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6" r:id="rId4"/>
    <p:sldId id="277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C7ABE-BA92-4CBB-B9B1-2488E3CE8F49}" v="1276" dt="2023-01-29T01:08:50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64" d="100"/>
          <a:sy n="64" d="100"/>
        </p:scale>
        <p:origin x="1191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5E6C7ABE-BA92-4CBB-B9B1-2488E3CE8F49}"/>
    <pc:docChg chg="undo custSel modSld">
      <pc:chgData name="Michael Kuniega" userId="999f7fd1-0dc3-4cba-81fd-6a42a8d75a98" providerId="ADAL" clId="{5E6C7ABE-BA92-4CBB-B9B1-2488E3CE8F49}" dt="2023-01-29T01:08:50.766" v="4004"/>
      <pc:docMkLst>
        <pc:docMk/>
      </pc:docMkLst>
      <pc:sldChg chg="addSp delSp modSp mod">
        <pc:chgData name="Michael Kuniega" userId="999f7fd1-0dc3-4cba-81fd-6a42a8d75a98" providerId="ADAL" clId="{5E6C7ABE-BA92-4CBB-B9B1-2488E3CE8F49}" dt="2023-01-26T01:59:01.146" v="1125" actId="9405"/>
        <pc:sldMkLst>
          <pc:docMk/>
          <pc:sldMk cId="838632154" sldId="276"/>
        </pc:sldMkLst>
        <pc:grpChg chg="mod">
          <ac:chgData name="Michael Kuniega" userId="999f7fd1-0dc3-4cba-81fd-6a42a8d75a98" providerId="ADAL" clId="{5E6C7ABE-BA92-4CBB-B9B1-2488E3CE8F49}" dt="2023-01-25T22:53:55.610" v="17"/>
          <ac:grpSpMkLst>
            <pc:docMk/>
            <pc:sldMk cId="838632154" sldId="276"/>
            <ac:grpSpMk id="23" creationId="{48D6AA70-A0B6-AB1E-678A-1070F250BDD6}"/>
          </ac:grpSpMkLst>
        </pc:grpChg>
        <pc:grpChg chg="mod">
          <ac:chgData name="Michael Kuniega" userId="999f7fd1-0dc3-4cba-81fd-6a42a8d75a98" providerId="ADAL" clId="{5E6C7ABE-BA92-4CBB-B9B1-2488E3CE8F49}" dt="2023-01-25T22:54:23.491" v="26"/>
          <ac:grpSpMkLst>
            <pc:docMk/>
            <pc:sldMk cId="838632154" sldId="276"/>
            <ac:grpSpMk id="32" creationId="{1F5C32E5-D11B-F813-D9EB-C8E7B1A0BD42}"/>
          </ac:grpSpMkLst>
        </pc:grpChg>
        <pc:grpChg chg="del mod">
          <ac:chgData name="Michael Kuniega" userId="999f7fd1-0dc3-4cba-81fd-6a42a8d75a98" providerId="ADAL" clId="{5E6C7ABE-BA92-4CBB-B9B1-2488E3CE8F49}" dt="2023-01-25T22:54:38.426" v="38"/>
          <ac:grpSpMkLst>
            <pc:docMk/>
            <pc:sldMk cId="838632154" sldId="276"/>
            <ac:grpSpMk id="38" creationId="{A7E5A1ED-188A-BE59-BA7D-0CFE35A4DB4E}"/>
          </ac:grpSpMkLst>
        </pc:grpChg>
        <pc:grpChg chg="del mod">
          <ac:chgData name="Michael Kuniega" userId="999f7fd1-0dc3-4cba-81fd-6a42a8d75a98" providerId="ADAL" clId="{5E6C7ABE-BA92-4CBB-B9B1-2488E3CE8F49}" dt="2023-01-25T22:54:42.997" v="44"/>
          <ac:grpSpMkLst>
            <pc:docMk/>
            <pc:sldMk cId="838632154" sldId="276"/>
            <ac:grpSpMk id="44" creationId="{FFE69EAE-2CC6-7EA3-7621-CD4083EE8BDA}"/>
          </ac:grpSpMkLst>
        </pc:grpChg>
        <pc:grpChg chg="del mod">
          <ac:chgData name="Michael Kuniega" userId="999f7fd1-0dc3-4cba-81fd-6a42a8d75a98" providerId="ADAL" clId="{5E6C7ABE-BA92-4CBB-B9B1-2488E3CE8F49}" dt="2023-01-25T22:55:05.715" v="64"/>
          <ac:grpSpMkLst>
            <pc:docMk/>
            <pc:sldMk cId="838632154" sldId="276"/>
            <ac:grpSpMk id="50" creationId="{FEC3201C-A6B0-37A6-2DEB-9133AB27F20E}"/>
          </ac:grpSpMkLst>
        </pc:grpChg>
        <pc:grpChg chg="del mod">
          <ac:chgData name="Michael Kuniega" userId="999f7fd1-0dc3-4cba-81fd-6a42a8d75a98" providerId="ADAL" clId="{5E6C7ABE-BA92-4CBB-B9B1-2488E3CE8F49}" dt="2023-01-25T22:55:05.715" v="64"/>
          <ac:grpSpMkLst>
            <pc:docMk/>
            <pc:sldMk cId="838632154" sldId="276"/>
            <ac:grpSpMk id="60" creationId="{085D70AA-30BB-C73D-759F-70CDA14D316B}"/>
          </ac:grpSpMkLst>
        </pc:grpChg>
        <pc:grpChg chg="del mod">
          <ac:chgData name="Michael Kuniega" userId="999f7fd1-0dc3-4cba-81fd-6a42a8d75a98" providerId="ADAL" clId="{5E6C7ABE-BA92-4CBB-B9B1-2488E3CE8F49}" dt="2023-01-25T22:55:11.549" v="69"/>
          <ac:grpSpMkLst>
            <pc:docMk/>
            <pc:sldMk cId="838632154" sldId="276"/>
            <ac:grpSpMk id="70" creationId="{1D1B99C8-68A4-8310-403C-DDE2799238CC}"/>
          </ac:grpSpMkLst>
        </pc:grpChg>
        <pc:grpChg chg="del mod">
          <ac:chgData name="Michael Kuniega" userId="999f7fd1-0dc3-4cba-81fd-6a42a8d75a98" providerId="ADAL" clId="{5E6C7ABE-BA92-4CBB-B9B1-2488E3CE8F49}" dt="2023-01-25T22:55:14.702" v="73"/>
          <ac:grpSpMkLst>
            <pc:docMk/>
            <pc:sldMk cId="838632154" sldId="276"/>
            <ac:grpSpMk id="74" creationId="{6C8EAEB5-0572-50F6-402A-64ECDC6ACC87}"/>
          </ac:grpSpMkLst>
        </pc:grpChg>
        <pc:grpChg chg="del mod">
          <ac:chgData name="Michael Kuniega" userId="999f7fd1-0dc3-4cba-81fd-6a42a8d75a98" providerId="ADAL" clId="{5E6C7ABE-BA92-4CBB-B9B1-2488E3CE8F49}" dt="2023-01-25T22:55:24.521" v="89"/>
          <ac:grpSpMkLst>
            <pc:docMk/>
            <pc:sldMk cId="838632154" sldId="276"/>
            <ac:grpSpMk id="78" creationId="{E3BEEB73-3AB4-5E76-6EEA-E399C7BBE670}"/>
          </ac:grpSpMkLst>
        </pc:grpChg>
        <pc:grpChg chg="mod">
          <ac:chgData name="Michael Kuniega" userId="999f7fd1-0dc3-4cba-81fd-6a42a8d75a98" providerId="ADAL" clId="{5E6C7ABE-BA92-4CBB-B9B1-2488E3CE8F49}" dt="2023-01-25T22:55:24.521" v="89"/>
          <ac:grpSpMkLst>
            <pc:docMk/>
            <pc:sldMk cId="838632154" sldId="276"/>
            <ac:grpSpMk id="94" creationId="{1B7C7508-531F-E0A0-FCDB-8CC50F3C36D9}"/>
          </ac:grpSpMkLst>
        </pc:grpChg>
        <pc:grpChg chg="mod">
          <ac:chgData name="Michael Kuniega" userId="999f7fd1-0dc3-4cba-81fd-6a42a8d75a98" providerId="ADAL" clId="{5E6C7ABE-BA92-4CBB-B9B1-2488E3CE8F49}" dt="2023-01-25T22:56:03.878" v="95"/>
          <ac:grpSpMkLst>
            <pc:docMk/>
            <pc:sldMk cId="838632154" sldId="276"/>
            <ac:grpSpMk id="100" creationId="{F8F33151-A3F1-E9AE-F405-EB460ED44390}"/>
          </ac:grpSpMkLst>
        </pc:grpChg>
        <pc:grpChg chg="del mod">
          <ac:chgData name="Michael Kuniega" userId="999f7fd1-0dc3-4cba-81fd-6a42a8d75a98" providerId="ADAL" clId="{5E6C7ABE-BA92-4CBB-B9B1-2488E3CE8F49}" dt="2023-01-25T22:56:17.968" v="109"/>
          <ac:grpSpMkLst>
            <pc:docMk/>
            <pc:sldMk cId="838632154" sldId="276"/>
            <ac:grpSpMk id="109" creationId="{DE16F07C-C012-A5D9-2761-639E84B83D89}"/>
          </ac:grpSpMkLst>
        </pc:grpChg>
        <pc:grpChg chg="del mod">
          <ac:chgData name="Michael Kuniega" userId="999f7fd1-0dc3-4cba-81fd-6a42a8d75a98" providerId="ADAL" clId="{5E6C7ABE-BA92-4CBB-B9B1-2488E3CE8F49}" dt="2023-01-25T22:56:22.412" v="116"/>
          <ac:grpSpMkLst>
            <pc:docMk/>
            <pc:sldMk cId="838632154" sldId="276"/>
            <ac:grpSpMk id="114" creationId="{B2012E3B-0F56-68FF-FB54-7A9FBC492EC2}"/>
          </ac:grpSpMkLst>
        </pc:grpChg>
        <pc:grpChg chg="del mod">
          <ac:chgData name="Michael Kuniega" userId="999f7fd1-0dc3-4cba-81fd-6a42a8d75a98" providerId="ADAL" clId="{5E6C7ABE-BA92-4CBB-B9B1-2488E3CE8F49}" dt="2023-01-25T22:56:34.680" v="129"/>
          <ac:grpSpMkLst>
            <pc:docMk/>
            <pc:sldMk cId="838632154" sldId="276"/>
            <ac:grpSpMk id="121" creationId="{52788AB2-9D79-4BC6-9F5B-E823B2AA9F38}"/>
          </ac:grpSpMkLst>
        </pc:grpChg>
        <pc:grpChg chg="del mod">
          <ac:chgData name="Michael Kuniega" userId="999f7fd1-0dc3-4cba-81fd-6a42a8d75a98" providerId="ADAL" clId="{5E6C7ABE-BA92-4CBB-B9B1-2488E3CE8F49}" dt="2023-01-25T22:56:34.680" v="129"/>
          <ac:grpSpMkLst>
            <pc:docMk/>
            <pc:sldMk cId="838632154" sldId="276"/>
            <ac:grpSpMk id="126" creationId="{80D56A62-DC02-6C11-A52E-038F52C5DB83}"/>
          </ac:grpSpMkLst>
        </pc:grpChg>
        <pc:grpChg chg="mod">
          <ac:chgData name="Michael Kuniega" userId="999f7fd1-0dc3-4cba-81fd-6a42a8d75a98" providerId="ADAL" clId="{5E6C7ABE-BA92-4CBB-B9B1-2488E3CE8F49}" dt="2023-01-25T22:56:34.680" v="129"/>
          <ac:grpSpMkLst>
            <pc:docMk/>
            <pc:sldMk cId="838632154" sldId="276"/>
            <ac:grpSpMk id="134" creationId="{F0C827F0-3769-F7EA-A48A-0B18A6B09062}"/>
          </ac:grpSpMkLst>
        </pc:grpChg>
        <pc:grpChg chg="mod">
          <ac:chgData name="Michael Kuniega" userId="999f7fd1-0dc3-4cba-81fd-6a42a8d75a98" providerId="ADAL" clId="{5E6C7ABE-BA92-4CBB-B9B1-2488E3CE8F49}" dt="2023-01-25T22:56:38.990" v="132"/>
          <ac:grpSpMkLst>
            <pc:docMk/>
            <pc:sldMk cId="838632154" sldId="276"/>
            <ac:grpSpMk id="137" creationId="{5666BD9B-ED5D-1869-7504-9E1953491530}"/>
          </ac:grpSpMkLst>
        </pc:grpChg>
        <pc:grpChg chg="del mod">
          <ac:chgData name="Michael Kuniega" userId="999f7fd1-0dc3-4cba-81fd-6a42a8d75a98" providerId="ADAL" clId="{5E6C7ABE-BA92-4CBB-B9B1-2488E3CE8F49}" dt="2023-01-25T22:56:54.914" v="144"/>
          <ac:grpSpMkLst>
            <pc:docMk/>
            <pc:sldMk cId="838632154" sldId="276"/>
            <ac:grpSpMk id="144" creationId="{F2F99BB7-E296-8475-EC3E-762542634729}"/>
          </ac:grpSpMkLst>
        </pc:grpChg>
        <pc:grpChg chg="del mod">
          <ac:chgData name="Michael Kuniega" userId="999f7fd1-0dc3-4cba-81fd-6a42a8d75a98" providerId="ADAL" clId="{5E6C7ABE-BA92-4CBB-B9B1-2488E3CE8F49}" dt="2023-01-25T22:56:53.965" v="141"/>
          <ac:grpSpMkLst>
            <pc:docMk/>
            <pc:sldMk cId="838632154" sldId="276"/>
            <ac:grpSpMk id="145" creationId="{AC3F677D-B180-04C7-A1C9-BCFDD9996B6E}"/>
          </ac:grpSpMkLst>
        </pc:grpChg>
        <pc:grpChg chg="del mod">
          <ac:chgData name="Michael Kuniega" userId="999f7fd1-0dc3-4cba-81fd-6a42a8d75a98" providerId="ADAL" clId="{5E6C7ABE-BA92-4CBB-B9B1-2488E3CE8F49}" dt="2023-01-25T22:57:14.802" v="168"/>
          <ac:grpSpMkLst>
            <pc:docMk/>
            <pc:sldMk cId="838632154" sldId="276"/>
            <ac:grpSpMk id="152" creationId="{67574639-ABE8-F146-745B-3C05C0BAEE06}"/>
          </ac:grpSpMkLst>
        </pc:grpChg>
        <pc:grpChg chg="del mod">
          <ac:chgData name="Michael Kuniega" userId="999f7fd1-0dc3-4cba-81fd-6a42a8d75a98" providerId="ADAL" clId="{5E6C7ABE-BA92-4CBB-B9B1-2488E3CE8F49}" dt="2023-01-25T22:57:20.117" v="177"/>
          <ac:grpSpMkLst>
            <pc:docMk/>
            <pc:sldMk cId="838632154" sldId="276"/>
            <ac:grpSpMk id="168" creationId="{555F0679-CB52-14F2-912A-4AF002A33A3B}"/>
          </ac:grpSpMkLst>
        </pc:grpChg>
        <pc:grpChg chg="mod">
          <ac:chgData name="Michael Kuniega" userId="999f7fd1-0dc3-4cba-81fd-6a42a8d75a98" providerId="ADAL" clId="{5E6C7ABE-BA92-4CBB-B9B1-2488E3CE8F49}" dt="2023-01-25T22:57:14.802" v="168"/>
          <ac:grpSpMkLst>
            <pc:docMk/>
            <pc:sldMk cId="838632154" sldId="276"/>
            <ac:grpSpMk id="169" creationId="{4CAE469D-2C4E-5CA8-512C-74B0D9A67400}"/>
          </ac:grpSpMkLst>
        </pc:grpChg>
        <pc:grpChg chg="mod">
          <ac:chgData name="Michael Kuniega" userId="999f7fd1-0dc3-4cba-81fd-6a42a8d75a98" providerId="ADAL" clId="{5E6C7ABE-BA92-4CBB-B9B1-2488E3CE8F49}" dt="2023-01-25T22:57:20.117" v="177"/>
          <ac:grpSpMkLst>
            <pc:docMk/>
            <pc:sldMk cId="838632154" sldId="276"/>
            <ac:grpSpMk id="178" creationId="{C82C78F8-FD5C-DD19-6A29-19D30A615EED}"/>
          </ac:grpSpMkLst>
        </pc:grpChg>
        <pc:grpChg chg="mod">
          <ac:chgData name="Michael Kuniega" userId="999f7fd1-0dc3-4cba-81fd-6a42a8d75a98" providerId="ADAL" clId="{5E6C7ABE-BA92-4CBB-B9B1-2488E3CE8F49}" dt="2023-01-25T22:57:35.645" v="181"/>
          <ac:grpSpMkLst>
            <pc:docMk/>
            <pc:sldMk cId="838632154" sldId="276"/>
            <ac:grpSpMk id="182" creationId="{4FCD6EC3-D6E0-FFCE-5187-392B6AA4CF7B}"/>
          </ac:grpSpMkLst>
        </pc:grpChg>
        <pc:grpChg chg="del mod">
          <ac:chgData name="Michael Kuniega" userId="999f7fd1-0dc3-4cba-81fd-6a42a8d75a98" providerId="ADAL" clId="{5E6C7ABE-BA92-4CBB-B9B1-2488E3CE8F49}" dt="2023-01-25T22:57:43.097" v="194"/>
          <ac:grpSpMkLst>
            <pc:docMk/>
            <pc:sldMk cId="838632154" sldId="276"/>
            <ac:grpSpMk id="187" creationId="{4A5F6D95-5F04-DF08-FDE5-2FCCC31B21CF}"/>
          </ac:grpSpMkLst>
        </pc:grpChg>
        <pc:grpChg chg="del mod">
          <ac:chgData name="Michael Kuniega" userId="999f7fd1-0dc3-4cba-81fd-6a42a8d75a98" providerId="ADAL" clId="{5E6C7ABE-BA92-4CBB-B9B1-2488E3CE8F49}" dt="2023-01-25T22:58:44.686" v="222"/>
          <ac:grpSpMkLst>
            <pc:docMk/>
            <pc:sldMk cId="838632154" sldId="276"/>
            <ac:grpSpMk id="195" creationId="{93A86067-B28E-09FF-403A-4D1E30E9E2FD}"/>
          </ac:grpSpMkLst>
        </pc:grpChg>
        <pc:grpChg chg="del mod">
          <ac:chgData name="Michael Kuniega" userId="999f7fd1-0dc3-4cba-81fd-6a42a8d75a98" providerId="ADAL" clId="{5E6C7ABE-BA92-4CBB-B9B1-2488E3CE8F49}" dt="2023-01-25T22:58:38.158" v="208"/>
          <ac:grpSpMkLst>
            <pc:docMk/>
            <pc:sldMk cId="838632154" sldId="276"/>
            <ac:grpSpMk id="200" creationId="{0FE422F5-B93B-6D46-5449-1E843231553B}"/>
          </ac:grpSpMkLst>
        </pc:grpChg>
        <pc:grpChg chg="del mod">
          <ac:chgData name="Michael Kuniega" userId="999f7fd1-0dc3-4cba-81fd-6a42a8d75a98" providerId="ADAL" clId="{5E6C7ABE-BA92-4CBB-B9B1-2488E3CE8F49}" dt="2023-01-25T22:58:41.463" v="212"/>
          <ac:grpSpMkLst>
            <pc:docMk/>
            <pc:sldMk cId="838632154" sldId="276"/>
            <ac:grpSpMk id="205" creationId="{25401698-9D3F-19B0-20A8-1578FBD1E4C3}"/>
          </ac:grpSpMkLst>
        </pc:grpChg>
        <pc:grpChg chg="mod">
          <ac:chgData name="Michael Kuniega" userId="999f7fd1-0dc3-4cba-81fd-6a42a8d75a98" providerId="ADAL" clId="{5E6C7ABE-BA92-4CBB-B9B1-2488E3CE8F49}" dt="2023-01-25T22:58:41.463" v="212"/>
          <ac:grpSpMkLst>
            <pc:docMk/>
            <pc:sldMk cId="838632154" sldId="276"/>
            <ac:grpSpMk id="209" creationId="{E93EFD52-3B0A-D4E4-DB84-A9167DA19874}"/>
          </ac:grpSpMkLst>
        </pc:grpChg>
        <pc:grpChg chg="mod">
          <ac:chgData name="Michael Kuniega" userId="999f7fd1-0dc3-4cba-81fd-6a42a8d75a98" providerId="ADAL" clId="{5E6C7ABE-BA92-4CBB-B9B1-2488E3CE8F49}" dt="2023-01-25T22:58:52.188" v="233"/>
          <ac:grpSpMkLst>
            <pc:docMk/>
            <pc:sldMk cId="838632154" sldId="276"/>
            <ac:grpSpMk id="219" creationId="{BA2E41D8-827E-DACC-E7BD-4B4C9F745232}"/>
          </ac:grpSpMkLst>
        </pc:grpChg>
        <pc:grpChg chg="del mod">
          <ac:chgData name="Michael Kuniega" userId="999f7fd1-0dc3-4cba-81fd-6a42a8d75a98" providerId="ADAL" clId="{5E6C7ABE-BA92-4CBB-B9B1-2488E3CE8F49}" dt="2023-01-25T22:59:23.252" v="257"/>
          <ac:grpSpMkLst>
            <pc:docMk/>
            <pc:sldMk cId="838632154" sldId="276"/>
            <ac:grpSpMk id="227" creationId="{E39BD95E-D3FC-CFC7-7107-62F3DA964277}"/>
          </ac:grpSpMkLst>
        </pc:grpChg>
        <pc:grpChg chg="del mod">
          <ac:chgData name="Michael Kuniega" userId="999f7fd1-0dc3-4cba-81fd-6a42a8d75a98" providerId="ADAL" clId="{5E6C7ABE-BA92-4CBB-B9B1-2488E3CE8F49}" dt="2023-01-25T22:59:09.807" v="253"/>
          <ac:grpSpMkLst>
            <pc:docMk/>
            <pc:sldMk cId="838632154" sldId="276"/>
            <ac:grpSpMk id="234" creationId="{03C3D3A7-A53B-EE1A-72AC-09AA723AFC7E}"/>
          </ac:grpSpMkLst>
        </pc:grpChg>
        <pc:grpChg chg="mod">
          <ac:chgData name="Michael Kuniega" userId="999f7fd1-0dc3-4cba-81fd-6a42a8d75a98" providerId="ADAL" clId="{5E6C7ABE-BA92-4CBB-B9B1-2488E3CE8F49}" dt="2023-01-25T22:59:09.807" v="253"/>
          <ac:grpSpMkLst>
            <pc:docMk/>
            <pc:sldMk cId="838632154" sldId="276"/>
            <ac:grpSpMk id="239" creationId="{641FAF79-F672-FCED-75AC-5EE9A5284F1E}"/>
          </ac:grpSpMkLst>
        </pc:grpChg>
        <pc:grpChg chg="mod">
          <ac:chgData name="Michael Kuniega" userId="999f7fd1-0dc3-4cba-81fd-6a42a8d75a98" providerId="ADAL" clId="{5E6C7ABE-BA92-4CBB-B9B1-2488E3CE8F49}" dt="2023-01-25T22:59:23.252" v="257"/>
          <ac:grpSpMkLst>
            <pc:docMk/>
            <pc:sldMk cId="838632154" sldId="276"/>
            <ac:grpSpMk id="243" creationId="{0FB33D63-E585-EFF5-69DE-B553173AEC38}"/>
          </ac:grpSpMkLst>
        </pc:grpChg>
        <pc:grpChg chg="del mod">
          <ac:chgData name="Michael Kuniega" userId="999f7fd1-0dc3-4cba-81fd-6a42a8d75a98" providerId="ADAL" clId="{5E6C7ABE-BA92-4CBB-B9B1-2488E3CE8F49}" dt="2023-01-25T22:59:50.024" v="267"/>
          <ac:grpSpMkLst>
            <pc:docMk/>
            <pc:sldMk cId="838632154" sldId="276"/>
            <ac:grpSpMk id="250" creationId="{000670AC-713F-5EF6-A5C3-DAB4AE6E9475}"/>
          </ac:grpSpMkLst>
        </pc:grpChg>
        <pc:grpChg chg="del mod">
          <ac:chgData name="Michael Kuniega" userId="999f7fd1-0dc3-4cba-81fd-6a42a8d75a98" providerId="ADAL" clId="{5E6C7ABE-BA92-4CBB-B9B1-2488E3CE8F49}" dt="2023-01-25T22:59:56.192" v="269"/>
          <ac:grpSpMkLst>
            <pc:docMk/>
            <pc:sldMk cId="838632154" sldId="276"/>
            <ac:grpSpMk id="253" creationId="{4034C31C-47CA-AC57-BAD6-22EA470F8BC4}"/>
          </ac:grpSpMkLst>
        </pc:grpChg>
        <pc:grpChg chg="mod">
          <ac:chgData name="Michael Kuniega" userId="999f7fd1-0dc3-4cba-81fd-6a42a8d75a98" providerId="ADAL" clId="{5E6C7ABE-BA92-4CBB-B9B1-2488E3CE8F49}" dt="2023-01-25T22:59:56.192" v="269"/>
          <ac:grpSpMkLst>
            <pc:docMk/>
            <pc:sldMk cId="838632154" sldId="276"/>
            <ac:grpSpMk id="255" creationId="{66D01D26-1946-2663-CC6A-6888B0B9D5DF}"/>
          </ac:grpSpMkLst>
        </pc:grpChg>
        <pc:grpChg chg="mod">
          <ac:chgData name="Michael Kuniega" userId="999f7fd1-0dc3-4cba-81fd-6a42a8d75a98" providerId="ADAL" clId="{5E6C7ABE-BA92-4CBB-B9B1-2488E3CE8F49}" dt="2023-01-25T23:00:03.345" v="275"/>
          <ac:grpSpMkLst>
            <pc:docMk/>
            <pc:sldMk cId="838632154" sldId="276"/>
            <ac:grpSpMk id="260" creationId="{DFC80B82-8ADB-36CA-5B19-D37F007A4D11}"/>
          </ac:grpSpMkLst>
        </pc:grpChg>
        <pc:grpChg chg="del mod">
          <ac:chgData name="Michael Kuniega" userId="999f7fd1-0dc3-4cba-81fd-6a42a8d75a98" providerId="ADAL" clId="{5E6C7ABE-BA92-4CBB-B9B1-2488E3CE8F49}" dt="2023-01-25T23:00:21.788" v="288"/>
          <ac:grpSpMkLst>
            <pc:docMk/>
            <pc:sldMk cId="838632154" sldId="276"/>
            <ac:grpSpMk id="267" creationId="{12EE2DF7-95A8-1696-2AA9-1DA70D8CCF9A}"/>
          </ac:grpSpMkLst>
        </pc:grpChg>
        <pc:grpChg chg="mod">
          <ac:chgData name="Michael Kuniega" userId="999f7fd1-0dc3-4cba-81fd-6a42a8d75a98" providerId="ADAL" clId="{5E6C7ABE-BA92-4CBB-B9B1-2488E3CE8F49}" dt="2023-01-25T23:00:14.210" v="285"/>
          <ac:grpSpMkLst>
            <pc:docMk/>
            <pc:sldMk cId="838632154" sldId="276"/>
            <ac:grpSpMk id="270" creationId="{8ECA6F97-2BFC-6BB0-FB0E-A8C53D70C910}"/>
          </ac:grpSpMkLst>
        </pc:grpChg>
        <pc:grpChg chg="mod">
          <ac:chgData name="Michael Kuniega" userId="999f7fd1-0dc3-4cba-81fd-6a42a8d75a98" providerId="ADAL" clId="{5E6C7ABE-BA92-4CBB-B9B1-2488E3CE8F49}" dt="2023-01-25T23:00:21.788" v="288"/>
          <ac:grpSpMkLst>
            <pc:docMk/>
            <pc:sldMk cId="838632154" sldId="276"/>
            <ac:grpSpMk id="273" creationId="{54EB055A-5265-18F0-9904-A811E73D949D}"/>
          </ac:grpSpMkLst>
        </pc:grpChg>
        <pc:grpChg chg="mod">
          <ac:chgData name="Michael Kuniega" userId="999f7fd1-0dc3-4cba-81fd-6a42a8d75a98" providerId="ADAL" clId="{5E6C7ABE-BA92-4CBB-B9B1-2488E3CE8F49}" dt="2023-01-25T23:00:32.178" v="294"/>
          <ac:grpSpMkLst>
            <pc:docMk/>
            <pc:sldMk cId="838632154" sldId="276"/>
            <ac:grpSpMk id="279" creationId="{9249A062-F154-C786-6B35-C6D6D006CB2A}"/>
          </ac:grpSpMkLst>
        </pc:grpChg>
        <pc:grpChg chg="del mod">
          <ac:chgData name="Michael Kuniega" userId="999f7fd1-0dc3-4cba-81fd-6a42a8d75a98" providerId="ADAL" clId="{5E6C7ABE-BA92-4CBB-B9B1-2488E3CE8F49}" dt="2023-01-25T23:00:44.059" v="299"/>
          <ac:grpSpMkLst>
            <pc:docMk/>
            <pc:sldMk cId="838632154" sldId="276"/>
            <ac:grpSpMk id="282" creationId="{C6B938A8-E3C6-EBA4-5ADB-CEAD550390B8}"/>
          </ac:grpSpMkLst>
        </pc:grpChg>
        <pc:grpChg chg="del mod">
          <ac:chgData name="Michael Kuniega" userId="999f7fd1-0dc3-4cba-81fd-6a42a8d75a98" providerId="ADAL" clId="{5E6C7ABE-BA92-4CBB-B9B1-2488E3CE8F49}" dt="2023-01-25T23:00:47.241" v="304"/>
          <ac:grpSpMkLst>
            <pc:docMk/>
            <pc:sldMk cId="838632154" sldId="276"/>
            <ac:grpSpMk id="284" creationId="{C020AE22-C4BE-9E15-4812-09330A40CB50}"/>
          </ac:grpSpMkLst>
        </pc:grpChg>
        <pc:grpChg chg="mod">
          <ac:chgData name="Michael Kuniega" userId="999f7fd1-0dc3-4cba-81fd-6a42a8d75a98" providerId="ADAL" clId="{5E6C7ABE-BA92-4CBB-B9B1-2488E3CE8F49}" dt="2023-01-25T23:00:47.241" v="304"/>
          <ac:grpSpMkLst>
            <pc:docMk/>
            <pc:sldMk cId="838632154" sldId="276"/>
            <ac:grpSpMk id="289" creationId="{13349122-DB3C-2560-3D52-6FCB5AEFF896}"/>
          </ac:grpSpMkLst>
        </pc:grpChg>
        <pc:grpChg chg="mod">
          <ac:chgData name="Michael Kuniega" userId="999f7fd1-0dc3-4cba-81fd-6a42a8d75a98" providerId="ADAL" clId="{5E6C7ABE-BA92-4CBB-B9B1-2488E3CE8F49}" dt="2023-01-25T23:00:50.316" v="309"/>
          <ac:grpSpMkLst>
            <pc:docMk/>
            <pc:sldMk cId="838632154" sldId="276"/>
            <ac:grpSpMk id="294" creationId="{10463BAE-9279-4172-2122-8C5E6E3D9EE9}"/>
          </ac:grpSpMkLst>
        </pc:grpChg>
        <pc:grpChg chg="mod">
          <ac:chgData name="Michael Kuniega" userId="999f7fd1-0dc3-4cba-81fd-6a42a8d75a98" providerId="ADAL" clId="{5E6C7ABE-BA92-4CBB-B9B1-2488E3CE8F49}" dt="2023-01-25T23:01:05.358" v="313"/>
          <ac:grpSpMkLst>
            <pc:docMk/>
            <pc:sldMk cId="838632154" sldId="276"/>
            <ac:grpSpMk id="298" creationId="{773231FC-D137-C879-4AFF-B22C851508C2}"/>
          </ac:grpSpMkLst>
        </pc:grpChg>
        <pc:grpChg chg="mod">
          <ac:chgData name="Michael Kuniega" userId="999f7fd1-0dc3-4cba-81fd-6a42a8d75a98" providerId="ADAL" clId="{5E6C7ABE-BA92-4CBB-B9B1-2488E3CE8F49}" dt="2023-01-25T23:01:14.350" v="330"/>
          <ac:grpSpMkLst>
            <pc:docMk/>
            <pc:sldMk cId="838632154" sldId="276"/>
            <ac:grpSpMk id="315" creationId="{B16AA25A-AA66-84C3-A9BC-62F34E2F5FC6}"/>
          </ac:grpSpMkLst>
        </pc:grpChg>
        <pc:grpChg chg="del mod">
          <ac:chgData name="Michael Kuniega" userId="999f7fd1-0dc3-4cba-81fd-6a42a8d75a98" providerId="ADAL" clId="{5E6C7ABE-BA92-4CBB-B9B1-2488E3CE8F49}" dt="2023-01-25T23:01:23.469" v="334"/>
          <ac:grpSpMkLst>
            <pc:docMk/>
            <pc:sldMk cId="838632154" sldId="276"/>
            <ac:grpSpMk id="318" creationId="{A4C85569-2C3B-F139-B5FE-0E97F343A41B}"/>
          </ac:grpSpMkLst>
        </pc:grpChg>
        <pc:grpChg chg="del mod">
          <ac:chgData name="Michael Kuniega" userId="999f7fd1-0dc3-4cba-81fd-6a42a8d75a98" providerId="ADAL" clId="{5E6C7ABE-BA92-4CBB-B9B1-2488E3CE8F49}" dt="2023-01-25T23:01:36.934" v="351"/>
          <ac:grpSpMkLst>
            <pc:docMk/>
            <pc:sldMk cId="838632154" sldId="276"/>
            <ac:grpSpMk id="324" creationId="{40D50135-AA26-BE85-D095-2BD76A808BD8}"/>
          </ac:grpSpMkLst>
        </pc:grpChg>
        <pc:grpChg chg="del mod">
          <ac:chgData name="Michael Kuniega" userId="999f7fd1-0dc3-4cba-81fd-6a42a8d75a98" providerId="ADAL" clId="{5E6C7ABE-BA92-4CBB-B9B1-2488E3CE8F49}" dt="2023-01-25T23:01:38.405" v="355"/>
          <ac:grpSpMkLst>
            <pc:docMk/>
            <pc:sldMk cId="838632154" sldId="276"/>
            <ac:grpSpMk id="334" creationId="{9E42498F-86A3-F272-5205-42640CE3B7AC}"/>
          </ac:grpSpMkLst>
        </pc:grpChg>
        <pc:grpChg chg="mod">
          <ac:chgData name="Michael Kuniega" userId="999f7fd1-0dc3-4cba-81fd-6a42a8d75a98" providerId="ADAL" clId="{5E6C7ABE-BA92-4CBB-B9B1-2488E3CE8F49}" dt="2023-01-25T23:01:38.405" v="355"/>
          <ac:grpSpMkLst>
            <pc:docMk/>
            <pc:sldMk cId="838632154" sldId="276"/>
            <ac:grpSpMk id="338" creationId="{BDD9D779-ECA9-04D9-3094-E40AA1C12F3F}"/>
          </ac:grpSpMkLst>
        </pc:grpChg>
        <pc:grpChg chg="del mod">
          <ac:chgData name="Michael Kuniega" userId="999f7fd1-0dc3-4cba-81fd-6a42a8d75a98" providerId="ADAL" clId="{5E6C7ABE-BA92-4CBB-B9B1-2488E3CE8F49}" dt="2023-01-25T23:01:47.399" v="369"/>
          <ac:grpSpMkLst>
            <pc:docMk/>
            <pc:sldMk cId="838632154" sldId="276"/>
            <ac:grpSpMk id="352" creationId="{EE0B4638-31F1-21F7-68D9-A83ED6D1C6EF}"/>
          </ac:grpSpMkLst>
        </pc:grpChg>
        <pc:grpChg chg="del mod">
          <ac:chgData name="Michael Kuniega" userId="999f7fd1-0dc3-4cba-81fd-6a42a8d75a98" providerId="ADAL" clId="{5E6C7ABE-BA92-4CBB-B9B1-2488E3CE8F49}" dt="2023-01-25T23:01:47.399" v="369"/>
          <ac:grpSpMkLst>
            <pc:docMk/>
            <pc:sldMk cId="838632154" sldId="276"/>
            <ac:grpSpMk id="353" creationId="{B3F99A2A-D230-E341-9A22-A107BCD1E4F1}"/>
          </ac:grpSpMkLst>
        </pc:grpChg>
        <pc:grpChg chg="mod">
          <ac:chgData name="Michael Kuniega" userId="999f7fd1-0dc3-4cba-81fd-6a42a8d75a98" providerId="ADAL" clId="{5E6C7ABE-BA92-4CBB-B9B1-2488E3CE8F49}" dt="2023-01-25T23:01:47.399" v="369"/>
          <ac:grpSpMkLst>
            <pc:docMk/>
            <pc:sldMk cId="838632154" sldId="276"/>
            <ac:grpSpMk id="354" creationId="{42B7E48C-A5DF-A47C-0B9B-32632636A7C7}"/>
          </ac:grpSpMkLst>
        </pc:grpChg>
        <pc:grpChg chg="mod">
          <ac:chgData name="Michael Kuniega" userId="999f7fd1-0dc3-4cba-81fd-6a42a8d75a98" providerId="ADAL" clId="{5E6C7ABE-BA92-4CBB-B9B1-2488E3CE8F49}" dt="2023-01-25T23:01:53.376" v="377"/>
          <ac:grpSpMkLst>
            <pc:docMk/>
            <pc:sldMk cId="838632154" sldId="276"/>
            <ac:grpSpMk id="362" creationId="{283AACC0-51BA-9E89-1C93-42E2A418BE27}"/>
          </ac:grpSpMkLst>
        </pc:grpChg>
        <pc:grpChg chg="mod">
          <ac:chgData name="Michael Kuniega" userId="999f7fd1-0dc3-4cba-81fd-6a42a8d75a98" providerId="ADAL" clId="{5E6C7ABE-BA92-4CBB-B9B1-2488E3CE8F49}" dt="2023-01-25T23:01:59.267" v="383"/>
          <ac:grpSpMkLst>
            <pc:docMk/>
            <pc:sldMk cId="838632154" sldId="276"/>
            <ac:grpSpMk id="368" creationId="{540F58FE-CEBA-91AA-6B2B-9C0EF3C40FFA}"/>
          </ac:grpSpMkLst>
        </pc:grpChg>
        <pc:grpChg chg="del mod">
          <ac:chgData name="Michael Kuniega" userId="999f7fd1-0dc3-4cba-81fd-6a42a8d75a98" providerId="ADAL" clId="{5E6C7ABE-BA92-4CBB-B9B1-2488E3CE8F49}" dt="2023-01-25T23:02:10.294" v="394"/>
          <ac:grpSpMkLst>
            <pc:docMk/>
            <pc:sldMk cId="838632154" sldId="276"/>
            <ac:grpSpMk id="371" creationId="{AD7AA47B-540A-5D8E-051C-9AAB90124925}"/>
          </ac:grpSpMkLst>
        </pc:grpChg>
        <pc:grpChg chg="mod">
          <ac:chgData name="Michael Kuniega" userId="999f7fd1-0dc3-4cba-81fd-6a42a8d75a98" providerId="ADAL" clId="{5E6C7ABE-BA92-4CBB-B9B1-2488E3CE8F49}" dt="2023-01-25T23:02:10.294" v="394"/>
          <ac:grpSpMkLst>
            <pc:docMk/>
            <pc:sldMk cId="838632154" sldId="276"/>
            <ac:grpSpMk id="379" creationId="{0153C6AB-2C70-9D09-834E-007D60A718EC}"/>
          </ac:grpSpMkLst>
        </pc:grpChg>
        <pc:picChg chg="mod">
          <ac:chgData name="Michael Kuniega" userId="999f7fd1-0dc3-4cba-81fd-6a42a8d75a98" providerId="ADAL" clId="{5E6C7ABE-BA92-4CBB-B9B1-2488E3CE8F49}" dt="2023-01-25T22:58:02.871" v="196" actId="1076"/>
          <ac:picMkLst>
            <pc:docMk/>
            <pc:sldMk cId="838632154" sldId="276"/>
            <ac:picMk id="3" creationId="{864000AF-033C-65FC-E839-7FCAA38778E6}"/>
          </ac:picMkLst>
        </pc:pic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4" creationId="{77983DA1-913B-2C50-9B7C-480AB0613A8B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6" creationId="{2ECE9F68-E5FD-0675-A086-8572828493AF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7" creationId="{B979F6B2-CD6D-981D-6618-1D5A370656B1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9" creationId="{B1A9E64B-F758-EA84-55B4-17DC2D28D276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0" creationId="{D1E59342-7D78-D343-F51E-F8D8855C4AA3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1" creationId="{A80BA1FA-7A8B-712E-D390-F82FF206FF8B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2" creationId="{E339C2F4-3000-148B-FDD5-42618E76DBD7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3" creationId="{FA358CD1-0275-455E-3E81-36FDED90E28A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4" creationId="{873EA08A-E10E-01B6-3308-A30B9C0AC0AF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5" creationId="{86DB8629-CBBA-3C78-041B-A5A1230E5E0E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6" creationId="{33DE2719-9DB2-5951-A54B-0977ECB72A0B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7" creationId="{CF3DB993-C608-886C-B620-6EE0B2CE89D0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8" creationId="{7D303CD6-BDAE-8706-95B5-5A4A34D6868D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19" creationId="{301A0CC1-A37A-61C6-65F3-08FA1E5A3970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20" creationId="{29C836BD-76A1-A69D-F854-FDDFDEF15456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21" creationId="{BCE47664-96C3-6A95-6AD5-B0595F8DC4B7}"/>
          </ac:inkMkLst>
        </pc:inkChg>
        <pc:inkChg chg="add mod">
          <ac:chgData name="Michael Kuniega" userId="999f7fd1-0dc3-4cba-81fd-6a42a8d75a98" providerId="ADAL" clId="{5E6C7ABE-BA92-4CBB-B9B1-2488E3CE8F49}" dt="2023-01-25T22:53:55.610" v="17"/>
          <ac:inkMkLst>
            <pc:docMk/>
            <pc:sldMk cId="838632154" sldId="276"/>
            <ac:inkMk id="22" creationId="{3E87F6DF-31D7-A682-86CB-9D0D98D5791B}"/>
          </ac:inkMkLst>
        </pc:inkChg>
        <pc:inkChg chg="add">
          <ac:chgData name="Michael Kuniega" userId="999f7fd1-0dc3-4cba-81fd-6a42a8d75a98" providerId="ADAL" clId="{5E6C7ABE-BA92-4CBB-B9B1-2488E3CE8F49}" dt="2023-01-25T22:54:08.134" v="18" actId="9405"/>
          <ac:inkMkLst>
            <pc:docMk/>
            <pc:sldMk cId="838632154" sldId="276"/>
            <ac:inkMk id="24" creationId="{7A7ADD4C-1897-CB7F-B640-D1A02F1DC925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25" creationId="{90CD39FD-462B-7E98-ED3C-5F7FFFB83F2C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26" creationId="{A5071D26-F721-3204-3236-D61D2A67D07A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27" creationId="{EDE2B044-13ED-3A17-C96F-62440843BE27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28" creationId="{3CA92ABB-D567-4A6B-8B04-86FF37298263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29" creationId="{85588BB5-06C7-73A8-3683-41E5E8B4E887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30" creationId="{49B19482-8674-0CE2-67D4-4BF9F808CA63}"/>
          </ac:inkMkLst>
        </pc:inkChg>
        <pc:inkChg chg="add mod">
          <ac:chgData name="Michael Kuniega" userId="999f7fd1-0dc3-4cba-81fd-6a42a8d75a98" providerId="ADAL" clId="{5E6C7ABE-BA92-4CBB-B9B1-2488E3CE8F49}" dt="2023-01-25T22:54:23.491" v="26"/>
          <ac:inkMkLst>
            <pc:docMk/>
            <pc:sldMk cId="838632154" sldId="276"/>
            <ac:inkMk id="31" creationId="{7D090DD1-048D-DFE7-999B-EE9C27E9D68C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3" creationId="{B06D36FB-504B-E5E1-FFF3-36EF67BE5BC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4" creationId="{DFB1E181-4339-6BC8-B5BC-B1D0E0FDF38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5" creationId="{CB512CB2-100E-8052-1B09-2E50B7A1F153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6" creationId="{F6099125-7E52-E069-1704-7AA094F52F75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7" creationId="{9ABA286B-8033-77C1-F2C7-1158E34123A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39" creationId="{95B5DAD6-1530-81EC-3DF1-E45CA17D6FF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0" creationId="{E6EB3969-C617-7EBF-9960-9F3ED8BC81EA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1" creationId="{26953CC8-2813-66C1-1FDF-5268F02779C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2" creationId="{809172C2-9443-D5D9-5D8A-D2367002691C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3" creationId="{3E3BBA89-5EA2-39E1-6E66-7904E283B178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5" creationId="{C37BED08-C947-0247-DB01-C07BCE8EA88C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6" creationId="{FDC9DCBF-0B12-1E8C-4C82-C431F5CC962E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7" creationId="{437FE537-B09F-F9BD-BD80-53100EF37A3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8" creationId="{AE1E8648-A084-02C9-439C-4EF61413E1CB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49" creationId="{1E0A8190-83F3-2C04-57C6-1F657CDFEBF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1" creationId="{B39C1608-E8E1-C50E-D55B-6EC882649145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2" creationId="{8BDFFED4-98E2-522D-909A-B522CA358251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3" creationId="{5D4D4891-F295-69DE-9B48-CD1FC73C8CD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4" creationId="{8532BF93-5C43-4254-47FC-7A452AD4E983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5" creationId="{FE628C73-9178-47A2-E5CE-0C180401D99B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6" creationId="{42D5FCE0-B9DF-B7EF-4E29-AB72A5C3AE39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7" creationId="{EA91AA67-2130-0403-66A3-727B6FFC4EF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8" creationId="{DF8A9B9D-A7BC-54A7-3359-32C79ADE859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59" creationId="{435F3D0B-61A1-1D26-DF38-B9E812C4DC80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1" creationId="{3D6D1C12-AD05-CFD5-3301-9DD0BA3D68F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2" creationId="{36452BFC-D99F-510A-B6B5-84BBDC6F9003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3" creationId="{83E80252-DBC6-A734-1B8D-426763EAD271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4" creationId="{EFEE6023-C951-2522-2E98-4C315AAD8D9C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5" creationId="{3276AD77-936B-05A3-02F1-480BAC31EFAA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6" creationId="{CF9E0F6D-E962-EF8A-7699-86FA06916664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7" creationId="{033386B3-C2E6-B597-62CE-AC95BB9F0E0B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68" creationId="{053F3487-336F-11CA-723A-F58F50FD962C}"/>
          </ac:inkMkLst>
        </pc:inkChg>
        <pc:inkChg chg="add del mod">
          <ac:chgData name="Michael Kuniega" userId="999f7fd1-0dc3-4cba-81fd-6a42a8d75a98" providerId="ADAL" clId="{5E6C7ABE-BA92-4CBB-B9B1-2488E3CE8F49}" dt="2023-01-25T22:55:07.538" v="65"/>
          <ac:inkMkLst>
            <pc:docMk/>
            <pc:sldMk cId="838632154" sldId="276"/>
            <ac:inkMk id="69" creationId="{935F48AD-FB71-443E-BAA4-BC444988F032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1" creationId="{B82C7317-CE97-9BED-FF28-3BFA2FC87D68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2" creationId="{21657E98-F454-702A-8CEB-AC4A67EC55F9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3" creationId="{93495A35-20B5-6953-FC19-B2AE299370F9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5" creationId="{85895B21-132C-68EA-4C5F-F5104F1534A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6" creationId="{61B95697-3155-7FEF-F493-ED91EBF076C0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7" creationId="{E729D2BF-1A28-CA80-C630-844F94B9434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79" creationId="{964A8914-E494-A272-A2CB-A0ECA2A6F49C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0" creationId="{080B4920-4832-5156-E686-5F7B8DE9E248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1" creationId="{73EC69F9-0D25-1071-290A-B5D20558164B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2" creationId="{793180F4-E02C-8B10-6327-63958AD0979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3" creationId="{5FF3EC6B-D4EE-C687-BCE3-9D6C176E782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4" creationId="{2AC0C111-A058-220D-D062-263D31C0B177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5" creationId="{023594A1-27EF-A793-5014-509B5D96DE4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6" creationId="{AE5B53E4-1535-8E34-5EC8-D6C9F1BE01B9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7" creationId="{430F896B-926B-FB84-AA60-3263E1A42B1F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8" creationId="{4CBBA4B1-4C7E-3DA7-FD39-4B7C2D4FE7D2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89" creationId="{DF63B781-FFED-4330-0910-ADD2A419C11D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90" creationId="{6FDDC627-47E0-3BA4-109E-8A4DA82EDD9B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91" creationId="{D27B7FC6-BF8C-1899-C758-C192B3D31D12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92" creationId="{8B428C57-8645-48DC-C813-709C9060CD20}"/>
          </ac:inkMkLst>
        </pc:inkChg>
        <pc:inkChg chg="add mod">
          <ac:chgData name="Michael Kuniega" userId="999f7fd1-0dc3-4cba-81fd-6a42a8d75a98" providerId="ADAL" clId="{5E6C7ABE-BA92-4CBB-B9B1-2488E3CE8F49}" dt="2023-01-25T22:55:24.521" v="89"/>
          <ac:inkMkLst>
            <pc:docMk/>
            <pc:sldMk cId="838632154" sldId="276"/>
            <ac:inkMk id="93" creationId="{B7F4837E-381C-3152-B9C0-B16B1359AA8B}"/>
          </ac:inkMkLst>
        </pc:inkChg>
        <pc:inkChg chg="add">
          <ac:chgData name="Michael Kuniega" userId="999f7fd1-0dc3-4cba-81fd-6a42a8d75a98" providerId="ADAL" clId="{5E6C7ABE-BA92-4CBB-B9B1-2488E3CE8F49}" dt="2023-01-25T22:55:45.684" v="90" actId="9405"/>
          <ac:inkMkLst>
            <pc:docMk/>
            <pc:sldMk cId="838632154" sldId="276"/>
            <ac:inkMk id="95" creationId="{49E545A2-8349-36EF-C582-1909A813EEC2}"/>
          </ac:inkMkLst>
        </pc:inkChg>
        <pc:inkChg chg="add">
          <ac:chgData name="Michael Kuniega" userId="999f7fd1-0dc3-4cba-81fd-6a42a8d75a98" providerId="ADAL" clId="{5E6C7ABE-BA92-4CBB-B9B1-2488E3CE8F49}" dt="2023-01-25T22:55:55.796" v="91" actId="9405"/>
          <ac:inkMkLst>
            <pc:docMk/>
            <pc:sldMk cId="838632154" sldId="276"/>
            <ac:inkMk id="96" creationId="{32B9FE04-6811-F9AC-7863-98BA72FF1683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97" creationId="{4625E0F7-BC33-6279-0D4B-1BDDBAD5C243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98" creationId="{C7D18459-AFBD-0BCD-0720-9894BED2C295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99" creationId="{CF7D3A40-F9E9-D673-F2E5-02AC9E3566C2}"/>
          </ac:inkMkLst>
        </pc:inkChg>
        <pc:inkChg chg="add">
          <ac:chgData name="Michael Kuniega" userId="999f7fd1-0dc3-4cba-81fd-6a42a8d75a98" providerId="ADAL" clId="{5E6C7ABE-BA92-4CBB-B9B1-2488E3CE8F49}" dt="2023-01-25T22:56:06.467" v="96" actId="9405"/>
          <ac:inkMkLst>
            <pc:docMk/>
            <pc:sldMk cId="838632154" sldId="276"/>
            <ac:inkMk id="101" creationId="{BD554B54-AB36-8BE1-56C5-3CAE9FDE1736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2" creationId="{1E57E711-1CA9-9A61-38E2-E0694B208142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3" creationId="{EC3EDD8C-1793-09EA-E6DE-59C5CC9D4B48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4" creationId="{A37FEC76-3A2B-A6CA-7274-3AD821A81208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5" creationId="{4CABEA05-E14F-FB90-4A3D-27D8A85966F1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6" creationId="{3175C3E5-B9AC-87F5-C85D-13D53397F2A8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7" creationId="{F301E5D3-F816-1EFF-F610-AE7C9F9D6252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08" creationId="{5D0D2712-C9BB-DB00-8CF6-541EF2EEC0FE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0" creationId="{1826D3C4-932E-1FCC-A069-054F36EAE228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1" creationId="{9A10CF8A-2E63-8F67-D571-6BC9F384F040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2" creationId="{CCA27A2E-DCFD-971B-44BD-4100E576684F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3" creationId="{5BC29A96-B4EB-306E-4D22-1A18FA33E31C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5" creationId="{08236D6D-24D1-0F2B-2B05-887F0FB39045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6" creationId="{E79E05D6-BFAA-0422-1968-9436E77718BF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7" creationId="{55DC1634-2D0A-F1D0-ACA5-6812ECE32BEF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8" creationId="{2132AAA5-7437-2F29-5A6B-4F96724A5F21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19" creationId="{E0B03240-3811-1798-DF01-47A97E8B2391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0" creationId="{6EEA9F70-3BE9-4815-8A16-DDAF82210F12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2" creationId="{1D67E4A1-F140-088E-0936-76238BBD15FE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3" creationId="{0163B0C1-AC5E-76D8-41DA-CF87FCE08CC0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4" creationId="{2ECD8C52-73DC-85E1-C444-347198231443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5" creationId="{6D094F90-2C94-7271-37B4-EAD9AB246D5D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7" creationId="{73623E1A-7325-3F1B-8230-595D13097BFF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8" creationId="{191BB0F4-858A-47CA-82A1-F4597E7637DB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29" creationId="{0D9F2317-178A-05D5-489C-07396C94C3FB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0" creationId="{366650D8-0CA0-8FCB-19EC-198DCBBE3D8F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1" creationId="{A090826A-6C42-4038-641A-E9D68CB62A2B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2" creationId="{B63B1139-9ABF-53B9-D511-A4117A49F4A9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3" creationId="{42A1A34C-745A-2B02-B050-BE87DD5CE02C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5" creationId="{1B944451-947E-A2C0-5351-44D4A5FA3EFA}"/>
          </ac:inkMkLst>
        </pc:inkChg>
        <pc:inkChg chg="add mod">
          <ac:chgData name="Michael Kuniega" userId="999f7fd1-0dc3-4cba-81fd-6a42a8d75a98" providerId="ADAL" clId="{5E6C7ABE-BA92-4CBB-B9B1-2488E3CE8F49}" dt="2023-01-25T22:58:12.065" v="197" actId="1076"/>
          <ac:inkMkLst>
            <pc:docMk/>
            <pc:sldMk cId="838632154" sldId="276"/>
            <ac:inkMk id="136" creationId="{F749F91C-55C3-D2FD-E211-6AA0E6AA9639}"/>
          </ac:inkMkLst>
        </pc:inkChg>
        <pc:inkChg chg="add del mod">
          <ac:chgData name="Michael Kuniega" userId="999f7fd1-0dc3-4cba-81fd-6a42a8d75a98" providerId="ADAL" clId="{5E6C7ABE-BA92-4CBB-B9B1-2488E3CE8F49}" dt="2023-01-25T22:56:53.965" v="142"/>
          <ac:inkMkLst>
            <pc:docMk/>
            <pc:sldMk cId="838632154" sldId="276"/>
            <ac:inkMk id="138" creationId="{AAD3B2E5-C577-1405-48C8-00111F691603}"/>
          </ac:inkMkLst>
        </pc:inkChg>
        <pc:inkChg chg="add del mod">
          <ac:chgData name="Michael Kuniega" userId="999f7fd1-0dc3-4cba-81fd-6a42a8d75a98" providerId="ADAL" clId="{5E6C7ABE-BA92-4CBB-B9B1-2488E3CE8F49}" dt="2023-01-25T22:56:53.965" v="141"/>
          <ac:inkMkLst>
            <pc:docMk/>
            <pc:sldMk cId="838632154" sldId="276"/>
            <ac:inkMk id="139" creationId="{9E4537BD-7EEA-923F-35B6-81363B9932CD}"/>
          </ac:inkMkLst>
        </pc:inkChg>
        <pc:inkChg chg="add del mod">
          <ac:chgData name="Michael Kuniega" userId="999f7fd1-0dc3-4cba-81fd-6a42a8d75a98" providerId="ADAL" clId="{5E6C7ABE-BA92-4CBB-B9B1-2488E3CE8F49}" dt="2023-01-25T22:56:53.965" v="143"/>
          <ac:inkMkLst>
            <pc:docMk/>
            <pc:sldMk cId="838632154" sldId="276"/>
            <ac:inkMk id="140" creationId="{41D9A4F8-B42D-13D2-9B73-9FE81B3B633F}"/>
          </ac:inkMkLst>
        </pc:inkChg>
        <pc:inkChg chg="add del mod">
          <ac:chgData name="Michael Kuniega" userId="999f7fd1-0dc3-4cba-81fd-6a42a8d75a98" providerId="ADAL" clId="{5E6C7ABE-BA92-4CBB-B9B1-2488E3CE8F49}" dt="2023-01-25T22:56:54.914" v="144"/>
          <ac:inkMkLst>
            <pc:docMk/>
            <pc:sldMk cId="838632154" sldId="276"/>
            <ac:inkMk id="141" creationId="{75920371-9D60-2240-6A29-847D6F8D333F}"/>
          </ac:inkMkLst>
        </pc:inkChg>
        <pc:inkChg chg="add del mod">
          <ac:chgData name="Michael Kuniega" userId="999f7fd1-0dc3-4cba-81fd-6a42a8d75a98" providerId="ADAL" clId="{5E6C7ABE-BA92-4CBB-B9B1-2488E3CE8F49}" dt="2023-01-25T22:56:54.914" v="145"/>
          <ac:inkMkLst>
            <pc:docMk/>
            <pc:sldMk cId="838632154" sldId="276"/>
            <ac:inkMk id="142" creationId="{CBC78FBA-2564-6A65-91E7-281FAF4ABF63}"/>
          </ac:inkMkLst>
        </pc:inkChg>
        <pc:inkChg chg="add del mod">
          <ac:chgData name="Michael Kuniega" userId="999f7fd1-0dc3-4cba-81fd-6a42a8d75a98" providerId="ADAL" clId="{5E6C7ABE-BA92-4CBB-B9B1-2488E3CE8F49}" dt="2023-01-25T22:56:53.965" v="140"/>
          <ac:inkMkLst>
            <pc:docMk/>
            <pc:sldMk cId="838632154" sldId="276"/>
            <ac:inkMk id="143" creationId="{642BE96F-9CC4-1F52-A701-39C5E0BF6414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46" creationId="{C402CD5F-6328-71B8-DCF5-A52EA7534F21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47" creationId="{2C28D4BA-1E53-19E7-1C74-F41EA72AFE53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48" creationId="{9767349F-C1FD-B8BD-632B-A86C5013B00D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49" creationId="{B5F6CB60-7D51-A830-29DD-E686CF2C0582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0" creationId="{323A5F16-64B7-4CC1-7AD9-4E71BE904EC5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1" creationId="{733543EC-29F4-E7F2-9300-9B5C189E9754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3" creationId="{CD356BF5-8BBC-778C-60F8-88424A4772A5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4" creationId="{86EBABBC-495C-149C-720B-5E80E6955B5B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5" creationId="{53530A8D-3272-C0E5-C056-95C89C427BFA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6" creationId="{4273C473-6629-9A09-E152-A88910D5D152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7" creationId="{D66B2C21-A344-9A9E-CA7B-9EE1E4D662E9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8" creationId="{AD253776-B8D5-690C-8E10-3FD81F846814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59" creationId="{D842D24E-8319-DFBE-BC4D-AE3C0D79AA26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0" creationId="{91C2C23B-435B-5C7A-5D24-56A4DC9C3396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1" creationId="{08760BEE-26AA-2AAE-DD81-B7605A8B5C61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2" creationId="{4C4803E1-207C-2BFF-882B-0E4EF40EC454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3" creationId="{1A6AF860-FCE5-5CCD-72AC-2ACEB0B6FCF5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4" creationId="{D31CBB33-3C37-83E2-7F9E-8AEC6370F095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5" creationId="{BB0E40DE-1F95-F4AB-0B88-5F14BE14E5BE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6" creationId="{946EA934-076D-C549-C7CB-6EBAC67526B8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67" creationId="{1088FB4B-205C-6B0A-575F-40F774DADC66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0" creationId="{D6E0A00D-10D1-1D3A-45C3-6993E1EFE888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1" creationId="{F92EA7F6-B3EC-7B4C-3AB6-0DEFD332F8E7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2" creationId="{297887C6-D66C-7479-A24F-D2EA8FD68A2C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3" creationId="{8F3DE430-3381-9F27-E942-CAFCD670C107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4" creationId="{87B4A36E-1ACD-48C8-CFC3-6AFED055DE8B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5" creationId="{B8828ED4-E63C-4C53-397E-FC767BED7278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6" creationId="{AF399B79-2177-ACFD-AC3D-83A76C54AA52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7" creationId="{0E8ACF82-802A-8D40-99AD-2BD4BC49F7A8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79" creationId="{9D9325B3-B802-4864-7797-98BE95472A66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80" creationId="{274D44B2-7E98-6036-341C-F3BAF92ADDFD}"/>
          </ac:inkMkLst>
        </pc:inkChg>
        <pc:inkChg chg="add mod">
          <ac:chgData name="Michael Kuniega" userId="999f7fd1-0dc3-4cba-81fd-6a42a8d75a98" providerId="ADAL" clId="{5E6C7ABE-BA92-4CBB-B9B1-2488E3CE8F49}" dt="2023-01-25T22:58:21.098" v="198" actId="1076"/>
          <ac:inkMkLst>
            <pc:docMk/>
            <pc:sldMk cId="838632154" sldId="276"/>
            <ac:inkMk id="181" creationId="{EDE50E47-8C0F-5164-B5E3-35F3119F7BE4}"/>
          </ac:inkMkLst>
        </pc:inkChg>
        <pc:inkChg chg="add del mod">
          <ac:chgData name="Michael Kuniega" userId="999f7fd1-0dc3-4cba-81fd-6a42a8d75a98" providerId="ADAL" clId="{5E6C7ABE-BA92-4CBB-B9B1-2488E3CE8F49}" dt="2023-01-25T22:58:44.686" v="222"/>
          <ac:inkMkLst>
            <pc:docMk/>
            <pc:sldMk cId="838632154" sldId="276"/>
            <ac:inkMk id="183" creationId="{FE00A467-CEC3-DED1-1E11-9C8BCA18909A}"/>
          </ac:inkMkLst>
        </pc:inkChg>
        <pc:inkChg chg="add del mod">
          <ac:chgData name="Michael Kuniega" userId="999f7fd1-0dc3-4cba-81fd-6a42a8d75a98" providerId="ADAL" clId="{5E6C7ABE-BA92-4CBB-B9B1-2488E3CE8F49}" dt="2023-01-25T22:58:44.686" v="219"/>
          <ac:inkMkLst>
            <pc:docMk/>
            <pc:sldMk cId="838632154" sldId="276"/>
            <ac:inkMk id="184" creationId="{B9F24BEE-B9C6-0CAB-07A9-B5A810F04C4D}"/>
          </ac:inkMkLst>
        </pc:inkChg>
        <pc:inkChg chg="add del mod">
          <ac:chgData name="Michael Kuniega" userId="999f7fd1-0dc3-4cba-81fd-6a42a8d75a98" providerId="ADAL" clId="{5E6C7ABE-BA92-4CBB-B9B1-2488E3CE8F49}" dt="2023-01-25T22:58:44.686" v="216"/>
          <ac:inkMkLst>
            <pc:docMk/>
            <pc:sldMk cId="838632154" sldId="276"/>
            <ac:inkMk id="185" creationId="{2AEFC9C7-E8BE-8649-8E24-B42CB43ABECE}"/>
          </ac:inkMkLst>
        </pc:inkChg>
        <pc:inkChg chg="add del mod">
          <ac:chgData name="Michael Kuniega" userId="999f7fd1-0dc3-4cba-81fd-6a42a8d75a98" providerId="ADAL" clId="{5E6C7ABE-BA92-4CBB-B9B1-2488E3CE8F49}" dt="2023-01-25T22:58:44.686" v="221"/>
          <ac:inkMkLst>
            <pc:docMk/>
            <pc:sldMk cId="838632154" sldId="276"/>
            <ac:inkMk id="186" creationId="{74A16839-1310-F38E-AD90-AA9CF0316952}"/>
          </ac:inkMkLst>
        </pc:inkChg>
        <pc:inkChg chg="add del mod">
          <ac:chgData name="Michael Kuniega" userId="999f7fd1-0dc3-4cba-81fd-6a42a8d75a98" providerId="ADAL" clId="{5E6C7ABE-BA92-4CBB-B9B1-2488E3CE8F49}" dt="2023-01-25T22:58:44.686" v="217"/>
          <ac:inkMkLst>
            <pc:docMk/>
            <pc:sldMk cId="838632154" sldId="276"/>
            <ac:inkMk id="188" creationId="{17FC1806-18BF-2AA1-E13E-EE611A9A3577}"/>
          </ac:inkMkLst>
        </pc:inkChg>
        <pc:inkChg chg="add del mod">
          <ac:chgData name="Michael Kuniega" userId="999f7fd1-0dc3-4cba-81fd-6a42a8d75a98" providerId="ADAL" clId="{5E6C7ABE-BA92-4CBB-B9B1-2488E3CE8F49}" dt="2023-01-25T22:58:44.686" v="223"/>
          <ac:inkMkLst>
            <pc:docMk/>
            <pc:sldMk cId="838632154" sldId="276"/>
            <ac:inkMk id="189" creationId="{B381F13D-5877-692D-70BD-FE67F4667E30}"/>
          </ac:inkMkLst>
        </pc:inkChg>
        <pc:inkChg chg="add del mod">
          <ac:chgData name="Michael Kuniega" userId="999f7fd1-0dc3-4cba-81fd-6a42a8d75a98" providerId="ADAL" clId="{5E6C7ABE-BA92-4CBB-B9B1-2488E3CE8F49}" dt="2023-01-25T22:58:44.686" v="218"/>
          <ac:inkMkLst>
            <pc:docMk/>
            <pc:sldMk cId="838632154" sldId="276"/>
            <ac:inkMk id="190" creationId="{4F7102CC-7C78-5783-5BEF-D2444505177A}"/>
          </ac:inkMkLst>
        </pc:inkChg>
        <pc:inkChg chg="add del mod">
          <ac:chgData name="Michael Kuniega" userId="999f7fd1-0dc3-4cba-81fd-6a42a8d75a98" providerId="ADAL" clId="{5E6C7ABE-BA92-4CBB-B9B1-2488E3CE8F49}" dt="2023-01-25T22:58:44.686" v="213"/>
          <ac:inkMkLst>
            <pc:docMk/>
            <pc:sldMk cId="838632154" sldId="276"/>
            <ac:inkMk id="191" creationId="{FD932D8E-0429-141F-E66E-CEE7212C9EC4}"/>
          </ac:inkMkLst>
        </pc:inkChg>
        <pc:inkChg chg="add del mod">
          <ac:chgData name="Michael Kuniega" userId="999f7fd1-0dc3-4cba-81fd-6a42a8d75a98" providerId="ADAL" clId="{5E6C7ABE-BA92-4CBB-B9B1-2488E3CE8F49}" dt="2023-01-25T22:58:44.686" v="215"/>
          <ac:inkMkLst>
            <pc:docMk/>
            <pc:sldMk cId="838632154" sldId="276"/>
            <ac:inkMk id="192" creationId="{2DA0DAAA-6BBF-030B-FB0B-5CAACFE66771}"/>
          </ac:inkMkLst>
        </pc:inkChg>
        <pc:inkChg chg="add del mod">
          <ac:chgData name="Michael Kuniega" userId="999f7fd1-0dc3-4cba-81fd-6a42a8d75a98" providerId="ADAL" clId="{5E6C7ABE-BA92-4CBB-B9B1-2488E3CE8F49}" dt="2023-01-25T22:58:44.686" v="214"/>
          <ac:inkMkLst>
            <pc:docMk/>
            <pc:sldMk cId="838632154" sldId="276"/>
            <ac:inkMk id="193" creationId="{B80DBF5E-745E-7DE7-A34B-7A241CC24AA4}"/>
          </ac:inkMkLst>
        </pc:inkChg>
        <pc:inkChg chg="add del mod">
          <ac:chgData name="Michael Kuniega" userId="999f7fd1-0dc3-4cba-81fd-6a42a8d75a98" providerId="ADAL" clId="{5E6C7ABE-BA92-4CBB-B9B1-2488E3CE8F49}" dt="2023-01-25T22:58:44.686" v="220"/>
          <ac:inkMkLst>
            <pc:docMk/>
            <pc:sldMk cId="838632154" sldId="276"/>
            <ac:inkMk id="194" creationId="{B1677F64-3DDF-65B7-C0F7-D6A0E8B538F0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196" creationId="{DEB39243-A837-7233-02B8-0394ACD7300A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197" creationId="{830DDF01-0E58-C0EA-6E12-7661EDA86EB7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198" creationId="{A4F622AD-1A79-E478-AEBB-5281D14E6147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199" creationId="{3A9793E4-D826-040C-7031-B0D9F2EBA863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1" creationId="{BE3858E4-9DDF-84E2-EA7D-7EF5323E37F6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2" creationId="{BD3F86FA-3D7B-9373-0828-7791C08CFEB9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3" creationId="{E1B8A076-DC6B-9EDE-7D7F-85EA01982405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4" creationId="{D892E726-A307-93FF-EF2E-DB4B0EFC31D9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6" creationId="{590AB9E8-26C2-EBF0-41DF-89AA09FCB8AD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7" creationId="{C8BA4D95-584A-F6AB-F37B-F8A1316AA97B}"/>
          </ac:inkMkLst>
        </pc:inkChg>
        <pc:inkChg chg="add mod">
          <ac:chgData name="Michael Kuniega" userId="999f7fd1-0dc3-4cba-81fd-6a42a8d75a98" providerId="ADAL" clId="{5E6C7ABE-BA92-4CBB-B9B1-2488E3CE8F49}" dt="2023-01-25T22:58:41.463" v="212"/>
          <ac:inkMkLst>
            <pc:docMk/>
            <pc:sldMk cId="838632154" sldId="276"/>
            <ac:inkMk id="208" creationId="{622AEA9A-B8F8-E394-C01E-366EF74D37E5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0" creationId="{532A6AA1-229E-B6E5-D077-B18527F47CAB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1" creationId="{ED459329-75D9-BF41-A05D-1E3917868AF1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2" creationId="{B4A5E291-C773-5A07-DE1C-23623F8AE6FE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3" creationId="{59E7B4E5-C237-E30A-5B8E-D79F0C50E92D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4" creationId="{0401B6AB-5E92-E3BA-6737-1F8BAF0A9DAE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5" creationId="{EB49E7B6-165B-F179-4C61-1FC60DF5CBCD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6" creationId="{849D7AE6-D18D-50FD-7C58-900E5A2621C9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7" creationId="{CEB05E53-9F9C-0CDF-5BF5-FD4E2BB3DE13}"/>
          </ac:inkMkLst>
        </pc:inkChg>
        <pc:inkChg chg="add mod">
          <ac:chgData name="Michael Kuniega" userId="999f7fd1-0dc3-4cba-81fd-6a42a8d75a98" providerId="ADAL" clId="{5E6C7ABE-BA92-4CBB-B9B1-2488E3CE8F49}" dt="2023-01-25T22:58:52.188" v="233"/>
          <ac:inkMkLst>
            <pc:docMk/>
            <pc:sldMk cId="838632154" sldId="276"/>
            <ac:inkMk id="218" creationId="{4BA4FE7A-BAE9-C0E3-5160-0EA9089EA7A7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0" creationId="{F2AAF698-4A37-E39E-4946-6712485ECB67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1" creationId="{2AE3D400-AEB2-7688-450A-C5EC453161D6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2" creationId="{61F6312B-F65B-5E24-0B7E-AD1289048049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3" creationId="{F5656E80-8343-45D0-0632-049BB5C9E5E2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4" creationId="{972BE13A-06FE-AFB4-7493-DA459683BC73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5" creationId="{6ABA169D-D142-DBDD-17A1-D8B0239E577E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26" creationId="{3C0A192E-2786-4529-D57E-B090823BE46A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28" creationId="{AE0B141E-AB56-50CB-5F74-6EE9BA984FF3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29" creationId="{291133FE-1D16-B6DC-3CF4-818106CE13BA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0" creationId="{723AC17A-2CF2-38CE-E3B6-F793429EABEB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1" creationId="{13C4489D-82DC-ED2F-8F8E-B10D3E21EB96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2" creationId="{4051E42E-B2D3-D89C-707A-E9AD5944BF64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3" creationId="{FC0E66AA-6C6D-28CA-5DB9-898297C2075A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5" creationId="{6F6662BB-A83A-0D32-1596-E7E6FE98D5D3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6" creationId="{FF49F419-4ACB-43E2-CA75-AEC23D77451D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7" creationId="{CB67A405-CE15-C78A-D868-1A67FC25EB83}"/>
          </ac:inkMkLst>
        </pc:inkChg>
        <pc:inkChg chg="add mod">
          <ac:chgData name="Michael Kuniega" userId="999f7fd1-0dc3-4cba-81fd-6a42a8d75a98" providerId="ADAL" clId="{5E6C7ABE-BA92-4CBB-B9B1-2488E3CE8F49}" dt="2023-01-25T22:59:09.807" v="253"/>
          <ac:inkMkLst>
            <pc:docMk/>
            <pc:sldMk cId="838632154" sldId="276"/>
            <ac:inkMk id="238" creationId="{99A22917-03B3-7D21-14BB-5C813F766E31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40" creationId="{5E4F86D1-1C49-66ED-2777-E691CA53D784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41" creationId="{4627BF74-689C-8BA8-8164-C7879F108431}"/>
          </ac:inkMkLst>
        </pc:inkChg>
        <pc:inkChg chg="add mod">
          <ac:chgData name="Michael Kuniega" userId="999f7fd1-0dc3-4cba-81fd-6a42a8d75a98" providerId="ADAL" clId="{5E6C7ABE-BA92-4CBB-B9B1-2488E3CE8F49}" dt="2023-01-25T22:59:23.252" v="257"/>
          <ac:inkMkLst>
            <pc:docMk/>
            <pc:sldMk cId="838632154" sldId="276"/>
            <ac:inkMk id="242" creationId="{91605515-B84B-37A6-020D-6793DE3AC79E}"/>
          </ac:inkMkLst>
        </pc:inkChg>
        <pc:inkChg chg="add">
          <ac:chgData name="Michael Kuniega" userId="999f7fd1-0dc3-4cba-81fd-6a42a8d75a98" providerId="ADAL" clId="{5E6C7ABE-BA92-4CBB-B9B1-2488E3CE8F49}" dt="2023-01-25T22:59:26.568" v="258" actId="9405"/>
          <ac:inkMkLst>
            <pc:docMk/>
            <pc:sldMk cId="838632154" sldId="276"/>
            <ac:inkMk id="244" creationId="{DADE2C74-6A30-7D7F-F27E-17239D3F61CD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45" creationId="{9E708BC9-1994-1889-F7EB-4FB98B96A265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46" creationId="{6FBF9426-49EA-96AD-F096-6C34B1FA7725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47" creationId="{2AC23B53-9494-7A6F-1F3A-7DA0113BFC64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48" creationId="{3C97B86D-08F0-B99D-279B-A19EAA677A0D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49" creationId="{6D0F4651-68D4-FD51-FF7F-3D12CC0F1425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51" creationId="{EE6451AF-5C7D-00B0-1EDF-9DF497095474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52" creationId="{51F3C29E-E282-517B-DFC8-60B24A89A335}"/>
          </ac:inkMkLst>
        </pc:inkChg>
        <pc:inkChg chg="add mod">
          <ac:chgData name="Michael Kuniega" userId="999f7fd1-0dc3-4cba-81fd-6a42a8d75a98" providerId="ADAL" clId="{5E6C7ABE-BA92-4CBB-B9B1-2488E3CE8F49}" dt="2023-01-25T22:59:56.192" v="269"/>
          <ac:inkMkLst>
            <pc:docMk/>
            <pc:sldMk cId="838632154" sldId="276"/>
            <ac:inkMk id="254" creationId="{05C89435-BF45-2423-7524-999A0A31151D}"/>
          </ac:inkMkLst>
        </pc:inkChg>
        <pc:inkChg chg="add mod">
          <ac:chgData name="Michael Kuniega" userId="999f7fd1-0dc3-4cba-81fd-6a42a8d75a98" providerId="ADAL" clId="{5E6C7ABE-BA92-4CBB-B9B1-2488E3CE8F49}" dt="2023-01-25T23:00:03.345" v="275"/>
          <ac:inkMkLst>
            <pc:docMk/>
            <pc:sldMk cId="838632154" sldId="276"/>
            <ac:inkMk id="256" creationId="{73E7E464-3B68-3D0C-E865-76C9567D633E}"/>
          </ac:inkMkLst>
        </pc:inkChg>
        <pc:inkChg chg="add mod">
          <ac:chgData name="Michael Kuniega" userId="999f7fd1-0dc3-4cba-81fd-6a42a8d75a98" providerId="ADAL" clId="{5E6C7ABE-BA92-4CBB-B9B1-2488E3CE8F49}" dt="2023-01-25T23:00:03.345" v="275"/>
          <ac:inkMkLst>
            <pc:docMk/>
            <pc:sldMk cId="838632154" sldId="276"/>
            <ac:inkMk id="257" creationId="{17510D7F-E3A3-727B-C7FB-02C80501AE28}"/>
          </ac:inkMkLst>
        </pc:inkChg>
        <pc:inkChg chg="add mod">
          <ac:chgData name="Michael Kuniega" userId="999f7fd1-0dc3-4cba-81fd-6a42a8d75a98" providerId="ADAL" clId="{5E6C7ABE-BA92-4CBB-B9B1-2488E3CE8F49}" dt="2023-01-25T23:00:03.345" v="275"/>
          <ac:inkMkLst>
            <pc:docMk/>
            <pc:sldMk cId="838632154" sldId="276"/>
            <ac:inkMk id="258" creationId="{E33D89FC-6124-EE3A-22E8-AA8A3172D7D4}"/>
          </ac:inkMkLst>
        </pc:inkChg>
        <pc:inkChg chg="add del mod">
          <ac:chgData name="Michael Kuniega" userId="999f7fd1-0dc3-4cba-81fd-6a42a8d75a98" providerId="ADAL" clId="{5E6C7ABE-BA92-4CBB-B9B1-2488E3CE8F49}" dt="2023-01-25T23:00:03.345" v="275"/>
          <ac:inkMkLst>
            <pc:docMk/>
            <pc:sldMk cId="838632154" sldId="276"/>
            <ac:inkMk id="259" creationId="{2781D70B-C6E3-6898-F041-EBB91695FC19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1" creationId="{88B8C0F9-A00E-71EB-17B5-73DB230CEEC2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2" creationId="{39F34F66-CC8F-B977-8ECA-B5A059FCB2C0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3" creationId="{B7E7EAE8-7F48-901F-7ABF-8E5EC9B37E26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4" creationId="{ADD3F639-1DE5-8B5F-D493-7DC33E822DC5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5" creationId="{73C9F345-31A4-3B26-D56F-E896A728BF44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66" creationId="{0E1C4432-5C95-D6F5-7D44-9A00A43057B4}"/>
          </ac:inkMkLst>
        </pc:inkChg>
        <pc:inkChg chg="add mod">
          <ac:chgData name="Michael Kuniega" userId="999f7fd1-0dc3-4cba-81fd-6a42a8d75a98" providerId="ADAL" clId="{5E6C7ABE-BA92-4CBB-B9B1-2488E3CE8F49}" dt="2023-01-25T23:00:14.210" v="285"/>
          <ac:inkMkLst>
            <pc:docMk/>
            <pc:sldMk cId="838632154" sldId="276"/>
            <ac:inkMk id="268" creationId="{A8404144-5017-4943-5BB6-C1D732758567}"/>
          </ac:inkMkLst>
        </pc:inkChg>
        <pc:inkChg chg="add mod">
          <ac:chgData name="Michael Kuniega" userId="999f7fd1-0dc3-4cba-81fd-6a42a8d75a98" providerId="ADAL" clId="{5E6C7ABE-BA92-4CBB-B9B1-2488E3CE8F49}" dt="2023-01-25T23:00:14.210" v="285"/>
          <ac:inkMkLst>
            <pc:docMk/>
            <pc:sldMk cId="838632154" sldId="276"/>
            <ac:inkMk id="269" creationId="{A20936DE-6379-FBCE-094D-58EC443F079E}"/>
          </ac:inkMkLst>
        </pc:inkChg>
        <pc:inkChg chg="add">
          <ac:chgData name="Michael Kuniega" userId="999f7fd1-0dc3-4cba-81fd-6a42a8d75a98" providerId="ADAL" clId="{5E6C7ABE-BA92-4CBB-B9B1-2488E3CE8F49}" dt="2023-01-25T23:00:14.823" v="286" actId="9405"/>
          <ac:inkMkLst>
            <pc:docMk/>
            <pc:sldMk cId="838632154" sldId="276"/>
            <ac:inkMk id="271" creationId="{C8F9E3DD-2850-CD33-F747-E74B09B3B794}"/>
          </ac:inkMkLst>
        </pc:inkChg>
        <pc:inkChg chg="add mod">
          <ac:chgData name="Michael Kuniega" userId="999f7fd1-0dc3-4cba-81fd-6a42a8d75a98" providerId="ADAL" clId="{5E6C7ABE-BA92-4CBB-B9B1-2488E3CE8F49}" dt="2023-01-25T23:00:21.788" v="288"/>
          <ac:inkMkLst>
            <pc:docMk/>
            <pc:sldMk cId="838632154" sldId="276"/>
            <ac:inkMk id="272" creationId="{8C168C64-85B6-37F9-C292-335C3AA9A3BB}"/>
          </ac:inkMkLst>
        </pc:inkChg>
        <pc:inkChg chg="add mod">
          <ac:chgData name="Michael Kuniega" userId="999f7fd1-0dc3-4cba-81fd-6a42a8d75a98" providerId="ADAL" clId="{5E6C7ABE-BA92-4CBB-B9B1-2488E3CE8F49}" dt="2023-01-25T23:00:32.178" v="294"/>
          <ac:inkMkLst>
            <pc:docMk/>
            <pc:sldMk cId="838632154" sldId="276"/>
            <ac:inkMk id="274" creationId="{6822865C-0BD4-7DE4-7F8E-CBD8BB3EFC15}"/>
          </ac:inkMkLst>
        </pc:inkChg>
        <pc:inkChg chg="add mod">
          <ac:chgData name="Michael Kuniega" userId="999f7fd1-0dc3-4cba-81fd-6a42a8d75a98" providerId="ADAL" clId="{5E6C7ABE-BA92-4CBB-B9B1-2488E3CE8F49}" dt="2023-01-25T23:00:32.178" v="294"/>
          <ac:inkMkLst>
            <pc:docMk/>
            <pc:sldMk cId="838632154" sldId="276"/>
            <ac:inkMk id="275" creationId="{3A0CB33A-A92E-BF3B-AA11-6DDC6A8D9125}"/>
          </ac:inkMkLst>
        </pc:inkChg>
        <pc:inkChg chg="add mod">
          <ac:chgData name="Michael Kuniega" userId="999f7fd1-0dc3-4cba-81fd-6a42a8d75a98" providerId="ADAL" clId="{5E6C7ABE-BA92-4CBB-B9B1-2488E3CE8F49}" dt="2023-01-25T23:00:32.178" v="294"/>
          <ac:inkMkLst>
            <pc:docMk/>
            <pc:sldMk cId="838632154" sldId="276"/>
            <ac:inkMk id="276" creationId="{ECC4D84B-BE16-B0CE-615A-C7467C197FA4}"/>
          </ac:inkMkLst>
        </pc:inkChg>
        <pc:inkChg chg="add mod">
          <ac:chgData name="Michael Kuniega" userId="999f7fd1-0dc3-4cba-81fd-6a42a8d75a98" providerId="ADAL" clId="{5E6C7ABE-BA92-4CBB-B9B1-2488E3CE8F49}" dt="2023-01-25T23:00:32.178" v="294"/>
          <ac:inkMkLst>
            <pc:docMk/>
            <pc:sldMk cId="838632154" sldId="276"/>
            <ac:inkMk id="277" creationId="{95DA7B60-57F6-705E-D659-A89250489C0C}"/>
          </ac:inkMkLst>
        </pc:inkChg>
        <pc:inkChg chg="add mod">
          <ac:chgData name="Michael Kuniega" userId="999f7fd1-0dc3-4cba-81fd-6a42a8d75a98" providerId="ADAL" clId="{5E6C7ABE-BA92-4CBB-B9B1-2488E3CE8F49}" dt="2023-01-25T23:00:32.178" v="294"/>
          <ac:inkMkLst>
            <pc:docMk/>
            <pc:sldMk cId="838632154" sldId="276"/>
            <ac:inkMk id="278" creationId="{E6BA9756-8AF6-1AF8-E299-FA3934CBCB3D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0" creationId="{62B05A94-A85E-E782-4C23-85AAD13C44B9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1" creationId="{AC48D482-ADC1-DD43-7288-27A4CD396FB8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3" creationId="{C103C673-7DFA-47AF-3495-F4BE45DB01AB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5" creationId="{77049C35-39BD-FB25-E8FF-C34B99243BD2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6" creationId="{150BFD56-C0AA-9BE9-26AC-3670E9E8B9FC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7" creationId="{9A953A8F-F4D3-5D25-FE46-16F871341892}"/>
          </ac:inkMkLst>
        </pc:inkChg>
        <pc:inkChg chg="add mod">
          <ac:chgData name="Michael Kuniega" userId="999f7fd1-0dc3-4cba-81fd-6a42a8d75a98" providerId="ADAL" clId="{5E6C7ABE-BA92-4CBB-B9B1-2488E3CE8F49}" dt="2023-01-25T23:00:47.241" v="304"/>
          <ac:inkMkLst>
            <pc:docMk/>
            <pc:sldMk cId="838632154" sldId="276"/>
            <ac:inkMk id="288" creationId="{F1017654-C240-1EB8-F7C3-12CDB306D00E}"/>
          </ac:inkMkLst>
        </pc:inkChg>
        <pc:inkChg chg="add mod">
          <ac:chgData name="Michael Kuniega" userId="999f7fd1-0dc3-4cba-81fd-6a42a8d75a98" providerId="ADAL" clId="{5E6C7ABE-BA92-4CBB-B9B1-2488E3CE8F49}" dt="2023-01-25T23:00:50.316" v="309"/>
          <ac:inkMkLst>
            <pc:docMk/>
            <pc:sldMk cId="838632154" sldId="276"/>
            <ac:inkMk id="290" creationId="{270574FC-46BF-44F2-3F66-62F84D847FC2}"/>
          </ac:inkMkLst>
        </pc:inkChg>
        <pc:inkChg chg="add mod">
          <ac:chgData name="Michael Kuniega" userId="999f7fd1-0dc3-4cba-81fd-6a42a8d75a98" providerId="ADAL" clId="{5E6C7ABE-BA92-4CBB-B9B1-2488E3CE8F49}" dt="2023-01-25T23:00:50.316" v="309"/>
          <ac:inkMkLst>
            <pc:docMk/>
            <pc:sldMk cId="838632154" sldId="276"/>
            <ac:inkMk id="291" creationId="{D9635E83-81A9-9CF6-1A90-C490A2492E27}"/>
          </ac:inkMkLst>
        </pc:inkChg>
        <pc:inkChg chg="add mod">
          <ac:chgData name="Michael Kuniega" userId="999f7fd1-0dc3-4cba-81fd-6a42a8d75a98" providerId="ADAL" clId="{5E6C7ABE-BA92-4CBB-B9B1-2488E3CE8F49}" dt="2023-01-25T23:00:50.316" v="309"/>
          <ac:inkMkLst>
            <pc:docMk/>
            <pc:sldMk cId="838632154" sldId="276"/>
            <ac:inkMk id="292" creationId="{94F85441-0AB3-125E-A6A5-5BC1AA15CCB5}"/>
          </ac:inkMkLst>
        </pc:inkChg>
        <pc:inkChg chg="add mod">
          <ac:chgData name="Michael Kuniega" userId="999f7fd1-0dc3-4cba-81fd-6a42a8d75a98" providerId="ADAL" clId="{5E6C7ABE-BA92-4CBB-B9B1-2488E3CE8F49}" dt="2023-01-25T23:00:50.316" v="309"/>
          <ac:inkMkLst>
            <pc:docMk/>
            <pc:sldMk cId="838632154" sldId="276"/>
            <ac:inkMk id="293" creationId="{EB2B830B-7695-E862-44B1-8477133037F7}"/>
          </ac:inkMkLst>
        </pc:inkChg>
        <pc:inkChg chg="add mod">
          <ac:chgData name="Michael Kuniega" userId="999f7fd1-0dc3-4cba-81fd-6a42a8d75a98" providerId="ADAL" clId="{5E6C7ABE-BA92-4CBB-B9B1-2488E3CE8F49}" dt="2023-01-25T23:01:05.358" v="313"/>
          <ac:inkMkLst>
            <pc:docMk/>
            <pc:sldMk cId="838632154" sldId="276"/>
            <ac:inkMk id="295" creationId="{8075297E-6810-2E8C-224F-E43015582522}"/>
          </ac:inkMkLst>
        </pc:inkChg>
        <pc:inkChg chg="add mod">
          <ac:chgData name="Michael Kuniega" userId="999f7fd1-0dc3-4cba-81fd-6a42a8d75a98" providerId="ADAL" clId="{5E6C7ABE-BA92-4CBB-B9B1-2488E3CE8F49}" dt="2023-01-25T23:01:05.358" v="313"/>
          <ac:inkMkLst>
            <pc:docMk/>
            <pc:sldMk cId="838632154" sldId="276"/>
            <ac:inkMk id="296" creationId="{6CA7A467-60AD-B967-F611-B12919EC0053}"/>
          </ac:inkMkLst>
        </pc:inkChg>
        <pc:inkChg chg="add mod">
          <ac:chgData name="Michael Kuniega" userId="999f7fd1-0dc3-4cba-81fd-6a42a8d75a98" providerId="ADAL" clId="{5E6C7ABE-BA92-4CBB-B9B1-2488E3CE8F49}" dt="2023-01-25T23:01:05.358" v="313"/>
          <ac:inkMkLst>
            <pc:docMk/>
            <pc:sldMk cId="838632154" sldId="276"/>
            <ac:inkMk id="297" creationId="{233A720A-C4A6-E08B-7C48-2516A1D86DD5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299" creationId="{47D929C6-F867-0524-F64B-070D052A7306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0" creationId="{330797BB-465F-22B3-348F-F001C11BA85F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1" creationId="{D4A3CEF8-B1E7-75A4-1B9A-B0781207331D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2" creationId="{97EF939D-B906-A74E-88EA-FFAAE05DE417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3" creationId="{4907B7C8-ABD6-112E-2CE0-33DAE31EB492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4" creationId="{23E96CD0-D355-E1EE-DDB7-D74BF82C57A0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5" creationId="{2B1A5421-42FE-0725-688F-6B1F967BA4B8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6" creationId="{B7E2BEE3-94E5-1BD8-C8F0-8D6473C9EF01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7" creationId="{2684D766-D565-F9DD-21CC-BBF2C89748CE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8" creationId="{AC0E29C7-5C2D-E2B5-974B-27208640D474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09" creationId="{54B70A94-D09A-6958-862A-3B66A55BD83D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10" creationId="{0B57E30F-30E6-EC4C-46C2-027FAAEC0550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11" creationId="{01D25697-E729-B058-F854-22977A4EA41E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12" creationId="{DCEFDAF6-6F69-1AA1-35CE-E3929954B7D2}"/>
          </ac:inkMkLst>
        </pc:inkChg>
        <pc:inkChg chg="add mod">
          <ac:chgData name="Michael Kuniega" userId="999f7fd1-0dc3-4cba-81fd-6a42a8d75a98" providerId="ADAL" clId="{5E6C7ABE-BA92-4CBB-B9B1-2488E3CE8F49}" dt="2023-01-25T23:01:14.350" v="330"/>
          <ac:inkMkLst>
            <pc:docMk/>
            <pc:sldMk cId="838632154" sldId="276"/>
            <ac:inkMk id="313" creationId="{BD844976-73F3-F771-0310-F168E9BBDC64}"/>
          </ac:inkMkLst>
        </pc:inkChg>
        <pc:inkChg chg="add">
          <ac:chgData name="Michael Kuniega" userId="999f7fd1-0dc3-4cba-81fd-6a42a8d75a98" providerId="ADAL" clId="{5E6C7ABE-BA92-4CBB-B9B1-2488E3CE8F49}" dt="2023-01-25T23:01:13.652" v="329" actId="9405"/>
          <ac:inkMkLst>
            <pc:docMk/>
            <pc:sldMk cId="838632154" sldId="276"/>
            <ac:inkMk id="314" creationId="{6C399DFE-3850-4F13-296A-1B357E8DC7A7}"/>
          </ac:inkMkLst>
        </pc:inkChg>
        <pc:inkChg chg="add mod">
          <ac:chgData name="Michael Kuniega" userId="999f7fd1-0dc3-4cba-81fd-6a42a8d75a98" providerId="ADAL" clId="{5E6C7ABE-BA92-4CBB-B9B1-2488E3CE8F49}" dt="2023-01-25T23:01:23.469" v="334"/>
          <ac:inkMkLst>
            <pc:docMk/>
            <pc:sldMk cId="838632154" sldId="276"/>
            <ac:inkMk id="316" creationId="{4BB6F3C6-8988-8ADE-FF7C-4CA8B0EE4B96}"/>
          </ac:inkMkLst>
        </pc:inkChg>
        <pc:inkChg chg="add del mod">
          <ac:chgData name="Michael Kuniega" userId="999f7fd1-0dc3-4cba-81fd-6a42a8d75a98" providerId="ADAL" clId="{5E6C7ABE-BA92-4CBB-B9B1-2488E3CE8F49}" dt="2023-01-25T23:01:23.469" v="334"/>
          <ac:inkMkLst>
            <pc:docMk/>
            <pc:sldMk cId="838632154" sldId="276"/>
            <ac:inkMk id="317" creationId="{43861784-0777-47E1-B0FE-9483AFDF26AC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19" creationId="{B978BF12-9962-0A2B-31B1-AB4147B37F95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0" creationId="{35937294-54E0-1543-D4F5-75E4D5760F5B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1" creationId="{AF5E6D75-9300-005A-C66A-7CF8FC9821AA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2" creationId="{A846932C-8C97-F7BF-BF90-E9C88AAE96FF}"/>
          </ac:inkMkLst>
        </pc:inkChg>
        <pc:inkChg chg="add del mod">
          <ac:chgData name="Michael Kuniega" userId="999f7fd1-0dc3-4cba-81fd-6a42a8d75a98" providerId="ADAL" clId="{5E6C7ABE-BA92-4CBB-B9B1-2488E3CE8F49}" dt="2023-01-25T23:01:29.603" v="341"/>
          <ac:inkMkLst>
            <pc:docMk/>
            <pc:sldMk cId="838632154" sldId="276"/>
            <ac:inkMk id="323" creationId="{F7145B46-98F1-29E3-C263-A6CEB1D1D6F1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5" creationId="{B8619A27-78EA-5F0A-C1E1-F209EF64F11A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6" creationId="{0541E266-3391-5142-4CF8-45026BAF10D5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7" creationId="{217743AA-043E-61EF-DE89-64DF958E9EA0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8" creationId="{ABE1D1B1-72A5-C220-41ED-D5380AC21343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29" creationId="{52C73BDF-D642-9506-DF11-A18307EA8CCD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0" creationId="{CE1D89FB-A453-2186-40C6-C503ED3B9149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1" creationId="{A626DE45-CBEE-124A-9238-2B07488CD2C0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2" creationId="{8C4DC6F4-EB79-EDAA-4EF7-E45901FA67F6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3" creationId="{4539EDD1-7636-B169-106F-895654C7E884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5" creationId="{B60F46E2-D000-740F-CFD4-6D0CC4F45316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6" creationId="{2475BF01-2A14-02C5-1B91-29C47EC83147}"/>
          </ac:inkMkLst>
        </pc:inkChg>
        <pc:inkChg chg="add mod">
          <ac:chgData name="Michael Kuniega" userId="999f7fd1-0dc3-4cba-81fd-6a42a8d75a98" providerId="ADAL" clId="{5E6C7ABE-BA92-4CBB-B9B1-2488E3CE8F49}" dt="2023-01-25T23:01:38.405" v="355"/>
          <ac:inkMkLst>
            <pc:docMk/>
            <pc:sldMk cId="838632154" sldId="276"/>
            <ac:inkMk id="337" creationId="{B69D183C-C9DF-7FA5-C433-E92E752E4BA2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39" creationId="{DB013E5F-390E-B7CC-D31A-932A946E46D2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0" creationId="{CCF90375-1E85-A976-942B-69CD4300DED5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1" creationId="{B2B8F864-0A94-7B18-DA96-5E26A834778A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2" creationId="{7750158C-F628-D3A6-A96D-EE685454058B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3" creationId="{AB2CF3F8-EEA3-B69B-CA13-0075E92A77B0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4" creationId="{7563BEB7-7733-DFE6-ADD2-A5B34D6E1E2A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5" creationId="{625770AE-D047-2E70-FA99-D0C4951EC9B5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6" creationId="{E94E2EB5-C67B-1A4B-C781-9950851107B6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7" creationId="{881EEF49-E346-A585-5FE1-ACE7ABAA7612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8" creationId="{E832484D-AB51-4A49-069B-B4FF33C6B896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49" creationId="{365888DC-1A1A-CF37-94AC-08FE5CDE0253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50" creationId="{0DA4E012-B13D-4784-2CD7-51A04FE6DB7C}"/>
          </ac:inkMkLst>
        </pc:inkChg>
        <pc:inkChg chg="add mod">
          <ac:chgData name="Michael Kuniega" userId="999f7fd1-0dc3-4cba-81fd-6a42a8d75a98" providerId="ADAL" clId="{5E6C7ABE-BA92-4CBB-B9B1-2488E3CE8F49}" dt="2023-01-25T23:01:47.399" v="369"/>
          <ac:inkMkLst>
            <pc:docMk/>
            <pc:sldMk cId="838632154" sldId="276"/>
            <ac:inkMk id="351" creationId="{925AE369-D4A6-A97F-9652-4F589112BC89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55" creationId="{1180A063-2E15-072A-9EB1-415419EA0893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56" creationId="{3A2BB698-A9E0-C633-CAEB-9BEC3831D22C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57" creationId="{3511158C-39E2-61B1-F2C2-1D678D868729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58" creationId="{72EED35E-EDB3-365E-2D54-E58F13AE323C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59" creationId="{7479007F-021A-A683-A60C-32E091069948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60" creationId="{FF1C599B-546A-79A7-B081-C768ABAEA25C}"/>
          </ac:inkMkLst>
        </pc:inkChg>
        <pc:inkChg chg="add mod">
          <ac:chgData name="Michael Kuniega" userId="999f7fd1-0dc3-4cba-81fd-6a42a8d75a98" providerId="ADAL" clId="{5E6C7ABE-BA92-4CBB-B9B1-2488E3CE8F49}" dt="2023-01-25T23:01:53.376" v="377"/>
          <ac:inkMkLst>
            <pc:docMk/>
            <pc:sldMk cId="838632154" sldId="276"/>
            <ac:inkMk id="361" creationId="{75B478DA-7ACA-25DB-D5D8-2EDD0D3DFCE2}"/>
          </ac:inkMkLst>
        </pc:inkChg>
        <pc:inkChg chg="add mod">
          <ac:chgData name="Michael Kuniega" userId="999f7fd1-0dc3-4cba-81fd-6a42a8d75a98" providerId="ADAL" clId="{5E6C7ABE-BA92-4CBB-B9B1-2488E3CE8F49}" dt="2023-01-25T23:01:59.267" v="383"/>
          <ac:inkMkLst>
            <pc:docMk/>
            <pc:sldMk cId="838632154" sldId="276"/>
            <ac:inkMk id="363" creationId="{DD8EF6A8-A559-09F8-EC82-8A82EFA65B09}"/>
          </ac:inkMkLst>
        </pc:inkChg>
        <pc:inkChg chg="add mod">
          <ac:chgData name="Michael Kuniega" userId="999f7fd1-0dc3-4cba-81fd-6a42a8d75a98" providerId="ADAL" clId="{5E6C7ABE-BA92-4CBB-B9B1-2488E3CE8F49}" dt="2023-01-25T23:01:59.267" v="383"/>
          <ac:inkMkLst>
            <pc:docMk/>
            <pc:sldMk cId="838632154" sldId="276"/>
            <ac:inkMk id="364" creationId="{7C77EFD4-63B4-B610-7364-FD91529ED079}"/>
          </ac:inkMkLst>
        </pc:inkChg>
        <pc:inkChg chg="add mod">
          <ac:chgData name="Michael Kuniega" userId="999f7fd1-0dc3-4cba-81fd-6a42a8d75a98" providerId="ADAL" clId="{5E6C7ABE-BA92-4CBB-B9B1-2488E3CE8F49}" dt="2023-01-25T23:01:59.267" v="383"/>
          <ac:inkMkLst>
            <pc:docMk/>
            <pc:sldMk cId="838632154" sldId="276"/>
            <ac:inkMk id="365" creationId="{35E63221-C48F-3440-0C90-917C71021201}"/>
          </ac:inkMkLst>
        </pc:inkChg>
        <pc:inkChg chg="add mod">
          <ac:chgData name="Michael Kuniega" userId="999f7fd1-0dc3-4cba-81fd-6a42a8d75a98" providerId="ADAL" clId="{5E6C7ABE-BA92-4CBB-B9B1-2488E3CE8F49}" dt="2023-01-25T23:01:59.267" v="383"/>
          <ac:inkMkLst>
            <pc:docMk/>
            <pc:sldMk cId="838632154" sldId="276"/>
            <ac:inkMk id="366" creationId="{37EE3E97-934F-2943-B49B-64C5A479C13A}"/>
          </ac:inkMkLst>
        </pc:inkChg>
        <pc:inkChg chg="add mod">
          <ac:chgData name="Michael Kuniega" userId="999f7fd1-0dc3-4cba-81fd-6a42a8d75a98" providerId="ADAL" clId="{5E6C7ABE-BA92-4CBB-B9B1-2488E3CE8F49}" dt="2023-01-25T23:01:59.267" v="383"/>
          <ac:inkMkLst>
            <pc:docMk/>
            <pc:sldMk cId="838632154" sldId="276"/>
            <ac:inkMk id="367" creationId="{5043EBD0-2D7E-F87E-1622-82AE2C73FC23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69" creationId="{1108F901-BE0E-3B80-66F1-BB4FD433FFB5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0" creationId="{1D614EB1-63C9-6474-0A56-AA4619F57930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2" creationId="{A32DC406-93FF-2246-F068-D1026A59A3E4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3" creationId="{C71F7E48-52C7-1081-727B-B6D69215BA01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4" creationId="{E73605FB-6B04-5166-8114-50656FB7761C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5" creationId="{A855088F-05CB-2E95-343F-7F5565D6AA01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6" creationId="{7CAFC28D-DD9F-0E5A-7529-AFE1329F922D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7" creationId="{258E2251-5F99-DAB4-9273-EB41E1A58D6B}"/>
          </ac:inkMkLst>
        </pc:inkChg>
        <pc:inkChg chg="add mod">
          <ac:chgData name="Michael Kuniega" userId="999f7fd1-0dc3-4cba-81fd-6a42a8d75a98" providerId="ADAL" clId="{5E6C7ABE-BA92-4CBB-B9B1-2488E3CE8F49}" dt="2023-01-25T23:02:10.294" v="394"/>
          <ac:inkMkLst>
            <pc:docMk/>
            <pc:sldMk cId="838632154" sldId="276"/>
            <ac:inkMk id="378" creationId="{81CA2CA4-FD22-8F71-0ADC-AD047AE248F7}"/>
          </ac:inkMkLst>
        </pc:inkChg>
        <pc:inkChg chg="add">
          <ac:chgData name="Michael Kuniega" userId="999f7fd1-0dc3-4cba-81fd-6a42a8d75a98" providerId="ADAL" clId="{5E6C7ABE-BA92-4CBB-B9B1-2488E3CE8F49}" dt="2023-01-25T23:02:16.948" v="395" actId="9405"/>
          <ac:inkMkLst>
            <pc:docMk/>
            <pc:sldMk cId="838632154" sldId="276"/>
            <ac:inkMk id="380" creationId="{90C690B3-7DB8-749A-6281-0E94AECA37A4}"/>
          </ac:inkMkLst>
        </pc:inkChg>
        <pc:inkChg chg="add del">
          <ac:chgData name="Michael Kuniega" userId="999f7fd1-0dc3-4cba-81fd-6a42a8d75a98" providerId="ADAL" clId="{5E6C7ABE-BA92-4CBB-B9B1-2488E3CE8F49}" dt="2023-01-26T01:58:45.870" v="1119" actId="9405"/>
          <ac:inkMkLst>
            <pc:docMk/>
            <pc:sldMk cId="838632154" sldId="276"/>
            <ac:inkMk id="381" creationId="{7994DE53-A352-628A-087F-5176A3AE7D30}"/>
          </ac:inkMkLst>
        </pc:inkChg>
        <pc:inkChg chg="add">
          <ac:chgData name="Michael Kuniega" userId="999f7fd1-0dc3-4cba-81fd-6a42a8d75a98" providerId="ADAL" clId="{5E6C7ABE-BA92-4CBB-B9B1-2488E3CE8F49}" dt="2023-01-26T01:58:48.602" v="1120" actId="9405"/>
          <ac:inkMkLst>
            <pc:docMk/>
            <pc:sldMk cId="838632154" sldId="276"/>
            <ac:inkMk id="382" creationId="{4B070566-B7AF-6A73-FBE1-41E138ACEF1B}"/>
          </ac:inkMkLst>
        </pc:inkChg>
        <pc:inkChg chg="add">
          <ac:chgData name="Michael Kuniega" userId="999f7fd1-0dc3-4cba-81fd-6a42a8d75a98" providerId="ADAL" clId="{5E6C7ABE-BA92-4CBB-B9B1-2488E3CE8F49}" dt="2023-01-26T01:58:49.900" v="1121" actId="9405"/>
          <ac:inkMkLst>
            <pc:docMk/>
            <pc:sldMk cId="838632154" sldId="276"/>
            <ac:inkMk id="383" creationId="{0030D9A0-FD0C-2407-CEC2-49B8744764C4}"/>
          </ac:inkMkLst>
        </pc:inkChg>
        <pc:inkChg chg="add del">
          <ac:chgData name="Michael Kuniega" userId="999f7fd1-0dc3-4cba-81fd-6a42a8d75a98" providerId="ADAL" clId="{5E6C7ABE-BA92-4CBB-B9B1-2488E3CE8F49}" dt="2023-01-26T01:58:54.838" v="1123"/>
          <ac:inkMkLst>
            <pc:docMk/>
            <pc:sldMk cId="838632154" sldId="276"/>
            <ac:inkMk id="384" creationId="{2A1D037F-C475-4EE9-1BD5-D2C86340E8FB}"/>
          </ac:inkMkLst>
        </pc:inkChg>
        <pc:inkChg chg="add">
          <ac:chgData name="Michael Kuniega" userId="999f7fd1-0dc3-4cba-81fd-6a42a8d75a98" providerId="ADAL" clId="{5E6C7ABE-BA92-4CBB-B9B1-2488E3CE8F49}" dt="2023-01-26T01:58:57.747" v="1124" actId="9405"/>
          <ac:inkMkLst>
            <pc:docMk/>
            <pc:sldMk cId="838632154" sldId="276"/>
            <ac:inkMk id="385" creationId="{AB018ECD-65C7-F6D8-9351-F4E36D13DFB0}"/>
          </ac:inkMkLst>
        </pc:inkChg>
        <pc:inkChg chg="add">
          <ac:chgData name="Michael Kuniega" userId="999f7fd1-0dc3-4cba-81fd-6a42a8d75a98" providerId="ADAL" clId="{5E6C7ABE-BA92-4CBB-B9B1-2488E3CE8F49}" dt="2023-01-26T01:59:01.146" v="1125" actId="9405"/>
          <ac:inkMkLst>
            <pc:docMk/>
            <pc:sldMk cId="838632154" sldId="276"/>
            <ac:inkMk id="386" creationId="{78B3AD71-2399-15E0-9837-57136FFB31E4}"/>
          </ac:inkMkLst>
        </pc:inkChg>
      </pc:sldChg>
      <pc:sldChg chg="addSp delSp modSp mod">
        <pc:chgData name="Michael Kuniega" userId="999f7fd1-0dc3-4cba-81fd-6a42a8d75a98" providerId="ADAL" clId="{5E6C7ABE-BA92-4CBB-B9B1-2488E3CE8F49}" dt="2023-01-26T01:56:25.414" v="1048" actId="9405"/>
        <pc:sldMkLst>
          <pc:docMk/>
          <pc:sldMk cId="3559811513" sldId="277"/>
        </pc:sldMkLst>
        <pc:grpChg chg="del mod">
          <ac:chgData name="Michael Kuniega" userId="999f7fd1-0dc3-4cba-81fd-6a42a8d75a98" providerId="ADAL" clId="{5E6C7ABE-BA92-4CBB-B9B1-2488E3CE8F49}" dt="2023-01-25T23:03:01.856" v="404"/>
          <ac:grpSpMkLst>
            <pc:docMk/>
            <pc:sldMk cId="3559811513" sldId="277"/>
            <ac:grpSpMk id="8" creationId="{22D2EF05-B28F-05ED-6600-0953E1804D97}"/>
          </ac:grpSpMkLst>
        </pc:grpChg>
        <pc:grpChg chg="del mod">
          <ac:chgData name="Michael Kuniega" userId="999f7fd1-0dc3-4cba-81fd-6a42a8d75a98" providerId="ADAL" clId="{5E6C7ABE-BA92-4CBB-B9B1-2488E3CE8F49}" dt="2023-01-25T23:03:04.371" v="407"/>
          <ac:grpSpMkLst>
            <pc:docMk/>
            <pc:sldMk cId="3559811513" sldId="277"/>
            <ac:grpSpMk id="12" creationId="{4A0FF8AA-719F-634C-C006-8F902D73E811}"/>
          </ac:grpSpMkLst>
        </pc:grpChg>
        <pc:grpChg chg="del mod">
          <ac:chgData name="Michael Kuniega" userId="999f7fd1-0dc3-4cba-81fd-6a42a8d75a98" providerId="ADAL" clId="{5E6C7ABE-BA92-4CBB-B9B1-2488E3CE8F49}" dt="2023-01-25T23:03:09.810" v="410"/>
          <ac:grpSpMkLst>
            <pc:docMk/>
            <pc:sldMk cId="3559811513" sldId="277"/>
            <ac:grpSpMk id="15" creationId="{F8798E7A-4360-A877-D499-53BCEFFC162E}"/>
          </ac:grpSpMkLst>
        </pc:grpChg>
        <pc:grpChg chg="del mod">
          <ac:chgData name="Michael Kuniega" userId="999f7fd1-0dc3-4cba-81fd-6a42a8d75a98" providerId="ADAL" clId="{5E6C7ABE-BA92-4CBB-B9B1-2488E3CE8F49}" dt="2023-01-25T23:03:11.822" v="413"/>
          <ac:grpSpMkLst>
            <pc:docMk/>
            <pc:sldMk cId="3559811513" sldId="277"/>
            <ac:grpSpMk id="18" creationId="{06959B4B-302D-7E0F-0E3C-8157C5EE40E2}"/>
          </ac:grpSpMkLst>
        </pc:grpChg>
        <pc:grpChg chg="mod">
          <ac:chgData name="Michael Kuniega" userId="999f7fd1-0dc3-4cba-81fd-6a42a8d75a98" providerId="ADAL" clId="{5E6C7ABE-BA92-4CBB-B9B1-2488E3CE8F49}" dt="2023-01-25T23:03:11.822" v="413"/>
          <ac:grpSpMkLst>
            <pc:docMk/>
            <pc:sldMk cId="3559811513" sldId="277"/>
            <ac:grpSpMk id="21" creationId="{155F9927-2E26-5B3E-2406-C421B96EE053}"/>
          </ac:grpSpMkLst>
        </pc:grpChg>
        <pc:grpChg chg="del mod">
          <ac:chgData name="Michael Kuniega" userId="999f7fd1-0dc3-4cba-81fd-6a42a8d75a98" providerId="ADAL" clId="{5E6C7ABE-BA92-4CBB-B9B1-2488E3CE8F49}" dt="2023-01-25T23:03:26.760" v="420"/>
          <ac:grpSpMkLst>
            <pc:docMk/>
            <pc:sldMk cId="3559811513" sldId="277"/>
            <ac:grpSpMk id="27" creationId="{04A658BF-B814-F7E9-35DA-79BA910BDAFA}"/>
          </ac:grpSpMkLst>
        </pc:grpChg>
        <pc:grpChg chg="mod">
          <ac:chgData name="Michael Kuniega" userId="999f7fd1-0dc3-4cba-81fd-6a42a8d75a98" providerId="ADAL" clId="{5E6C7ABE-BA92-4CBB-B9B1-2488E3CE8F49}" dt="2023-01-25T23:03:26.760" v="420"/>
          <ac:grpSpMkLst>
            <pc:docMk/>
            <pc:sldMk cId="3559811513" sldId="277"/>
            <ac:grpSpMk id="28" creationId="{2ABAB84E-38BD-0A75-E1E1-A22D6D1054AD}"/>
          </ac:grpSpMkLst>
        </pc:grpChg>
        <pc:grpChg chg="del mod">
          <ac:chgData name="Michael Kuniega" userId="999f7fd1-0dc3-4cba-81fd-6a42a8d75a98" providerId="ADAL" clId="{5E6C7ABE-BA92-4CBB-B9B1-2488E3CE8F49}" dt="2023-01-25T23:03:50.773" v="440"/>
          <ac:grpSpMkLst>
            <pc:docMk/>
            <pc:sldMk cId="3559811513" sldId="277"/>
            <ac:grpSpMk id="36" creationId="{5585F344-4AFC-B5A9-7548-82E7332A34E9}"/>
          </ac:grpSpMkLst>
        </pc:grpChg>
        <pc:grpChg chg="del mod">
          <ac:chgData name="Michael Kuniega" userId="999f7fd1-0dc3-4cba-81fd-6a42a8d75a98" providerId="ADAL" clId="{5E6C7ABE-BA92-4CBB-B9B1-2488E3CE8F49}" dt="2023-01-25T23:03:48.186" v="438"/>
          <ac:grpSpMkLst>
            <pc:docMk/>
            <pc:sldMk cId="3559811513" sldId="277"/>
            <ac:grpSpMk id="44" creationId="{08A2CCBA-B4BA-82E5-7800-C1B708C4F853}"/>
          </ac:grpSpMkLst>
        </pc:grpChg>
        <pc:grpChg chg="del mod">
          <ac:chgData name="Michael Kuniega" userId="999f7fd1-0dc3-4cba-81fd-6a42a8d75a98" providerId="ADAL" clId="{5E6C7ABE-BA92-4CBB-B9B1-2488E3CE8F49}" dt="2023-01-25T23:03:50.773" v="440"/>
          <ac:grpSpMkLst>
            <pc:docMk/>
            <pc:sldMk cId="3559811513" sldId="277"/>
            <ac:grpSpMk id="46" creationId="{61331579-527B-570B-2E7C-22E22D1C9E95}"/>
          </ac:grpSpMkLst>
        </pc:grpChg>
        <pc:grpChg chg="del mod">
          <ac:chgData name="Michael Kuniega" userId="999f7fd1-0dc3-4cba-81fd-6a42a8d75a98" providerId="ADAL" clId="{5E6C7ABE-BA92-4CBB-B9B1-2488E3CE8F49}" dt="2023-01-26T01:53:19.232" v="866"/>
          <ac:grpSpMkLst>
            <pc:docMk/>
            <pc:sldMk cId="3559811513" sldId="277"/>
            <ac:grpSpMk id="48" creationId="{EFE8B2EF-C0D8-9FCF-99C3-651A3C884F49}"/>
          </ac:grpSpMkLst>
        </pc:grpChg>
        <pc:grpChg chg="del mod">
          <ac:chgData name="Michael Kuniega" userId="999f7fd1-0dc3-4cba-81fd-6a42a8d75a98" providerId="ADAL" clId="{5E6C7ABE-BA92-4CBB-B9B1-2488E3CE8F49}" dt="2023-01-25T23:04:09.604" v="464"/>
          <ac:grpSpMkLst>
            <pc:docMk/>
            <pc:sldMk cId="3559811513" sldId="277"/>
            <ac:grpSpMk id="64" creationId="{12545871-EF94-25EC-F60D-AF98B7DFD3EF}"/>
          </ac:grpSpMkLst>
        </pc:grpChg>
        <pc:grpChg chg="del mod">
          <ac:chgData name="Michael Kuniega" userId="999f7fd1-0dc3-4cba-81fd-6a42a8d75a98" providerId="ADAL" clId="{5E6C7ABE-BA92-4CBB-B9B1-2488E3CE8F49}" dt="2023-01-25T23:04:09.604" v="464"/>
          <ac:grpSpMkLst>
            <pc:docMk/>
            <pc:sldMk cId="3559811513" sldId="277"/>
            <ac:grpSpMk id="68" creationId="{798AF9FA-6822-48F1-2C56-86C21588D220}"/>
          </ac:grpSpMkLst>
        </pc:grpChg>
        <pc:grpChg chg="del mod">
          <ac:chgData name="Michael Kuniega" userId="999f7fd1-0dc3-4cba-81fd-6a42a8d75a98" providerId="ADAL" clId="{5E6C7ABE-BA92-4CBB-B9B1-2488E3CE8F49}" dt="2023-01-25T23:04:14.108" v="473"/>
          <ac:grpSpMkLst>
            <pc:docMk/>
            <pc:sldMk cId="3559811513" sldId="277"/>
            <ac:grpSpMk id="72" creationId="{DC0FACDF-15D3-5956-5C87-960C7B7E6E92}"/>
          </ac:grpSpMkLst>
        </pc:grpChg>
        <pc:grpChg chg="del mod">
          <ac:chgData name="Michael Kuniega" userId="999f7fd1-0dc3-4cba-81fd-6a42a8d75a98" providerId="ADAL" clId="{5E6C7ABE-BA92-4CBB-B9B1-2488E3CE8F49}" dt="2023-01-25T23:04:22.962" v="485"/>
          <ac:grpSpMkLst>
            <pc:docMk/>
            <pc:sldMk cId="3559811513" sldId="277"/>
            <ac:grpSpMk id="81" creationId="{E7A054F0-89E1-01AA-C096-84E871F4B62E}"/>
          </ac:grpSpMkLst>
        </pc:grpChg>
        <pc:grpChg chg="del mod">
          <ac:chgData name="Michael Kuniega" userId="999f7fd1-0dc3-4cba-81fd-6a42a8d75a98" providerId="ADAL" clId="{5E6C7ABE-BA92-4CBB-B9B1-2488E3CE8F49}" dt="2023-01-25T23:04:22.962" v="485"/>
          <ac:grpSpMkLst>
            <pc:docMk/>
            <pc:sldMk cId="3559811513" sldId="277"/>
            <ac:grpSpMk id="82" creationId="{6F741524-50CB-7B8A-C53D-37F03359355B}"/>
          </ac:grpSpMkLst>
        </pc:grpChg>
        <pc:grpChg chg="del mod">
          <ac:chgData name="Michael Kuniega" userId="999f7fd1-0dc3-4cba-81fd-6a42a8d75a98" providerId="ADAL" clId="{5E6C7ABE-BA92-4CBB-B9B1-2488E3CE8F49}" dt="2023-01-25T23:04:26.981" v="493"/>
          <ac:grpSpMkLst>
            <pc:docMk/>
            <pc:sldMk cId="3559811513" sldId="277"/>
            <ac:grpSpMk id="94" creationId="{FA3FEB92-3F32-E210-BBC8-9688B622D067}"/>
          </ac:grpSpMkLst>
        </pc:grpChg>
        <pc:grpChg chg="del mod">
          <ac:chgData name="Michael Kuniega" userId="999f7fd1-0dc3-4cba-81fd-6a42a8d75a98" providerId="ADAL" clId="{5E6C7ABE-BA92-4CBB-B9B1-2488E3CE8F49}" dt="2023-01-25T23:04:40.507" v="509"/>
          <ac:grpSpMkLst>
            <pc:docMk/>
            <pc:sldMk cId="3559811513" sldId="277"/>
            <ac:grpSpMk id="102" creationId="{6081956F-D54D-57C2-A524-1BBB6C16C577}"/>
          </ac:grpSpMkLst>
        </pc:grpChg>
        <pc:grpChg chg="del mod">
          <ac:chgData name="Michael Kuniega" userId="999f7fd1-0dc3-4cba-81fd-6a42a8d75a98" providerId="ADAL" clId="{5E6C7ABE-BA92-4CBB-B9B1-2488E3CE8F49}" dt="2023-01-25T23:04:40.507" v="509"/>
          <ac:grpSpMkLst>
            <pc:docMk/>
            <pc:sldMk cId="3559811513" sldId="277"/>
            <ac:grpSpMk id="105" creationId="{FEB05675-3C7B-107E-3234-F3416C9476D7}"/>
          </ac:grpSpMkLst>
        </pc:grpChg>
        <pc:grpChg chg="del mod">
          <ac:chgData name="Michael Kuniega" userId="999f7fd1-0dc3-4cba-81fd-6a42a8d75a98" providerId="ADAL" clId="{5E6C7ABE-BA92-4CBB-B9B1-2488E3CE8F49}" dt="2023-01-26T01:53:19.232" v="866"/>
          <ac:grpSpMkLst>
            <pc:docMk/>
            <pc:sldMk cId="3559811513" sldId="277"/>
            <ac:grpSpMk id="118" creationId="{714E68B3-7DDE-A289-6D43-631CBBD81624}"/>
          </ac:grpSpMkLst>
        </pc:grpChg>
        <pc:grpChg chg="mod">
          <ac:chgData name="Michael Kuniega" userId="999f7fd1-0dc3-4cba-81fd-6a42a8d75a98" providerId="ADAL" clId="{5E6C7ABE-BA92-4CBB-B9B1-2488E3CE8F49}" dt="2023-01-25T23:05:07.160" v="512"/>
          <ac:grpSpMkLst>
            <pc:docMk/>
            <pc:sldMk cId="3559811513" sldId="277"/>
            <ac:grpSpMk id="121" creationId="{19E00795-F124-88E9-84E5-C76ADE824B76}"/>
          </ac:grpSpMkLst>
        </pc:grpChg>
        <pc:grpChg chg="del mod">
          <ac:chgData name="Michael Kuniega" userId="999f7fd1-0dc3-4cba-81fd-6a42a8d75a98" providerId="ADAL" clId="{5E6C7ABE-BA92-4CBB-B9B1-2488E3CE8F49}" dt="2023-01-25T23:05:32.471" v="533"/>
          <ac:grpSpMkLst>
            <pc:docMk/>
            <pc:sldMk cId="3559811513" sldId="277"/>
            <ac:grpSpMk id="136" creationId="{BED5C284-CE92-6A64-0635-78373A66DA1D}"/>
          </ac:grpSpMkLst>
        </pc:grpChg>
        <pc:grpChg chg="del mod">
          <ac:chgData name="Michael Kuniega" userId="999f7fd1-0dc3-4cba-81fd-6a42a8d75a98" providerId="ADAL" clId="{5E6C7ABE-BA92-4CBB-B9B1-2488E3CE8F49}" dt="2023-01-25T23:05:35.003" v="537"/>
          <ac:grpSpMkLst>
            <pc:docMk/>
            <pc:sldMk cId="3559811513" sldId="277"/>
            <ac:grpSpMk id="142" creationId="{DB7C351D-C80B-FDD6-B72C-9F058356DCCA}"/>
          </ac:grpSpMkLst>
        </pc:grpChg>
        <pc:grpChg chg="del mod">
          <ac:chgData name="Michael Kuniega" userId="999f7fd1-0dc3-4cba-81fd-6a42a8d75a98" providerId="ADAL" clId="{5E6C7ABE-BA92-4CBB-B9B1-2488E3CE8F49}" dt="2023-01-26T01:51:30.862" v="790"/>
          <ac:grpSpMkLst>
            <pc:docMk/>
            <pc:sldMk cId="3559811513" sldId="277"/>
            <ac:grpSpMk id="146" creationId="{EB16C079-E77B-CDD1-1924-23EA8C640B11}"/>
          </ac:grpSpMkLst>
        </pc:grpChg>
        <pc:grpChg chg="del mod">
          <ac:chgData name="Michael Kuniega" userId="999f7fd1-0dc3-4cba-81fd-6a42a8d75a98" providerId="ADAL" clId="{5E6C7ABE-BA92-4CBB-B9B1-2488E3CE8F49}" dt="2023-01-25T23:07:49.373" v="542"/>
          <ac:grpSpMkLst>
            <pc:docMk/>
            <pc:sldMk cId="3559811513" sldId="277"/>
            <ac:grpSpMk id="149" creationId="{99312E88-5259-1710-400D-B79B3CFCC9DB}"/>
          </ac:grpSpMkLst>
        </pc:grpChg>
        <pc:grpChg chg="del mod">
          <ac:chgData name="Michael Kuniega" userId="999f7fd1-0dc3-4cba-81fd-6a42a8d75a98" providerId="ADAL" clId="{5E6C7ABE-BA92-4CBB-B9B1-2488E3CE8F49}" dt="2023-01-25T23:07:53.214" v="546"/>
          <ac:grpSpMkLst>
            <pc:docMk/>
            <pc:sldMk cId="3559811513" sldId="277"/>
            <ac:grpSpMk id="151" creationId="{05F6C67E-DED3-250E-470A-5B50D7D4705C}"/>
          </ac:grpSpMkLst>
        </pc:grpChg>
        <pc:grpChg chg="del mod">
          <ac:chgData name="Michael Kuniega" userId="999f7fd1-0dc3-4cba-81fd-6a42a8d75a98" providerId="ADAL" clId="{5E6C7ABE-BA92-4CBB-B9B1-2488E3CE8F49}" dt="2023-01-26T01:51:30.862" v="790"/>
          <ac:grpSpMkLst>
            <pc:docMk/>
            <pc:sldMk cId="3559811513" sldId="277"/>
            <ac:grpSpMk id="155" creationId="{6604FB02-FC66-A391-2181-3B6BC5EBDBA7}"/>
          </ac:grpSpMkLst>
        </pc:grpChg>
        <pc:grpChg chg="mod">
          <ac:chgData name="Michael Kuniega" userId="999f7fd1-0dc3-4cba-81fd-6a42a8d75a98" providerId="ADAL" clId="{5E6C7ABE-BA92-4CBB-B9B1-2488E3CE8F49}" dt="2023-01-25T23:08:03.129" v="557"/>
          <ac:grpSpMkLst>
            <pc:docMk/>
            <pc:sldMk cId="3559811513" sldId="277"/>
            <ac:grpSpMk id="166" creationId="{D37D2D88-6014-4C09-8BA8-67B7BB8B3C42}"/>
          </ac:grpSpMkLst>
        </pc:grpChg>
        <pc:grpChg chg="del mod">
          <ac:chgData name="Michael Kuniega" userId="999f7fd1-0dc3-4cba-81fd-6a42a8d75a98" providerId="ADAL" clId="{5E6C7ABE-BA92-4CBB-B9B1-2488E3CE8F49}" dt="2023-01-25T23:08:10.195" v="565"/>
          <ac:grpSpMkLst>
            <pc:docMk/>
            <pc:sldMk cId="3559811513" sldId="277"/>
            <ac:grpSpMk id="172" creationId="{2BDB198F-F854-455B-32C7-B316CC8D3F53}"/>
          </ac:grpSpMkLst>
        </pc:grpChg>
        <pc:grpChg chg="del mod">
          <ac:chgData name="Michael Kuniega" userId="999f7fd1-0dc3-4cba-81fd-6a42a8d75a98" providerId="ADAL" clId="{5E6C7ABE-BA92-4CBB-B9B1-2488E3CE8F49}" dt="2023-01-25T23:08:14.238" v="570"/>
          <ac:grpSpMkLst>
            <pc:docMk/>
            <pc:sldMk cId="3559811513" sldId="277"/>
            <ac:grpSpMk id="174" creationId="{43ED36B2-464C-BD77-1879-21E61B6FA0A9}"/>
          </ac:grpSpMkLst>
        </pc:grpChg>
        <pc:grpChg chg="del mod">
          <ac:chgData name="Michael Kuniega" userId="999f7fd1-0dc3-4cba-81fd-6a42a8d75a98" providerId="ADAL" clId="{5E6C7ABE-BA92-4CBB-B9B1-2488E3CE8F49}" dt="2023-01-25T23:08:25.287" v="572"/>
          <ac:grpSpMkLst>
            <pc:docMk/>
            <pc:sldMk cId="3559811513" sldId="277"/>
            <ac:grpSpMk id="179" creationId="{237ADCAD-A5A0-46B9-5BFD-988E9817A928}"/>
          </ac:grpSpMkLst>
        </pc:grpChg>
        <pc:grpChg chg="del mod">
          <ac:chgData name="Michael Kuniega" userId="999f7fd1-0dc3-4cba-81fd-6a42a8d75a98" providerId="ADAL" clId="{5E6C7ABE-BA92-4CBB-B9B1-2488E3CE8F49}" dt="2023-01-25T23:08:26.489" v="574"/>
          <ac:grpSpMkLst>
            <pc:docMk/>
            <pc:sldMk cId="3559811513" sldId="277"/>
            <ac:grpSpMk id="181" creationId="{663B27CD-7686-9A9C-FCA3-8478EA12C3C6}"/>
          </ac:grpSpMkLst>
        </pc:grpChg>
        <pc:grpChg chg="del mod">
          <ac:chgData name="Michael Kuniega" userId="999f7fd1-0dc3-4cba-81fd-6a42a8d75a98" providerId="ADAL" clId="{5E6C7ABE-BA92-4CBB-B9B1-2488E3CE8F49}" dt="2023-01-25T23:08:30.248" v="581"/>
          <ac:grpSpMkLst>
            <pc:docMk/>
            <pc:sldMk cId="3559811513" sldId="277"/>
            <ac:grpSpMk id="183" creationId="{212C5BA2-8D50-D7BA-3350-A32D4DB827AC}"/>
          </ac:grpSpMkLst>
        </pc:grpChg>
        <pc:grpChg chg="del mod">
          <ac:chgData name="Michael Kuniega" userId="999f7fd1-0dc3-4cba-81fd-6a42a8d75a98" providerId="ADAL" clId="{5E6C7ABE-BA92-4CBB-B9B1-2488E3CE8F49}" dt="2023-01-25T23:08:34.027" v="583"/>
          <ac:grpSpMkLst>
            <pc:docMk/>
            <pc:sldMk cId="3559811513" sldId="277"/>
            <ac:grpSpMk id="190" creationId="{9D846EB4-077B-3749-962B-5856A2897F41}"/>
          </ac:grpSpMkLst>
        </pc:grpChg>
        <pc:grpChg chg="mod">
          <ac:chgData name="Michael Kuniega" userId="999f7fd1-0dc3-4cba-81fd-6a42a8d75a98" providerId="ADAL" clId="{5E6C7ABE-BA92-4CBB-B9B1-2488E3CE8F49}" dt="2023-01-25T23:08:30.248" v="581"/>
          <ac:grpSpMkLst>
            <pc:docMk/>
            <pc:sldMk cId="3559811513" sldId="277"/>
            <ac:grpSpMk id="191" creationId="{990C6BEB-0DBF-FB8F-938B-8312FE956D34}"/>
          </ac:grpSpMkLst>
        </pc:grpChg>
        <pc:grpChg chg="del mod">
          <ac:chgData name="Michael Kuniega" userId="999f7fd1-0dc3-4cba-81fd-6a42a8d75a98" providerId="ADAL" clId="{5E6C7ABE-BA92-4CBB-B9B1-2488E3CE8F49}" dt="2023-01-25T23:08:41.777" v="597"/>
          <ac:grpSpMkLst>
            <pc:docMk/>
            <pc:sldMk cId="3559811513" sldId="277"/>
            <ac:grpSpMk id="193" creationId="{771608E9-D608-4299-A1A5-A05FBE556EA2}"/>
          </ac:grpSpMkLst>
        </pc:grpChg>
        <pc:grpChg chg="mod">
          <ac:chgData name="Michael Kuniega" userId="999f7fd1-0dc3-4cba-81fd-6a42a8d75a98" providerId="ADAL" clId="{5E6C7ABE-BA92-4CBB-B9B1-2488E3CE8F49}" dt="2023-01-25T23:08:41.777" v="597"/>
          <ac:grpSpMkLst>
            <pc:docMk/>
            <pc:sldMk cId="3559811513" sldId="277"/>
            <ac:grpSpMk id="207" creationId="{974EC3AC-653A-BD9A-C625-5F703B25EF8A}"/>
          </ac:grpSpMkLst>
        </pc:grpChg>
        <pc:grpChg chg="del mod">
          <ac:chgData name="Michael Kuniega" userId="999f7fd1-0dc3-4cba-81fd-6a42a8d75a98" providerId="ADAL" clId="{5E6C7ABE-BA92-4CBB-B9B1-2488E3CE8F49}" dt="2023-01-25T23:09:59.002" v="617"/>
          <ac:grpSpMkLst>
            <pc:docMk/>
            <pc:sldMk cId="3559811513" sldId="277"/>
            <ac:grpSpMk id="212" creationId="{4E583F91-0336-3EFF-2260-7956D2E16D2A}"/>
          </ac:grpSpMkLst>
        </pc:grpChg>
        <pc:grpChg chg="del mod">
          <ac:chgData name="Michael Kuniega" userId="999f7fd1-0dc3-4cba-81fd-6a42a8d75a98" providerId="ADAL" clId="{5E6C7ABE-BA92-4CBB-B9B1-2488E3CE8F49}" dt="2023-01-25T23:09:53.619" v="611"/>
          <ac:grpSpMkLst>
            <pc:docMk/>
            <pc:sldMk cId="3559811513" sldId="277"/>
            <ac:grpSpMk id="219" creationId="{6C73A819-EC68-E11E-B2BA-B70D405D72BA}"/>
          </ac:grpSpMkLst>
        </pc:grpChg>
        <pc:grpChg chg="del mod">
          <ac:chgData name="Michael Kuniega" userId="999f7fd1-0dc3-4cba-81fd-6a42a8d75a98" providerId="ADAL" clId="{5E6C7ABE-BA92-4CBB-B9B1-2488E3CE8F49}" dt="2023-01-25T23:09:59.002" v="617"/>
          <ac:grpSpMkLst>
            <pc:docMk/>
            <pc:sldMk cId="3559811513" sldId="277"/>
            <ac:grpSpMk id="221" creationId="{48E46963-520B-8E29-3E0F-FBCEEE62A8FB}"/>
          </ac:grpSpMkLst>
        </pc:grpChg>
        <pc:grpChg chg="del mod">
          <ac:chgData name="Michael Kuniega" userId="999f7fd1-0dc3-4cba-81fd-6a42a8d75a98" providerId="ADAL" clId="{5E6C7ABE-BA92-4CBB-B9B1-2488E3CE8F49}" dt="2023-01-25T23:09:59.002" v="617"/>
          <ac:grpSpMkLst>
            <pc:docMk/>
            <pc:sldMk cId="3559811513" sldId="277"/>
            <ac:grpSpMk id="224" creationId="{658E8651-4725-096F-ED30-6DD994FD4FD1}"/>
          </ac:grpSpMkLst>
        </pc:grpChg>
        <pc:grpChg chg="del mod">
          <ac:chgData name="Michael Kuniega" userId="999f7fd1-0dc3-4cba-81fd-6a42a8d75a98" providerId="ADAL" clId="{5E6C7ABE-BA92-4CBB-B9B1-2488E3CE8F49}" dt="2023-01-25T23:10:02.014" v="619"/>
          <ac:grpSpMkLst>
            <pc:docMk/>
            <pc:sldMk cId="3559811513" sldId="277"/>
            <ac:grpSpMk id="227" creationId="{D3952E9A-A683-5E4A-5C35-048EA4D3AF3C}"/>
          </ac:grpSpMkLst>
        </pc:grpChg>
        <pc:grpChg chg="del mod">
          <ac:chgData name="Michael Kuniega" userId="999f7fd1-0dc3-4cba-81fd-6a42a8d75a98" providerId="ADAL" clId="{5E6C7ABE-BA92-4CBB-B9B1-2488E3CE8F49}" dt="2023-01-25T23:10:05.867" v="624"/>
          <ac:grpSpMkLst>
            <pc:docMk/>
            <pc:sldMk cId="3559811513" sldId="277"/>
            <ac:grpSpMk id="229" creationId="{3108091C-8896-016D-BAB8-000E9A4D5433}"/>
          </ac:grpSpMkLst>
        </pc:grpChg>
        <pc:grpChg chg="del mod">
          <ac:chgData name="Michael Kuniega" userId="999f7fd1-0dc3-4cba-81fd-6a42a8d75a98" providerId="ADAL" clId="{5E6C7ABE-BA92-4CBB-B9B1-2488E3CE8F49}" dt="2023-01-25T23:10:10.307" v="630"/>
          <ac:grpSpMkLst>
            <pc:docMk/>
            <pc:sldMk cId="3559811513" sldId="277"/>
            <ac:grpSpMk id="234" creationId="{220E1734-B246-C811-C81C-5D7E6E938F04}"/>
          </ac:grpSpMkLst>
        </pc:grpChg>
        <pc:grpChg chg="del mod">
          <ac:chgData name="Michael Kuniega" userId="999f7fd1-0dc3-4cba-81fd-6a42a8d75a98" providerId="ADAL" clId="{5E6C7ABE-BA92-4CBB-B9B1-2488E3CE8F49}" dt="2023-01-25T23:10:13.840" v="633"/>
          <ac:grpSpMkLst>
            <pc:docMk/>
            <pc:sldMk cId="3559811513" sldId="277"/>
            <ac:grpSpMk id="240" creationId="{25CBB13E-AF52-0354-49E9-3F1E4DF24C94}"/>
          </ac:grpSpMkLst>
        </pc:grpChg>
        <pc:grpChg chg="del mod">
          <ac:chgData name="Michael Kuniega" userId="999f7fd1-0dc3-4cba-81fd-6a42a8d75a98" providerId="ADAL" clId="{5E6C7ABE-BA92-4CBB-B9B1-2488E3CE8F49}" dt="2023-01-25T23:10:16.848" v="637"/>
          <ac:grpSpMkLst>
            <pc:docMk/>
            <pc:sldMk cId="3559811513" sldId="277"/>
            <ac:grpSpMk id="243" creationId="{A2BCBE44-6966-27EF-36D1-736E7B770C4D}"/>
          </ac:grpSpMkLst>
        </pc:grpChg>
        <pc:grpChg chg="mod">
          <ac:chgData name="Michael Kuniega" userId="999f7fd1-0dc3-4cba-81fd-6a42a8d75a98" providerId="ADAL" clId="{5E6C7ABE-BA92-4CBB-B9B1-2488E3CE8F49}" dt="2023-01-26T01:50:29.256" v="725"/>
          <ac:grpSpMkLst>
            <pc:docMk/>
            <pc:sldMk cId="3559811513" sldId="277"/>
            <ac:grpSpMk id="247" creationId="{7B2AA07C-1BBD-8124-D2F7-190E934C00B9}"/>
          </ac:grpSpMkLst>
        </pc:grpChg>
        <pc:grpChg chg="del mod">
          <ac:chgData name="Michael Kuniega" userId="999f7fd1-0dc3-4cba-81fd-6a42a8d75a98" providerId="ADAL" clId="{5E6C7ABE-BA92-4CBB-B9B1-2488E3CE8F49}" dt="2023-01-26T01:50:29.241" v="689"/>
          <ac:grpSpMkLst>
            <pc:docMk/>
            <pc:sldMk cId="3559811513" sldId="277"/>
            <ac:grpSpMk id="250" creationId="{2F550755-3D69-CE18-F6B1-2B9E824E9921}"/>
          </ac:grpSpMkLst>
        </pc:grpChg>
        <pc:grpChg chg="del mod">
          <ac:chgData name="Michael Kuniega" userId="999f7fd1-0dc3-4cba-81fd-6a42a8d75a98" providerId="ADAL" clId="{5E6C7ABE-BA92-4CBB-B9B1-2488E3CE8F49}" dt="2023-01-25T23:10:56.670" v="648"/>
          <ac:grpSpMkLst>
            <pc:docMk/>
            <pc:sldMk cId="3559811513" sldId="277"/>
            <ac:grpSpMk id="255" creationId="{E703C84D-0CFD-1866-DB15-B27346E696BD}"/>
          </ac:grpSpMkLst>
        </pc:grpChg>
        <pc:grpChg chg="del mod">
          <ac:chgData name="Michael Kuniega" userId="999f7fd1-0dc3-4cba-81fd-6a42a8d75a98" providerId="ADAL" clId="{5E6C7ABE-BA92-4CBB-B9B1-2488E3CE8F49}" dt="2023-01-26T01:50:29.256" v="719"/>
          <ac:grpSpMkLst>
            <pc:docMk/>
            <pc:sldMk cId="3559811513" sldId="277"/>
            <ac:grpSpMk id="265" creationId="{1F14C3C2-C3BE-F7CE-73FC-E2E28249D777}"/>
          </ac:grpSpMkLst>
        </pc:grpChg>
        <pc:grpChg chg="del mod">
          <ac:chgData name="Michael Kuniega" userId="999f7fd1-0dc3-4cba-81fd-6a42a8d75a98" providerId="ADAL" clId="{5E6C7ABE-BA92-4CBB-B9B1-2488E3CE8F49}" dt="2023-01-25T23:11:35.547" v="666"/>
          <ac:grpSpMkLst>
            <pc:docMk/>
            <pc:sldMk cId="3559811513" sldId="277"/>
            <ac:grpSpMk id="268" creationId="{0F8F1163-4EBC-7154-5E24-EA17007A8447}"/>
          </ac:grpSpMkLst>
        </pc:grpChg>
        <pc:grpChg chg="del mod">
          <ac:chgData name="Michael Kuniega" userId="999f7fd1-0dc3-4cba-81fd-6a42a8d75a98" providerId="ADAL" clId="{5E6C7ABE-BA92-4CBB-B9B1-2488E3CE8F49}" dt="2023-01-25T23:11:40.492" v="672"/>
          <ac:grpSpMkLst>
            <pc:docMk/>
            <pc:sldMk cId="3559811513" sldId="277"/>
            <ac:grpSpMk id="272" creationId="{6F1C44EA-B77C-341D-C4C2-781F454491D8}"/>
          </ac:grpSpMkLst>
        </pc:grpChg>
        <pc:grpChg chg="del mod">
          <ac:chgData name="Michael Kuniega" userId="999f7fd1-0dc3-4cba-81fd-6a42a8d75a98" providerId="ADAL" clId="{5E6C7ABE-BA92-4CBB-B9B1-2488E3CE8F49}" dt="2023-01-25T23:11:45.109" v="680"/>
          <ac:grpSpMkLst>
            <pc:docMk/>
            <pc:sldMk cId="3559811513" sldId="277"/>
            <ac:grpSpMk id="278" creationId="{B0B6C2F1-4C11-191B-8A06-3E55FA4A3617}"/>
          </ac:grpSpMkLst>
        </pc:grpChg>
        <pc:grpChg chg="del mod">
          <ac:chgData name="Michael Kuniega" userId="999f7fd1-0dc3-4cba-81fd-6a42a8d75a98" providerId="ADAL" clId="{5E6C7ABE-BA92-4CBB-B9B1-2488E3CE8F49}" dt="2023-01-26T01:50:29.256" v="722"/>
          <ac:grpSpMkLst>
            <pc:docMk/>
            <pc:sldMk cId="3559811513" sldId="277"/>
            <ac:grpSpMk id="286" creationId="{14A11F54-B8BB-B3F2-2EFA-6CDF78ADCB8F}"/>
          </ac:grpSpMkLst>
        </pc:grpChg>
        <pc:grpChg chg="del mod">
          <ac:chgData name="Michael Kuniega" userId="999f7fd1-0dc3-4cba-81fd-6a42a8d75a98" providerId="ADAL" clId="{5E6C7ABE-BA92-4CBB-B9B1-2488E3CE8F49}" dt="2023-01-26T01:50:47.655" v="742"/>
          <ac:grpSpMkLst>
            <pc:docMk/>
            <pc:sldMk cId="3559811513" sldId="277"/>
            <ac:grpSpMk id="294" creationId="{39A1D79E-AA7C-7A91-FD96-5EF51705700E}"/>
          </ac:grpSpMkLst>
        </pc:grpChg>
        <pc:grpChg chg="del mod">
          <ac:chgData name="Michael Kuniega" userId="999f7fd1-0dc3-4cba-81fd-6a42a8d75a98" providerId="ADAL" clId="{5E6C7ABE-BA92-4CBB-B9B1-2488E3CE8F49}" dt="2023-01-26T01:50:55.474" v="755"/>
          <ac:grpSpMkLst>
            <pc:docMk/>
            <pc:sldMk cId="3559811513" sldId="277"/>
            <ac:grpSpMk id="303" creationId="{E92227CD-A6D7-5E7E-0669-C2F436C846DA}"/>
          </ac:grpSpMkLst>
        </pc:grpChg>
        <pc:grpChg chg="del mod">
          <ac:chgData name="Michael Kuniega" userId="999f7fd1-0dc3-4cba-81fd-6a42a8d75a98" providerId="ADAL" clId="{5E6C7ABE-BA92-4CBB-B9B1-2488E3CE8F49}" dt="2023-01-26T01:50:55.474" v="755"/>
          <ac:grpSpMkLst>
            <pc:docMk/>
            <pc:sldMk cId="3559811513" sldId="277"/>
            <ac:grpSpMk id="309" creationId="{1C3FD18A-7479-9AC8-D3CA-061D8FB6458E}"/>
          </ac:grpSpMkLst>
        </pc:grpChg>
        <pc:grpChg chg="del mod">
          <ac:chgData name="Michael Kuniega" userId="999f7fd1-0dc3-4cba-81fd-6a42a8d75a98" providerId="ADAL" clId="{5E6C7ABE-BA92-4CBB-B9B1-2488E3CE8F49}" dt="2023-01-26T01:50:58.572" v="757"/>
          <ac:grpSpMkLst>
            <pc:docMk/>
            <pc:sldMk cId="3559811513" sldId="277"/>
            <ac:grpSpMk id="316" creationId="{190E2EA0-5605-6F88-3D36-555BE2DCFF6C}"/>
          </ac:grpSpMkLst>
        </pc:grpChg>
        <pc:grpChg chg="del mod">
          <ac:chgData name="Michael Kuniega" userId="999f7fd1-0dc3-4cba-81fd-6a42a8d75a98" providerId="ADAL" clId="{5E6C7ABE-BA92-4CBB-B9B1-2488E3CE8F49}" dt="2023-01-26T01:51:15.075" v="764"/>
          <ac:grpSpMkLst>
            <pc:docMk/>
            <pc:sldMk cId="3559811513" sldId="277"/>
            <ac:grpSpMk id="318" creationId="{1D19C842-52C3-D04F-B5D4-5D9D01F653A1}"/>
          </ac:grpSpMkLst>
        </pc:grpChg>
        <pc:grpChg chg="del mod">
          <ac:chgData name="Michael Kuniega" userId="999f7fd1-0dc3-4cba-81fd-6a42a8d75a98" providerId="ADAL" clId="{5E6C7ABE-BA92-4CBB-B9B1-2488E3CE8F49}" dt="2023-01-26T01:51:15.075" v="764"/>
          <ac:grpSpMkLst>
            <pc:docMk/>
            <pc:sldMk cId="3559811513" sldId="277"/>
            <ac:grpSpMk id="321" creationId="{5206F49C-D861-B1A2-31A7-BD2F75AA5CB1}"/>
          </ac:grpSpMkLst>
        </pc:grpChg>
        <pc:grpChg chg="del mod">
          <ac:chgData name="Michael Kuniega" userId="999f7fd1-0dc3-4cba-81fd-6a42a8d75a98" providerId="ADAL" clId="{5E6C7ABE-BA92-4CBB-B9B1-2488E3CE8F49}" dt="2023-01-26T01:51:19.967" v="773"/>
          <ac:grpSpMkLst>
            <pc:docMk/>
            <pc:sldMk cId="3559811513" sldId="277"/>
            <ac:grpSpMk id="324" creationId="{004997C6-D991-CB04-AC4A-EC0200C8451F}"/>
          </ac:grpSpMkLst>
        </pc:grpChg>
        <pc:grpChg chg="del mod">
          <ac:chgData name="Michael Kuniega" userId="999f7fd1-0dc3-4cba-81fd-6a42a8d75a98" providerId="ADAL" clId="{5E6C7ABE-BA92-4CBB-B9B1-2488E3CE8F49}" dt="2023-01-26T01:51:27.487" v="788"/>
          <ac:grpSpMkLst>
            <pc:docMk/>
            <pc:sldMk cId="3559811513" sldId="277"/>
            <ac:grpSpMk id="333" creationId="{999FD78B-F2D0-123D-8A55-FAD13EFD9699}"/>
          </ac:grpSpMkLst>
        </pc:grpChg>
        <pc:grpChg chg="del mod">
          <ac:chgData name="Michael Kuniega" userId="999f7fd1-0dc3-4cba-81fd-6a42a8d75a98" providerId="ADAL" clId="{5E6C7ABE-BA92-4CBB-B9B1-2488E3CE8F49}" dt="2023-01-26T01:51:30.862" v="790"/>
          <ac:grpSpMkLst>
            <pc:docMk/>
            <pc:sldMk cId="3559811513" sldId="277"/>
            <ac:grpSpMk id="348" creationId="{FA177C36-BA8F-6B27-60FD-C9553E20A04A}"/>
          </ac:grpSpMkLst>
        </pc:grpChg>
        <pc:grpChg chg="mod">
          <ac:chgData name="Michael Kuniega" userId="999f7fd1-0dc3-4cba-81fd-6a42a8d75a98" providerId="ADAL" clId="{5E6C7ABE-BA92-4CBB-B9B1-2488E3CE8F49}" dt="2023-01-26T01:51:30.862" v="790"/>
          <ac:grpSpMkLst>
            <pc:docMk/>
            <pc:sldMk cId="3559811513" sldId="277"/>
            <ac:grpSpMk id="350" creationId="{F7EE1E1D-9E94-4222-0720-9E5C49524898}"/>
          </ac:grpSpMkLst>
        </pc:grpChg>
        <pc:grpChg chg="del mod">
          <ac:chgData name="Michael Kuniega" userId="999f7fd1-0dc3-4cba-81fd-6a42a8d75a98" providerId="ADAL" clId="{5E6C7ABE-BA92-4CBB-B9B1-2488E3CE8F49}" dt="2023-01-26T01:51:42.875" v="803"/>
          <ac:grpSpMkLst>
            <pc:docMk/>
            <pc:sldMk cId="3559811513" sldId="277"/>
            <ac:grpSpMk id="355" creationId="{2E6E603F-4B10-1AF8-2FBF-E64DDEE1669A}"/>
          </ac:grpSpMkLst>
        </pc:grpChg>
        <pc:grpChg chg="del mod">
          <ac:chgData name="Michael Kuniega" userId="999f7fd1-0dc3-4cba-81fd-6a42a8d75a98" providerId="ADAL" clId="{5E6C7ABE-BA92-4CBB-B9B1-2488E3CE8F49}" dt="2023-01-26T01:51:47.549" v="813"/>
          <ac:grpSpMkLst>
            <pc:docMk/>
            <pc:sldMk cId="3559811513" sldId="277"/>
            <ac:grpSpMk id="363" creationId="{41D8B950-72E1-2FEA-99DF-E959175C50BC}"/>
          </ac:grpSpMkLst>
        </pc:grpChg>
        <pc:grpChg chg="del mod">
          <ac:chgData name="Michael Kuniega" userId="999f7fd1-0dc3-4cba-81fd-6a42a8d75a98" providerId="ADAL" clId="{5E6C7ABE-BA92-4CBB-B9B1-2488E3CE8F49}" dt="2023-01-26T01:53:19.232" v="866"/>
          <ac:grpSpMkLst>
            <pc:docMk/>
            <pc:sldMk cId="3559811513" sldId="277"/>
            <ac:grpSpMk id="373" creationId="{C58B5F39-E608-CF7E-3E86-76747C080150}"/>
          </ac:grpSpMkLst>
        </pc:grpChg>
        <pc:grpChg chg="del mod">
          <ac:chgData name="Michael Kuniega" userId="999f7fd1-0dc3-4cba-81fd-6a42a8d75a98" providerId="ADAL" clId="{5E6C7ABE-BA92-4CBB-B9B1-2488E3CE8F49}" dt="2023-01-26T01:53:19.232" v="866"/>
          <ac:grpSpMkLst>
            <pc:docMk/>
            <pc:sldMk cId="3559811513" sldId="277"/>
            <ac:grpSpMk id="374" creationId="{5D904F0F-CBD9-79E2-BAF1-865CF88477B2}"/>
          </ac:grpSpMkLst>
        </pc:grpChg>
        <pc:grpChg chg="del mod">
          <ac:chgData name="Michael Kuniega" userId="999f7fd1-0dc3-4cba-81fd-6a42a8d75a98" providerId="ADAL" clId="{5E6C7ABE-BA92-4CBB-B9B1-2488E3CE8F49}" dt="2023-01-26T01:51:55.241" v="821"/>
          <ac:grpSpMkLst>
            <pc:docMk/>
            <pc:sldMk cId="3559811513" sldId="277"/>
            <ac:grpSpMk id="378" creationId="{BBF6EFE9-660D-B3BA-4410-3419C3B022C4}"/>
          </ac:grpSpMkLst>
        </pc:grpChg>
        <pc:grpChg chg="del mod">
          <ac:chgData name="Michael Kuniega" userId="999f7fd1-0dc3-4cba-81fd-6a42a8d75a98" providerId="ADAL" clId="{5E6C7ABE-BA92-4CBB-B9B1-2488E3CE8F49}" dt="2023-01-26T01:51:58.065" v="823"/>
          <ac:grpSpMkLst>
            <pc:docMk/>
            <pc:sldMk cId="3559811513" sldId="277"/>
            <ac:grpSpMk id="382" creationId="{E526573B-5776-0BCD-8437-CB45E4C92CC9}"/>
          </ac:grpSpMkLst>
        </pc:grpChg>
        <pc:grpChg chg="del mod">
          <ac:chgData name="Michael Kuniega" userId="999f7fd1-0dc3-4cba-81fd-6a42a8d75a98" providerId="ADAL" clId="{5E6C7ABE-BA92-4CBB-B9B1-2488E3CE8F49}" dt="2023-01-26T01:52:00.686" v="825"/>
          <ac:grpSpMkLst>
            <pc:docMk/>
            <pc:sldMk cId="3559811513" sldId="277"/>
            <ac:grpSpMk id="384" creationId="{7D2AF6E3-EE0D-CD47-3897-6D7DCB406B0A}"/>
          </ac:grpSpMkLst>
        </pc:grpChg>
        <pc:grpChg chg="del mod">
          <ac:chgData name="Michael Kuniega" userId="999f7fd1-0dc3-4cba-81fd-6a42a8d75a98" providerId="ADAL" clId="{5E6C7ABE-BA92-4CBB-B9B1-2488E3CE8F49}" dt="2023-01-26T01:52:10.350" v="835"/>
          <ac:grpSpMkLst>
            <pc:docMk/>
            <pc:sldMk cId="3559811513" sldId="277"/>
            <ac:grpSpMk id="386" creationId="{5DE2E3A3-BBD6-BBDC-3053-E11B67319E44}"/>
          </ac:grpSpMkLst>
        </pc:grpChg>
        <pc:grpChg chg="del mod">
          <ac:chgData name="Michael Kuniega" userId="999f7fd1-0dc3-4cba-81fd-6a42a8d75a98" providerId="ADAL" clId="{5E6C7ABE-BA92-4CBB-B9B1-2488E3CE8F49}" dt="2023-01-26T01:53:19.232" v="866"/>
          <ac:grpSpMkLst>
            <pc:docMk/>
            <pc:sldMk cId="3559811513" sldId="277"/>
            <ac:grpSpMk id="396" creationId="{AB358136-1280-3353-38E8-D7A5C392C45D}"/>
          </ac:grpSpMkLst>
        </pc:grpChg>
        <pc:grpChg chg="del mod">
          <ac:chgData name="Michael Kuniega" userId="999f7fd1-0dc3-4cba-81fd-6a42a8d75a98" providerId="ADAL" clId="{5E6C7ABE-BA92-4CBB-B9B1-2488E3CE8F49}" dt="2023-01-26T01:52:55.279" v="845"/>
          <ac:grpSpMkLst>
            <pc:docMk/>
            <pc:sldMk cId="3559811513" sldId="277"/>
            <ac:grpSpMk id="399" creationId="{D339E33D-ECC9-9225-B39B-5D37A687E468}"/>
          </ac:grpSpMkLst>
        </pc:grpChg>
        <pc:grpChg chg="del mod">
          <ac:chgData name="Michael Kuniega" userId="999f7fd1-0dc3-4cba-81fd-6a42a8d75a98" providerId="ADAL" clId="{5E6C7ABE-BA92-4CBB-B9B1-2488E3CE8F49}" dt="2023-01-26T01:53:00.279" v="850"/>
          <ac:grpSpMkLst>
            <pc:docMk/>
            <pc:sldMk cId="3559811513" sldId="277"/>
            <ac:grpSpMk id="406" creationId="{805E3EF5-0676-3281-EB3D-FB90691FCDDE}"/>
          </ac:grpSpMkLst>
        </pc:grpChg>
        <pc:grpChg chg="del mod">
          <ac:chgData name="Michael Kuniega" userId="999f7fd1-0dc3-4cba-81fd-6a42a8d75a98" providerId="ADAL" clId="{5E6C7ABE-BA92-4CBB-B9B1-2488E3CE8F49}" dt="2023-01-26T01:53:08.514" v="861"/>
          <ac:grpSpMkLst>
            <pc:docMk/>
            <pc:sldMk cId="3559811513" sldId="277"/>
            <ac:grpSpMk id="411" creationId="{784B9DD8-82DD-9B03-3685-D74EE593E2F4}"/>
          </ac:grpSpMkLst>
        </pc:grpChg>
        <pc:grpChg chg="del mod">
          <ac:chgData name="Michael Kuniega" userId="999f7fd1-0dc3-4cba-81fd-6a42a8d75a98" providerId="ADAL" clId="{5E6C7ABE-BA92-4CBB-B9B1-2488E3CE8F49}" dt="2023-01-26T01:53:20.262" v="868"/>
          <ac:grpSpMkLst>
            <pc:docMk/>
            <pc:sldMk cId="3559811513" sldId="277"/>
            <ac:grpSpMk id="415" creationId="{AE6547B2-8298-6E37-B65A-A0E10781ADD2}"/>
          </ac:grpSpMkLst>
        </pc:grpChg>
        <pc:grpChg chg="del mod">
          <ac:chgData name="Michael Kuniega" userId="999f7fd1-0dc3-4cba-81fd-6a42a8d75a98" providerId="ADAL" clId="{5E6C7ABE-BA92-4CBB-B9B1-2488E3CE8F49}" dt="2023-01-26T01:53:28.891" v="881"/>
          <ac:grpSpMkLst>
            <pc:docMk/>
            <pc:sldMk cId="3559811513" sldId="277"/>
            <ac:grpSpMk id="417" creationId="{AA3B65C6-8184-C02A-1B9F-58A67E351B9B}"/>
          </ac:grpSpMkLst>
        </pc:grpChg>
        <pc:grpChg chg="mod">
          <ac:chgData name="Michael Kuniega" userId="999f7fd1-0dc3-4cba-81fd-6a42a8d75a98" providerId="ADAL" clId="{5E6C7ABE-BA92-4CBB-B9B1-2488E3CE8F49}" dt="2023-01-26T01:53:28.891" v="881"/>
          <ac:grpSpMkLst>
            <pc:docMk/>
            <pc:sldMk cId="3559811513" sldId="277"/>
            <ac:grpSpMk id="430" creationId="{FEFD68B1-08E0-BE45-39AB-63ECCFD9A890}"/>
          </ac:grpSpMkLst>
        </pc:grpChg>
        <pc:grpChg chg="del mod">
          <ac:chgData name="Michael Kuniega" userId="999f7fd1-0dc3-4cba-81fd-6a42a8d75a98" providerId="ADAL" clId="{5E6C7ABE-BA92-4CBB-B9B1-2488E3CE8F49}" dt="2023-01-26T01:53:54.837" v="889"/>
          <ac:grpSpMkLst>
            <pc:docMk/>
            <pc:sldMk cId="3559811513" sldId="277"/>
            <ac:grpSpMk id="436" creationId="{E72313EA-1B7B-83D9-920F-18A263D923F6}"/>
          </ac:grpSpMkLst>
        </pc:grpChg>
        <pc:grpChg chg="del mod">
          <ac:chgData name="Michael Kuniega" userId="999f7fd1-0dc3-4cba-81fd-6a42a8d75a98" providerId="ADAL" clId="{5E6C7ABE-BA92-4CBB-B9B1-2488E3CE8F49}" dt="2023-01-26T01:53:58.303" v="892"/>
          <ac:grpSpMkLst>
            <pc:docMk/>
            <pc:sldMk cId="3559811513" sldId="277"/>
            <ac:grpSpMk id="438" creationId="{13660C02-95F9-0924-FE74-1C45D4BEFEB8}"/>
          </ac:grpSpMkLst>
        </pc:grpChg>
        <pc:grpChg chg="mod">
          <ac:chgData name="Michael Kuniega" userId="999f7fd1-0dc3-4cba-81fd-6a42a8d75a98" providerId="ADAL" clId="{5E6C7ABE-BA92-4CBB-B9B1-2488E3CE8F49}" dt="2023-01-26T01:53:58.303" v="892"/>
          <ac:grpSpMkLst>
            <pc:docMk/>
            <pc:sldMk cId="3559811513" sldId="277"/>
            <ac:grpSpMk id="441" creationId="{9B0F369D-65F1-7687-6497-F92E3FCAFF59}"/>
          </ac:grpSpMkLst>
        </pc:grpChg>
        <pc:grpChg chg="mod">
          <ac:chgData name="Michael Kuniega" userId="999f7fd1-0dc3-4cba-81fd-6a42a8d75a98" providerId="ADAL" clId="{5E6C7ABE-BA92-4CBB-B9B1-2488E3CE8F49}" dt="2023-01-26T01:54:05.824" v="896"/>
          <ac:grpSpMkLst>
            <pc:docMk/>
            <pc:sldMk cId="3559811513" sldId="277"/>
            <ac:grpSpMk id="445" creationId="{EE226F62-1C9D-9C8B-A772-4B56D93C9EEC}"/>
          </ac:grpSpMkLst>
        </pc:grpChg>
        <pc:grpChg chg="mod">
          <ac:chgData name="Michael Kuniega" userId="999f7fd1-0dc3-4cba-81fd-6a42a8d75a98" providerId="ADAL" clId="{5E6C7ABE-BA92-4CBB-B9B1-2488E3CE8F49}" dt="2023-01-26T01:54:13.827" v="910"/>
          <ac:grpSpMkLst>
            <pc:docMk/>
            <pc:sldMk cId="3559811513" sldId="277"/>
            <ac:grpSpMk id="459" creationId="{D46AC473-959F-57D6-FDA0-C2F26FCED1C2}"/>
          </ac:grpSpMkLst>
        </pc:grpChg>
        <pc:grpChg chg="mod">
          <ac:chgData name="Michael Kuniega" userId="999f7fd1-0dc3-4cba-81fd-6a42a8d75a98" providerId="ADAL" clId="{5E6C7ABE-BA92-4CBB-B9B1-2488E3CE8F49}" dt="2023-01-26T01:54:13.827" v="910"/>
          <ac:grpSpMkLst>
            <pc:docMk/>
            <pc:sldMk cId="3559811513" sldId="277"/>
            <ac:grpSpMk id="460" creationId="{181CF31C-1703-6ED3-18C4-8B5B1BA69F3D}"/>
          </ac:grpSpMkLst>
        </pc:grpChg>
        <pc:grpChg chg="mod">
          <ac:chgData name="Michael Kuniega" userId="999f7fd1-0dc3-4cba-81fd-6a42a8d75a98" providerId="ADAL" clId="{5E6C7ABE-BA92-4CBB-B9B1-2488E3CE8F49}" dt="2023-01-26T01:54:13.827" v="910"/>
          <ac:grpSpMkLst>
            <pc:docMk/>
            <pc:sldMk cId="3559811513" sldId="277"/>
            <ac:grpSpMk id="461" creationId="{0DFA38BC-3C79-2278-25B9-AB0A42797323}"/>
          </ac:grpSpMkLst>
        </pc:grpChg>
        <pc:grpChg chg="mod">
          <ac:chgData name="Michael Kuniega" userId="999f7fd1-0dc3-4cba-81fd-6a42a8d75a98" providerId="ADAL" clId="{5E6C7ABE-BA92-4CBB-B9B1-2488E3CE8F49}" dt="2023-01-26T01:54:13.827" v="910"/>
          <ac:grpSpMkLst>
            <pc:docMk/>
            <pc:sldMk cId="3559811513" sldId="277"/>
            <ac:grpSpMk id="462" creationId="{FABCEC78-AB6B-FBB7-00C3-9B0DCD3997AE}"/>
          </ac:grpSpMkLst>
        </pc:grpChg>
        <pc:grpChg chg="del mod">
          <ac:chgData name="Michael Kuniega" userId="999f7fd1-0dc3-4cba-81fd-6a42a8d75a98" providerId="ADAL" clId="{5E6C7ABE-BA92-4CBB-B9B1-2488E3CE8F49}" dt="2023-01-26T01:54:31.471" v="934"/>
          <ac:grpSpMkLst>
            <pc:docMk/>
            <pc:sldMk cId="3559811513" sldId="277"/>
            <ac:grpSpMk id="484" creationId="{1598BDD8-0053-5CB5-8BB0-548706D392EC}"/>
          </ac:grpSpMkLst>
        </pc:grpChg>
        <pc:grpChg chg="mod">
          <ac:chgData name="Michael Kuniega" userId="999f7fd1-0dc3-4cba-81fd-6a42a8d75a98" providerId="ADAL" clId="{5E6C7ABE-BA92-4CBB-B9B1-2488E3CE8F49}" dt="2023-01-26T01:54:30.461" v="932"/>
          <ac:grpSpMkLst>
            <pc:docMk/>
            <pc:sldMk cId="3559811513" sldId="277"/>
            <ac:grpSpMk id="485" creationId="{CC4FC32B-BE63-D02B-0D94-0FD09F8FE7A7}"/>
          </ac:grpSpMkLst>
        </pc:grpChg>
        <pc:grpChg chg="mod">
          <ac:chgData name="Michael Kuniega" userId="999f7fd1-0dc3-4cba-81fd-6a42a8d75a98" providerId="ADAL" clId="{5E6C7ABE-BA92-4CBB-B9B1-2488E3CE8F49}" dt="2023-01-26T01:54:30.461" v="932"/>
          <ac:grpSpMkLst>
            <pc:docMk/>
            <pc:sldMk cId="3559811513" sldId="277"/>
            <ac:grpSpMk id="486" creationId="{4FEAC032-6469-2A26-9FBC-2693A8980214}"/>
          </ac:grpSpMkLst>
        </pc:grpChg>
        <pc:grpChg chg="mod">
          <ac:chgData name="Michael Kuniega" userId="999f7fd1-0dc3-4cba-81fd-6a42a8d75a98" providerId="ADAL" clId="{5E6C7ABE-BA92-4CBB-B9B1-2488E3CE8F49}" dt="2023-01-26T01:54:30.461" v="932"/>
          <ac:grpSpMkLst>
            <pc:docMk/>
            <pc:sldMk cId="3559811513" sldId="277"/>
            <ac:grpSpMk id="487" creationId="{E00CB510-0541-057B-5709-90F74396E329}"/>
          </ac:grpSpMkLst>
        </pc:grpChg>
        <pc:grpChg chg="del mod">
          <ac:chgData name="Michael Kuniega" userId="999f7fd1-0dc3-4cba-81fd-6a42a8d75a98" providerId="ADAL" clId="{5E6C7ABE-BA92-4CBB-B9B1-2488E3CE8F49}" dt="2023-01-26T01:54:33.258" v="937"/>
          <ac:grpSpMkLst>
            <pc:docMk/>
            <pc:sldMk cId="3559811513" sldId="277"/>
            <ac:grpSpMk id="489" creationId="{AB96728A-A4C1-3DE0-2D8F-0311EE8AA629}"/>
          </ac:grpSpMkLst>
        </pc:grpChg>
        <pc:grpChg chg="del mod">
          <ac:chgData name="Michael Kuniega" userId="999f7fd1-0dc3-4cba-81fd-6a42a8d75a98" providerId="ADAL" clId="{5E6C7ABE-BA92-4CBB-B9B1-2488E3CE8F49}" dt="2023-01-26T01:54:44.335" v="950"/>
          <ac:grpSpMkLst>
            <pc:docMk/>
            <pc:sldMk cId="3559811513" sldId="277"/>
            <ac:grpSpMk id="498" creationId="{59BBAE48-1D0C-42A3-E37C-E113DE2F6D9B}"/>
          </ac:grpSpMkLst>
        </pc:grpChg>
        <pc:grpChg chg="del mod">
          <ac:chgData name="Michael Kuniega" userId="999f7fd1-0dc3-4cba-81fd-6a42a8d75a98" providerId="ADAL" clId="{5E6C7ABE-BA92-4CBB-B9B1-2488E3CE8F49}" dt="2023-01-26T01:54:45.460" v="952"/>
          <ac:grpSpMkLst>
            <pc:docMk/>
            <pc:sldMk cId="3559811513" sldId="277"/>
            <ac:grpSpMk id="501" creationId="{EC076220-1111-5137-639D-D8C398740781}"/>
          </ac:grpSpMkLst>
        </pc:grpChg>
        <pc:grpChg chg="del mod">
          <ac:chgData name="Michael Kuniega" userId="999f7fd1-0dc3-4cba-81fd-6a42a8d75a98" providerId="ADAL" clId="{5E6C7ABE-BA92-4CBB-B9B1-2488E3CE8F49}" dt="2023-01-26T01:55:09.207" v="972"/>
          <ac:grpSpMkLst>
            <pc:docMk/>
            <pc:sldMk cId="3559811513" sldId="277"/>
            <ac:grpSpMk id="503" creationId="{0F46B0C2-EB21-30F3-50E4-DC3CBAB235A9}"/>
          </ac:grpSpMkLst>
        </pc:grpChg>
        <pc:grpChg chg="del mod">
          <ac:chgData name="Michael Kuniega" userId="999f7fd1-0dc3-4cba-81fd-6a42a8d75a98" providerId="ADAL" clId="{5E6C7ABE-BA92-4CBB-B9B1-2488E3CE8F49}" dt="2023-01-26T01:56:07.857" v="1044"/>
          <ac:grpSpMkLst>
            <pc:docMk/>
            <pc:sldMk cId="3559811513" sldId="277"/>
            <ac:grpSpMk id="512" creationId="{1D37D7A8-EAE1-075F-7A95-C94DDE96C64C}"/>
          </ac:grpSpMkLst>
        </pc:grpChg>
        <pc:grpChg chg="del mod">
          <ac:chgData name="Michael Kuniega" userId="999f7fd1-0dc3-4cba-81fd-6a42a8d75a98" providerId="ADAL" clId="{5E6C7ABE-BA92-4CBB-B9B1-2488E3CE8F49}" dt="2023-01-26T01:55:19.760" v="983"/>
          <ac:grpSpMkLst>
            <pc:docMk/>
            <pc:sldMk cId="3559811513" sldId="277"/>
            <ac:grpSpMk id="519" creationId="{B4B91DCA-A0C4-29EA-5E4A-3F16EC2F7446}"/>
          </ac:grpSpMkLst>
        </pc:grpChg>
        <pc:grpChg chg="del mod">
          <ac:chgData name="Michael Kuniega" userId="999f7fd1-0dc3-4cba-81fd-6a42a8d75a98" providerId="ADAL" clId="{5E6C7ABE-BA92-4CBB-B9B1-2488E3CE8F49}" dt="2023-01-26T01:55:39.557" v="1003"/>
          <ac:grpSpMkLst>
            <pc:docMk/>
            <pc:sldMk cId="3559811513" sldId="277"/>
            <ac:grpSpMk id="523" creationId="{82CEC947-0050-8975-0CB9-469789737086}"/>
          </ac:grpSpMkLst>
        </pc:grpChg>
        <pc:grpChg chg="del mod">
          <ac:chgData name="Michael Kuniega" userId="999f7fd1-0dc3-4cba-81fd-6a42a8d75a98" providerId="ADAL" clId="{5E6C7ABE-BA92-4CBB-B9B1-2488E3CE8F49}" dt="2023-01-26T01:55:46.518" v="1014"/>
          <ac:grpSpMkLst>
            <pc:docMk/>
            <pc:sldMk cId="3559811513" sldId="277"/>
            <ac:grpSpMk id="543" creationId="{F3FB8261-B528-7F1F-1A05-A5C65524F3DA}"/>
          </ac:grpSpMkLst>
        </pc:grpChg>
        <pc:grpChg chg="del mod">
          <ac:chgData name="Michael Kuniega" userId="999f7fd1-0dc3-4cba-81fd-6a42a8d75a98" providerId="ADAL" clId="{5E6C7ABE-BA92-4CBB-B9B1-2488E3CE8F49}" dt="2023-01-26T01:56:07.857" v="1044"/>
          <ac:grpSpMkLst>
            <pc:docMk/>
            <pc:sldMk cId="3559811513" sldId="277"/>
            <ac:grpSpMk id="544" creationId="{3BE81F64-9803-C4B7-9412-CF1A05362693}"/>
          </ac:grpSpMkLst>
        </pc:grpChg>
        <pc:grpChg chg="del mod">
          <ac:chgData name="Michael Kuniega" userId="999f7fd1-0dc3-4cba-81fd-6a42a8d75a98" providerId="ADAL" clId="{5E6C7ABE-BA92-4CBB-B9B1-2488E3CE8F49}" dt="2023-01-26T01:55:47.408" v="1016"/>
          <ac:grpSpMkLst>
            <pc:docMk/>
            <pc:sldMk cId="3559811513" sldId="277"/>
            <ac:grpSpMk id="555" creationId="{EF08B530-67A8-37E0-499A-EBE70FF3D81E}"/>
          </ac:grpSpMkLst>
        </pc:grpChg>
        <pc:grpChg chg="del mod">
          <ac:chgData name="Michael Kuniega" userId="999f7fd1-0dc3-4cba-81fd-6a42a8d75a98" providerId="ADAL" clId="{5E6C7ABE-BA92-4CBB-B9B1-2488E3CE8F49}" dt="2023-01-26T01:56:07.857" v="1044"/>
          <ac:grpSpMkLst>
            <pc:docMk/>
            <pc:sldMk cId="3559811513" sldId="277"/>
            <ac:grpSpMk id="556" creationId="{E040A1AA-5F0B-7D6F-56F6-A10B937B1AC4}"/>
          </ac:grpSpMkLst>
        </pc:grpChg>
        <pc:grpChg chg="del mod">
          <ac:chgData name="Michael Kuniega" userId="999f7fd1-0dc3-4cba-81fd-6a42a8d75a98" providerId="ADAL" clId="{5E6C7ABE-BA92-4CBB-B9B1-2488E3CE8F49}" dt="2023-01-26T01:55:48.306" v="1018"/>
          <ac:grpSpMkLst>
            <pc:docMk/>
            <pc:sldMk cId="3559811513" sldId="277"/>
            <ac:grpSpMk id="558" creationId="{46FD0450-E9F3-6B4B-271D-D7891C513C4C}"/>
          </ac:grpSpMkLst>
        </pc:grpChg>
        <pc:grpChg chg="del mod">
          <ac:chgData name="Michael Kuniega" userId="999f7fd1-0dc3-4cba-81fd-6a42a8d75a98" providerId="ADAL" clId="{5E6C7ABE-BA92-4CBB-B9B1-2488E3CE8F49}" dt="2023-01-26T01:55:54.705" v="1028"/>
          <ac:grpSpMkLst>
            <pc:docMk/>
            <pc:sldMk cId="3559811513" sldId="277"/>
            <ac:grpSpMk id="560" creationId="{5E0D2808-A1AF-BB76-AA18-386A8BE7B02F}"/>
          </ac:grpSpMkLst>
        </pc:grpChg>
        <pc:grpChg chg="del mod">
          <ac:chgData name="Michael Kuniega" userId="999f7fd1-0dc3-4cba-81fd-6a42a8d75a98" providerId="ADAL" clId="{5E6C7ABE-BA92-4CBB-B9B1-2488E3CE8F49}" dt="2023-01-26T01:55:54.705" v="1028"/>
          <ac:grpSpMkLst>
            <pc:docMk/>
            <pc:sldMk cId="3559811513" sldId="277"/>
            <ac:grpSpMk id="570" creationId="{8253F5D9-562A-8731-0FB6-1D701AAF0127}"/>
          </ac:grpSpMkLst>
        </pc:grpChg>
        <pc:grpChg chg="del mod">
          <ac:chgData name="Michael Kuniega" userId="999f7fd1-0dc3-4cba-81fd-6a42a8d75a98" providerId="ADAL" clId="{5E6C7ABE-BA92-4CBB-B9B1-2488E3CE8F49}" dt="2023-01-26T01:56:07.857" v="1044"/>
          <ac:grpSpMkLst>
            <pc:docMk/>
            <pc:sldMk cId="3559811513" sldId="277"/>
            <ac:grpSpMk id="571" creationId="{73D86891-94CF-B185-D5C6-CEDD8E7B2EC5}"/>
          </ac:grpSpMkLst>
        </pc:grpChg>
        <pc:grpChg chg="del mod">
          <ac:chgData name="Michael Kuniega" userId="999f7fd1-0dc3-4cba-81fd-6a42a8d75a98" providerId="ADAL" clId="{5E6C7ABE-BA92-4CBB-B9B1-2488E3CE8F49}" dt="2023-01-26T01:56:15.806" v="1047"/>
          <ac:grpSpMkLst>
            <pc:docMk/>
            <pc:sldMk cId="3559811513" sldId="277"/>
            <ac:grpSpMk id="587" creationId="{8CB24F2C-B6B9-3F60-84D1-072E430B765B}"/>
          </ac:grpSpMkLst>
        </pc:grpChg>
        <pc:grpChg chg="mod">
          <ac:chgData name="Michael Kuniega" userId="999f7fd1-0dc3-4cba-81fd-6a42a8d75a98" providerId="ADAL" clId="{5E6C7ABE-BA92-4CBB-B9B1-2488E3CE8F49}" dt="2023-01-26T01:56:15.806" v="1047"/>
          <ac:grpSpMkLst>
            <pc:docMk/>
            <pc:sldMk cId="3559811513" sldId="277"/>
            <ac:grpSpMk id="589" creationId="{B7155824-DC85-DA02-C5A4-F58BC0027234}"/>
          </ac:grpSpMkLst>
        </pc:grp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4" creationId="{D4668363-1F28-133B-7B49-0252EA013AFB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5" creationId="{CE412AC9-0CA9-6BF0-3F54-86CBD73641B3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6" creationId="{C0B259CF-920F-51A4-8019-49FCE8AF6319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7" creationId="{278F3878-1413-AE9B-B40E-8D5F7600C044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9" creationId="{0756340D-153C-A303-3F16-68715A14AECA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0" creationId="{959D4110-04F1-1312-B7AD-3BEB997D8870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1" creationId="{DEAC89A4-C65C-D55F-D94F-D6C22F5EB582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3" creationId="{65868854-3A1E-9D91-411F-717691E9A7ED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4" creationId="{79C0D8A3-E564-D16B-D892-23FE3B3E056C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6" creationId="{15E3F9BD-CD97-F534-C9CE-DC7AB512A725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7" creationId="{4A6A4455-F17C-964F-6045-2853A49AF834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19" creationId="{19DCE3FB-E9CA-3A9B-99F8-A618C11206D8}"/>
          </ac:inkMkLst>
        </pc:inkChg>
        <pc:inkChg chg="add mod">
          <ac:chgData name="Michael Kuniega" userId="999f7fd1-0dc3-4cba-81fd-6a42a8d75a98" providerId="ADAL" clId="{5E6C7ABE-BA92-4CBB-B9B1-2488E3CE8F49}" dt="2023-01-25T23:03:11.822" v="413"/>
          <ac:inkMkLst>
            <pc:docMk/>
            <pc:sldMk cId="3559811513" sldId="277"/>
            <ac:inkMk id="20" creationId="{0E8D2598-5F5D-8747-13B3-0604D7B6BC8C}"/>
          </ac:inkMkLst>
        </pc:inkChg>
        <pc:inkChg chg="add del">
          <ac:chgData name="Michael Kuniega" userId="999f7fd1-0dc3-4cba-81fd-6a42a8d75a98" providerId="ADAL" clId="{5E6C7ABE-BA92-4CBB-B9B1-2488E3CE8F49}" dt="2023-01-25T23:03:18.013" v="415"/>
          <ac:inkMkLst>
            <pc:docMk/>
            <pc:sldMk cId="3559811513" sldId="277"/>
            <ac:inkMk id="22" creationId="{41FBBDC4-F9AD-7A7A-F993-F88BDBD19955}"/>
          </ac:inkMkLst>
        </pc:inkChg>
        <pc:inkChg chg="add mod">
          <ac:chgData name="Michael Kuniega" userId="999f7fd1-0dc3-4cba-81fd-6a42a8d75a98" providerId="ADAL" clId="{5E6C7ABE-BA92-4CBB-B9B1-2488E3CE8F49}" dt="2023-01-25T23:03:26.760" v="420"/>
          <ac:inkMkLst>
            <pc:docMk/>
            <pc:sldMk cId="3559811513" sldId="277"/>
            <ac:inkMk id="23" creationId="{D46CB488-C9CE-5B69-E0F4-D20D4732BB62}"/>
          </ac:inkMkLst>
        </pc:inkChg>
        <pc:inkChg chg="add mod">
          <ac:chgData name="Michael Kuniega" userId="999f7fd1-0dc3-4cba-81fd-6a42a8d75a98" providerId="ADAL" clId="{5E6C7ABE-BA92-4CBB-B9B1-2488E3CE8F49}" dt="2023-01-25T23:03:26.760" v="420"/>
          <ac:inkMkLst>
            <pc:docMk/>
            <pc:sldMk cId="3559811513" sldId="277"/>
            <ac:inkMk id="24" creationId="{B4F0D266-E261-8FF3-6893-09032838CC94}"/>
          </ac:inkMkLst>
        </pc:inkChg>
        <pc:inkChg chg="add mod">
          <ac:chgData name="Michael Kuniega" userId="999f7fd1-0dc3-4cba-81fd-6a42a8d75a98" providerId="ADAL" clId="{5E6C7ABE-BA92-4CBB-B9B1-2488E3CE8F49}" dt="2023-01-25T23:03:26.760" v="420"/>
          <ac:inkMkLst>
            <pc:docMk/>
            <pc:sldMk cId="3559811513" sldId="277"/>
            <ac:inkMk id="25" creationId="{9447261A-910C-7B14-33E3-4FC119A1AD93}"/>
          </ac:inkMkLst>
        </pc:inkChg>
        <pc:inkChg chg="add mod">
          <ac:chgData name="Michael Kuniega" userId="999f7fd1-0dc3-4cba-81fd-6a42a8d75a98" providerId="ADAL" clId="{5E6C7ABE-BA92-4CBB-B9B1-2488E3CE8F49}" dt="2023-01-25T23:03:26.760" v="420"/>
          <ac:inkMkLst>
            <pc:docMk/>
            <pc:sldMk cId="3559811513" sldId="277"/>
            <ac:inkMk id="26" creationId="{D542FF9B-30CA-D510-A580-66374F22F131}"/>
          </ac:inkMkLst>
        </pc:inkChg>
        <pc:inkChg chg="add">
          <ac:chgData name="Michael Kuniega" userId="999f7fd1-0dc3-4cba-81fd-6a42a8d75a98" providerId="ADAL" clId="{5E6C7ABE-BA92-4CBB-B9B1-2488E3CE8F49}" dt="2023-01-25T23:03:32.650" v="421" actId="9405"/>
          <ac:inkMkLst>
            <pc:docMk/>
            <pc:sldMk cId="3559811513" sldId="277"/>
            <ac:inkMk id="29" creationId="{8BE93C66-85AB-DFDD-0B22-F531E3363960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0" creationId="{AF992AC3-33C7-72A1-63E4-C5D6B841CE7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1" creationId="{EB1727BA-E625-AA78-DDA7-03E4434BCBF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2" creationId="{82B4A823-0690-EAE8-3DA9-08DE3D2781C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3" creationId="{AB66DB74-7645-7240-C0AF-26F8E0EE66F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4" creationId="{CA51ED1F-9648-C5E6-FA4A-F6895350F66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" creationId="{9BE2776F-B474-1874-A083-55A78525F5A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" creationId="{695AD904-FECE-459F-3CBD-E948A75D279C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" creationId="{0B321D7D-C06F-2DBE-BCE7-FDF34A19213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" creationId="{6F5C370D-F69B-3506-78E0-F198CF5B3938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0" creationId="{B560001A-C2AB-A6FC-AB25-0E6F6D5666A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1" creationId="{4FEC572F-DDE4-68B4-50DC-017294CE274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2" creationId="{9FFAC5B6-55AC-2B47-F228-0ABA830B2F5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3" creationId="{82FBC9F4-C92D-0412-DBD7-F4BF0AFB092C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5" creationId="{5C329BD8-9F31-B771-FEF3-8F688D07370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7" creationId="{8DAB8D13-E636-BC63-77E8-0D0AF77B2E8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49" creationId="{2EE05102-F944-E307-1715-D965F03164C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0" creationId="{54B4E03C-FED5-DB82-48BC-75277237D0C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1" creationId="{CE2E97ED-057F-AA8A-06B1-A28CC1F302C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2" creationId="{F019C43C-0B97-FE42-478F-F8DB0CE2B76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3" creationId="{8B0AFF84-FEC3-32A1-E529-3D8E6B15F8B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4" creationId="{4755985C-4496-9E81-9F4B-94D5722C3AB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5" creationId="{2327D2AD-E474-A330-D1B9-52E019A73E5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6" creationId="{FE57ABC7-6DC8-BFB1-B6C5-463ED960851B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7" creationId="{CDFC967F-A373-CD86-BA7D-C6D9820D1AF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8" creationId="{7DA18155-9CF3-9D07-3166-BB5E1EE0905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59" creationId="{29C2191A-3D00-4455-3C87-75A5C9CCD299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0" creationId="{75D06DC8-6FB4-F65F-4148-62DD0552756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1" creationId="{BE94E2F1-B090-5D5A-4870-FC54741868B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2" creationId="{3E64260B-61E9-4B1C-7CC5-370B1641E78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3" creationId="{63D26695-DC40-0DDF-9FCE-F0A5FEE5CAE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5" creationId="{78E9062A-08D0-E12F-A316-D95F90DEDB4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6" creationId="{E86D651B-AE24-B85E-2E6B-EA195CB754E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7" creationId="{5F16F0A1-8114-6119-D17F-BBBC6D6E050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69" creationId="{CC672AAC-C426-2913-38EC-DB2E438D0BF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0" creationId="{CC3DEE2C-C282-F456-CF37-FA2C26017A7B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1" creationId="{4EF2922E-547D-CE57-CEAA-5EDAC8BAB7A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3" creationId="{BBE8E4D9-EDD7-798E-5AB7-AFBB5ABB628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4" creationId="{02F27DBB-FB01-DA39-230E-2A4C4430C9E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5" creationId="{B5C82C3D-0A36-C553-44FF-3151E0E273AB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6" creationId="{7EED71F9-5BD5-3468-D0DD-43A128438C5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7" creationId="{D011E39D-D604-D6D5-0DC6-35C6F1CA0C4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8" creationId="{C961C793-97AC-7DD3-2291-44244A7EC61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79" creationId="{F220D415-8C13-BD74-6EBE-9E2A103AEFB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0" creationId="{65523809-CAAE-4703-A32A-4D294084EE1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3" creationId="{4C4F19E8-E406-ADAC-287D-236E05594B09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4" creationId="{69FA4DD2-0395-D026-787C-4115F1E041B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5" creationId="{B8F1B73D-4FB6-E8B6-4F3A-E0B7A3805A8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6" creationId="{28ABBE19-9372-9C76-DDC8-5F4AF1E5C9C0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7" creationId="{EEB51F83-0CC6-2309-5218-BA0F4298E05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8" creationId="{3F1381DF-3B1B-AE94-6CE6-6B7629616638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89" creationId="{3347AAEE-4067-200C-8A8E-1E902151DDB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0" creationId="{A415EFB2-271D-8D04-C074-FCFA93350E2B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1" creationId="{38B87CAC-4278-26B9-5495-B5702A76267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2" creationId="{1678B6D4-AAA6-1DBA-5F9D-E34493C16DC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3" creationId="{A015015F-557C-0A6B-52A5-DD9E502819B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5" creationId="{F740DAAF-BE5F-1E32-3654-F84E58DABFB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6" creationId="{7E276840-246B-A77F-5550-2F10681E357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7" creationId="{E390D41B-214B-559F-27AE-DA560C4284E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8" creationId="{E2A1C4F7-94DF-63CF-608E-AE24BC1F5839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99" creationId="{7FEA9A94-990A-D464-F51F-5DF21E91854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0" creationId="{E46DD261-C514-EEEF-1EB9-7FB39A82216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1" creationId="{2BE01E23-F946-3BA3-6C23-7FA82AFAA5C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3" creationId="{F592032F-EBD8-A734-2476-C3A5910B124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4" creationId="{A803CEEF-762D-B81B-A1E1-5A3CEC55E72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6" creationId="{1756102A-3711-25C6-0C94-43907224DFA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7" creationId="{71A9B89A-C6CE-8FE8-1BB2-7175C561285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8" creationId="{9FA7C9EF-6068-8BCA-FE4A-75E48796A9B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09" creationId="{FFB923B6-F5B5-C8FA-439B-0EBDF7D1EFB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0" creationId="{05883926-377D-E86E-D371-A5E1183A68F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1" creationId="{B651914D-7226-AB67-845F-587AB80782F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2" creationId="{6BB18D70-2E55-F08E-9697-3DE44EF2DE90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3" creationId="{203F666D-2F09-F8EB-CF20-7EA39E08FEC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4" creationId="{071C8F3F-A132-374D-F4A9-0B4194AEB8F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5" creationId="{B35B49DD-888B-D0B6-9C37-320E588FB28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6" creationId="{99A8C234-7D2A-B6DA-8BA2-EC2A89F10C80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117" creationId="{7A2BB0C7-24BB-45B9-95B6-6AB5E3901793}"/>
          </ac:inkMkLst>
        </pc:inkChg>
        <pc:inkChg chg="add mod">
          <ac:chgData name="Michael Kuniega" userId="999f7fd1-0dc3-4cba-81fd-6a42a8d75a98" providerId="ADAL" clId="{5E6C7ABE-BA92-4CBB-B9B1-2488E3CE8F49}" dt="2023-01-25T23:05:07.160" v="512"/>
          <ac:inkMkLst>
            <pc:docMk/>
            <pc:sldMk cId="3559811513" sldId="277"/>
            <ac:inkMk id="119" creationId="{C01774C4-089F-D428-C2DF-CBDC2257592D}"/>
          </ac:inkMkLst>
        </pc:inkChg>
        <pc:inkChg chg="add mod">
          <ac:chgData name="Michael Kuniega" userId="999f7fd1-0dc3-4cba-81fd-6a42a8d75a98" providerId="ADAL" clId="{5E6C7ABE-BA92-4CBB-B9B1-2488E3CE8F49}" dt="2023-01-25T23:05:07.160" v="512"/>
          <ac:inkMkLst>
            <pc:docMk/>
            <pc:sldMk cId="3559811513" sldId="277"/>
            <ac:inkMk id="120" creationId="{6CA6E551-7A9B-6891-95BB-822CCE0B2115}"/>
          </ac:inkMkLst>
        </pc:inkChg>
        <pc:inkChg chg="add">
          <ac:chgData name="Michael Kuniega" userId="999f7fd1-0dc3-4cba-81fd-6a42a8d75a98" providerId="ADAL" clId="{5E6C7ABE-BA92-4CBB-B9B1-2488E3CE8F49}" dt="2023-01-25T23:05:15.799" v="513" actId="9405"/>
          <ac:inkMkLst>
            <pc:docMk/>
            <pc:sldMk cId="3559811513" sldId="277"/>
            <ac:inkMk id="122" creationId="{CEC2F70D-04EB-A9A7-A529-179411E7B844}"/>
          </ac:inkMkLst>
        </pc:inkChg>
        <pc:inkChg chg="add">
          <ac:chgData name="Michael Kuniega" userId="999f7fd1-0dc3-4cba-81fd-6a42a8d75a98" providerId="ADAL" clId="{5E6C7ABE-BA92-4CBB-B9B1-2488E3CE8F49}" dt="2023-01-25T23:05:17.540" v="514" actId="9405"/>
          <ac:inkMkLst>
            <pc:docMk/>
            <pc:sldMk cId="3559811513" sldId="277"/>
            <ac:inkMk id="123" creationId="{06F7B666-E84E-B6D6-DF23-B06FC451B12C}"/>
          </ac:inkMkLst>
        </pc:inkChg>
        <pc:inkChg chg="add">
          <ac:chgData name="Michael Kuniega" userId="999f7fd1-0dc3-4cba-81fd-6a42a8d75a98" providerId="ADAL" clId="{5E6C7ABE-BA92-4CBB-B9B1-2488E3CE8F49}" dt="2023-01-25T23:05:18.071" v="515" actId="9405"/>
          <ac:inkMkLst>
            <pc:docMk/>
            <pc:sldMk cId="3559811513" sldId="277"/>
            <ac:inkMk id="124" creationId="{01C28377-F76C-A3F4-781F-A2F0F7B06E27}"/>
          </ac:inkMkLst>
        </pc:inkChg>
        <pc:inkChg chg="add">
          <ac:chgData name="Michael Kuniega" userId="999f7fd1-0dc3-4cba-81fd-6a42a8d75a98" providerId="ADAL" clId="{5E6C7ABE-BA92-4CBB-B9B1-2488E3CE8F49}" dt="2023-01-25T23:05:19.240" v="516" actId="9405"/>
          <ac:inkMkLst>
            <pc:docMk/>
            <pc:sldMk cId="3559811513" sldId="277"/>
            <ac:inkMk id="125" creationId="{27971157-FE71-6C96-AD68-BC4312732ACF}"/>
          </ac:inkMkLst>
        </pc:inkChg>
        <pc:inkChg chg="add">
          <ac:chgData name="Michael Kuniega" userId="999f7fd1-0dc3-4cba-81fd-6a42a8d75a98" providerId="ADAL" clId="{5E6C7ABE-BA92-4CBB-B9B1-2488E3CE8F49}" dt="2023-01-25T23:05:19.675" v="517" actId="9405"/>
          <ac:inkMkLst>
            <pc:docMk/>
            <pc:sldMk cId="3559811513" sldId="277"/>
            <ac:inkMk id="126" creationId="{B2A2A260-97CB-0AE0-DE1E-4DAF60EB95ED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27" creationId="{A84D62CB-87AB-0575-00C9-0DC535A498D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28" creationId="{3FAD93FA-1A18-CC93-CCC7-12DA9C681B3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29" creationId="{0F1A7D47-96B2-A521-9D3A-6C716E44667C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0" creationId="{3C264F55-80F8-515D-FEC9-7185480F9AD4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1" creationId="{BD5E1817-C3D9-AB65-FBBC-66440B1496B9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2" creationId="{A909E3A6-9F17-33F8-B147-2A5873F46E22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3" creationId="{D99BEBD4-34EE-215E-D141-A0CED8D79918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4" creationId="{AAF94472-437A-7780-F18B-298D8928A3D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5" creationId="{0A64CFFC-9198-CDED-9991-8C9C0A65B0CE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7" creationId="{C398F9E2-EA3B-369D-FEF4-3D0A7CE0C45F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8" creationId="{17B5AB69-F3B5-9472-8C63-5B5651ACDAE6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39" creationId="{EA59C60C-EACD-8FC5-9393-5BE83BB5C7BE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0" creationId="{3FB9CAB2-4B60-5817-2787-A6992BF9C932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1" creationId="{44BE2485-C1A3-268C-A912-5D7E8428EE3F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3" creationId="{47A84F48-9FF5-CBEF-F749-7C7F8C6CE32F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4" creationId="{7041ED16-C958-8C18-A3AD-51F19B677C6D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5" creationId="{2341813F-7ECA-194D-183A-4E430FDFA53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7" creationId="{DD07A536-03E9-FFA7-1753-20BB7C072DB7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48" creationId="{70D86B8F-E8DE-F0F7-2585-F5BAB9D7569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50" creationId="{92B33D16-2657-3B9E-0B51-131075F25A8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52" creationId="{28D91461-A4FC-0E1C-62E5-B948BB62E2C8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53" creationId="{4F598AA4-4294-E831-D850-292D8BBE3716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154" creationId="{BBA00658-41D4-04E4-1424-D1667B0B337F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56" creationId="{99CB808F-E4E7-EB8C-FDCC-2507A33C8066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57" creationId="{96B78683-8EC7-FE59-2CB1-E46E38D0B8D6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58" creationId="{2FA82D05-28D8-1275-259F-EC8FACFE47A8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59" creationId="{BFE25363-9937-22A7-17DE-DFF1823995D7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0" creationId="{149D904E-97FA-662B-6E9B-2F8CF30CEC61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1" creationId="{AC215379-5AE9-DAE0-51D2-EBCC90014CFB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2" creationId="{B127A71A-2CE9-339A-E840-74227065C072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3" creationId="{5D63E6AC-1D5F-9F00-0151-B98BAE570123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4" creationId="{2C7BA434-9C63-D01C-80A5-E0A5565A13FE}"/>
          </ac:inkMkLst>
        </pc:inkChg>
        <pc:inkChg chg="add mod">
          <ac:chgData name="Michael Kuniega" userId="999f7fd1-0dc3-4cba-81fd-6a42a8d75a98" providerId="ADAL" clId="{5E6C7ABE-BA92-4CBB-B9B1-2488E3CE8F49}" dt="2023-01-25T23:08:03.129" v="557"/>
          <ac:inkMkLst>
            <pc:docMk/>
            <pc:sldMk cId="3559811513" sldId="277"/>
            <ac:inkMk id="165" creationId="{86AAEBAC-E8AD-3500-9714-6B4FB1CA0547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67" creationId="{ACE4D446-2C52-0C14-1F8E-D04142305E09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68" creationId="{4DA03191-9FD0-1622-AEDE-EC50BC1C360B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69" creationId="{DC070A82-E664-2C4E-E2D2-A8B494FAA7C9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0" creationId="{587FD0A9-4EC0-10B9-1845-F2ABB8B0F775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1" creationId="{FCEE55FF-2B65-2CE9-C558-75E04C6D905E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3" creationId="{69CB1C22-DA56-A4A9-6335-5292C970ECAC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5" creationId="{A16EB347-ED54-1305-9A4C-846EEC4898E0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6" creationId="{D8BD5F7B-1131-6061-C2E1-7B1159095172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7" creationId="{ECFFEF2B-FF04-B3A9-62AF-5DEBB27A3249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78" creationId="{1BEB6F06-D638-AA21-A2D2-34A5904B92F2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0" creationId="{B8E27BEF-F32F-7BCA-0C2E-9032FF6E12FD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2" creationId="{B2D06214-462D-41D0-1F61-BD6A14FAB9A4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4" creationId="{0F1A8079-4739-A42B-1429-45823E2A4685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5" creationId="{60165108-02CE-713B-B53F-F2E70F5BF017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6" creationId="{AD33BE25-57C7-B375-0BDE-D958069F06EF}"/>
          </ac:inkMkLst>
        </pc:inkChg>
        <pc:inkChg chg="add mod">
          <ac:chgData name="Michael Kuniega" userId="999f7fd1-0dc3-4cba-81fd-6a42a8d75a98" providerId="ADAL" clId="{5E6C7ABE-BA92-4CBB-B9B1-2488E3CE8F49}" dt="2023-01-25T23:08:30.248" v="581"/>
          <ac:inkMkLst>
            <pc:docMk/>
            <pc:sldMk cId="3559811513" sldId="277"/>
            <ac:inkMk id="187" creationId="{F744DF07-904D-09DF-368C-02F9172F4487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88" creationId="{D21983BF-9991-3831-9B18-EE901312D51F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89" creationId="{855B7613-720F-BAFD-3698-23C792CDAEBE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2" creationId="{7043ECCD-F21A-D47F-895D-9CDE20540EC5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4" creationId="{774D5B78-D31A-E1C8-7E68-1B87F3F052D3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5" creationId="{4C3428E0-46C6-7155-E45D-83D29C4DB767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6" creationId="{4BD381C7-B96C-59B2-2EEB-6030311E0BD4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7" creationId="{A3DC9F26-344A-E782-6AA7-37E856AD36B2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8" creationId="{EE10B7AD-D597-6B7C-6836-28B556D57D19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199" creationId="{F5D2D5AE-A7B4-AFCA-8ED9-3507D0C2D6FD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0" creationId="{66EAB519-7EF0-5A9F-315D-2AEA7AF95842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1" creationId="{AE84C750-4E1E-ED50-7BD1-7A9AD22D04B2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2" creationId="{79753161-D971-5B3F-0B48-6F676FD3F74E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3" creationId="{2CF2B6A9-0BDC-6331-471C-3F4EDFFD452A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4" creationId="{08AF9B13-9145-2BCD-4FA1-0DDE35E6659B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5" creationId="{7ECA26B4-1129-3C89-5153-6894B48890E6}"/>
          </ac:inkMkLst>
        </pc:inkChg>
        <pc:inkChg chg="add mod">
          <ac:chgData name="Michael Kuniega" userId="999f7fd1-0dc3-4cba-81fd-6a42a8d75a98" providerId="ADAL" clId="{5E6C7ABE-BA92-4CBB-B9B1-2488E3CE8F49}" dt="2023-01-25T23:08:41.777" v="597"/>
          <ac:inkMkLst>
            <pc:docMk/>
            <pc:sldMk cId="3559811513" sldId="277"/>
            <ac:inkMk id="206" creationId="{58EA101E-2D21-4DDF-7725-38C0E162ECB5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08" creationId="{925D5C9D-CE8E-C410-B139-435179EFB036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09" creationId="{8B4DFA6C-D5D4-FFDB-2A77-081C5B62CE69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0" creationId="{3323EECA-8147-9FC9-09A5-7159CE79756A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1" creationId="{2038001B-83E3-70E1-4790-4A0B2ACA4783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3" creationId="{8BF1654B-2298-7046-E9E0-FE6998697205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4" creationId="{28FD5602-C200-4F03-D121-B45BBBB8D274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5" creationId="{72B379CA-92E2-0FD2-0B38-238B54B618DF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6" creationId="{F0AB8E7A-3BDE-8F40-8482-C3AF74D0F078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7" creationId="{35AA3E45-1D6E-D8A1-87D7-17B40D8106AC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18" creationId="{04017181-C864-BFFE-B657-6202B12E549E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20" creationId="{FFB143EB-98B5-191D-6B01-5F79CC7C58F9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22" creationId="{3C91955E-51F7-5CB9-F5D0-32ED9D3E254F}"/>
          </ac:inkMkLst>
        </pc:inkChg>
        <pc:inkChg chg="add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23" creationId="{C6E82DD8-280D-98E5-1934-2F7E838612F3}"/>
          </ac:inkMkLst>
        </pc:inkChg>
        <pc:inkChg chg="add del mod">
          <ac:chgData name="Michael Kuniega" userId="999f7fd1-0dc3-4cba-81fd-6a42a8d75a98" providerId="ADAL" clId="{5E6C7ABE-BA92-4CBB-B9B1-2488E3CE8F49}" dt="2023-01-26T01:50:29.241" v="690"/>
          <ac:inkMkLst>
            <pc:docMk/>
            <pc:sldMk cId="3559811513" sldId="277"/>
            <ac:inkMk id="225" creationId="{25B4F172-F7AB-0067-4A5E-17FE7C0649A7}"/>
          </ac:inkMkLst>
        </pc:inkChg>
        <pc:inkChg chg="add del mod">
          <ac:chgData name="Michael Kuniega" userId="999f7fd1-0dc3-4cba-81fd-6a42a8d75a98" providerId="ADAL" clId="{5E6C7ABE-BA92-4CBB-B9B1-2488E3CE8F49}" dt="2023-01-26T01:50:29.241" v="702"/>
          <ac:inkMkLst>
            <pc:docMk/>
            <pc:sldMk cId="3559811513" sldId="277"/>
            <ac:inkMk id="226" creationId="{9A8F7B43-FA02-160F-F4F1-979C5A6C4854}"/>
          </ac:inkMkLst>
        </pc:inkChg>
        <pc:inkChg chg="add del mod">
          <ac:chgData name="Michael Kuniega" userId="999f7fd1-0dc3-4cba-81fd-6a42a8d75a98" providerId="ADAL" clId="{5E6C7ABE-BA92-4CBB-B9B1-2488E3CE8F49}" dt="2023-01-26T01:50:29.241" v="706"/>
          <ac:inkMkLst>
            <pc:docMk/>
            <pc:sldMk cId="3559811513" sldId="277"/>
            <ac:inkMk id="228" creationId="{B768AD08-3DC7-52C3-835D-08942425C72D}"/>
          </ac:inkMkLst>
        </pc:inkChg>
        <pc:inkChg chg="add del mod">
          <ac:chgData name="Michael Kuniega" userId="999f7fd1-0dc3-4cba-81fd-6a42a8d75a98" providerId="ADAL" clId="{5E6C7ABE-BA92-4CBB-B9B1-2488E3CE8F49}" dt="2023-01-26T01:50:29.241" v="695"/>
          <ac:inkMkLst>
            <pc:docMk/>
            <pc:sldMk cId="3559811513" sldId="277"/>
            <ac:inkMk id="230" creationId="{73B94CEF-21B6-F0D6-5D57-2B87CCDF23C9}"/>
          </ac:inkMkLst>
        </pc:inkChg>
        <pc:inkChg chg="add del mod">
          <ac:chgData name="Michael Kuniega" userId="999f7fd1-0dc3-4cba-81fd-6a42a8d75a98" providerId="ADAL" clId="{5E6C7ABE-BA92-4CBB-B9B1-2488E3CE8F49}" dt="2023-01-26T01:50:29.256" v="725"/>
          <ac:inkMkLst>
            <pc:docMk/>
            <pc:sldMk cId="3559811513" sldId="277"/>
            <ac:inkMk id="231" creationId="{976D8CC1-2879-BBF6-C0AC-7A2273DDE06D}"/>
          </ac:inkMkLst>
        </pc:inkChg>
        <pc:inkChg chg="add del mod">
          <ac:chgData name="Michael Kuniega" userId="999f7fd1-0dc3-4cba-81fd-6a42a8d75a98" providerId="ADAL" clId="{5E6C7ABE-BA92-4CBB-B9B1-2488E3CE8F49}" dt="2023-01-26T01:50:29.241" v="712"/>
          <ac:inkMkLst>
            <pc:docMk/>
            <pc:sldMk cId="3559811513" sldId="277"/>
            <ac:inkMk id="232" creationId="{3BB0842B-C88B-31D4-00A9-5064EE4B12F0}"/>
          </ac:inkMkLst>
        </pc:inkChg>
        <pc:inkChg chg="add del mod">
          <ac:chgData name="Michael Kuniega" userId="999f7fd1-0dc3-4cba-81fd-6a42a8d75a98" providerId="ADAL" clId="{5E6C7ABE-BA92-4CBB-B9B1-2488E3CE8F49}" dt="2023-01-26T01:50:29.241" v="696"/>
          <ac:inkMkLst>
            <pc:docMk/>
            <pc:sldMk cId="3559811513" sldId="277"/>
            <ac:inkMk id="233" creationId="{030C9DF9-41F8-BE82-DC88-04FE6A5B6E07}"/>
          </ac:inkMkLst>
        </pc:inkChg>
        <pc:inkChg chg="add del mod">
          <ac:chgData name="Michael Kuniega" userId="999f7fd1-0dc3-4cba-81fd-6a42a8d75a98" providerId="ADAL" clId="{5E6C7ABE-BA92-4CBB-B9B1-2488E3CE8F49}" dt="2023-01-26T01:50:29.241" v="698"/>
          <ac:inkMkLst>
            <pc:docMk/>
            <pc:sldMk cId="3559811513" sldId="277"/>
            <ac:inkMk id="235" creationId="{5E70571F-1012-D21B-EE4E-12F90DEA2926}"/>
          </ac:inkMkLst>
        </pc:inkChg>
        <pc:inkChg chg="add del mod">
          <ac:chgData name="Michael Kuniega" userId="999f7fd1-0dc3-4cba-81fd-6a42a8d75a98" providerId="ADAL" clId="{5E6C7ABE-BA92-4CBB-B9B1-2488E3CE8F49}" dt="2023-01-26T01:50:29.256" v="721"/>
          <ac:inkMkLst>
            <pc:docMk/>
            <pc:sldMk cId="3559811513" sldId="277"/>
            <ac:inkMk id="236" creationId="{27728F1C-762A-AA2C-2A91-6B654C822477}"/>
          </ac:inkMkLst>
        </pc:inkChg>
        <pc:inkChg chg="add del mod">
          <ac:chgData name="Michael Kuniega" userId="999f7fd1-0dc3-4cba-81fd-6a42a8d75a98" providerId="ADAL" clId="{5E6C7ABE-BA92-4CBB-B9B1-2488E3CE8F49}" dt="2023-01-26T01:50:29.256" v="723"/>
          <ac:inkMkLst>
            <pc:docMk/>
            <pc:sldMk cId="3559811513" sldId="277"/>
            <ac:inkMk id="237" creationId="{3F1F4CA0-D2EB-14E7-53B9-117037DDDF3D}"/>
          </ac:inkMkLst>
        </pc:inkChg>
        <pc:inkChg chg="add del mod">
          <ac:chgData name="Michael Kuniega" userId="999f7fd1-0dc3-4cba-81fd-6a42a8d75a98" providerId="ADAL" clId="{5E6C7ABE-BA92-4CBB-B9B1-2488E3CE8F49}" dt="2023-01-26T01:50:29.241" v="686"/>
          <ac:inkMkLst>
            <pc:docMk/>
            <pc:sldMk cId="3559811513" sldId="277"/>
            <ac:inkMk id="238" creationId="{08492B72-9BCA-A929-F4CE-264F7A18B176}"/>
          </ac:inkMkLst>
        </pc:inkChg>
        <pc:inkChg chg="add del mod">
          <ac:chgData name="Michael Kuniega" userId="999f7fd1-0dc3-4cba-81fd-6a42a8d75a98" providerId="ADAL" clId="{5E6C7ABE-BA92-4CBB-B9B1-2488E3CE8F49}" dt="2023-01-26T01:50:29.241" v="694"/>
          <ac:inkMkLst>
            <pc:docMk/>
            <pc:sldMk cId="3559811513" sldId="277"/>
            <ac:inkMk id="239" creationId="{F7BCA285-A588-DB07-A5DE-5339DAFF5589}"/>
          </ac:inkMkLst>
        </pc:inkChg>
        <pc:inkChg chg="add del mod">
          <ac:chgData name="Michael Kuniega" userId="999f7fd1-0dc3-4cba-81fd-6a42a8d75a98" providerId="ADAL" clId="{5E6C7ABE-BA92-4CBB-B9B1-2488E3CE8F49}" dt="2023-01-26T01:50:29.241" v="713"/>
          <ac:inkMkLst>
            <pc:docMk/>
            <pc:sldMk cId="3559811513" sldId="277"/>
            <ac:inkMk id="241" creationId="{270884A5-4AD1-59DA-769A-7CF77604A0D8}"/>
          </ac:inkMkLst>
        </pc:inkChg>
        <pc:inkChg chg="add del mod">
          <ac:chgData name="Michael Kuniega" userId="999f7fd1-0dc3-4cba-81fd-6a42a8d75a98" providerId="ADAL" clId="{5E6C7ABE-BA92-4CBB-B9B1-2488E3CE8F49}" dt="2023-01-26T01:50:29.241" v="700"/>
          <ac:inkMkLst>
            <pc:docMk/>
            <pc:sldMk cId="3559811513" sldId="277"/>
            <ac:inkMk id="242" creationId="{6E347C63-9755-77C6-26FB-C1DDB62F70C5}"/>
          </ac:inkMkLst>
        </pc:inkChg>
        <pc:inkChg chg="add del mod">
          <ac:chgData name="Michael Kuniega" userId="999f7fd1-0dc3-4cba-81fd-6a42a8d75a98" providerId="ADAL" clId="{5E6C7ABE-BA92-4CBB-B9B1-2488E3CE8F49}" dt="2023-01-26T01:50:29.241" v="711"/>
          <ac:inkMkLst>
            <pc:docMk/>
            <pc:sldMk cId="3559811513" sldId="277"/>
            <ac:inkMk id="244" creationId="{A1C96EE6-1576-8AB3-F6F9-277B280CE467}"/>
          </ac:inkMkLst>
        </pc:inkChg>
        <pc:inkChg chg="add del mod">
          <ac:chgData name="Michael Kuniega" userId="999f7fd1-0dc3-4cba-81fd-6a42a8d75a98" providerId="ADAL" clId="{5E6C7ABE-BA92-4CBB-B9B1-2488E3CE8F49}" dt="2023-01-26T01:50:29.241" v="681"/>
          <ac:inkMkLst>
            <pc:docMk/>
            <pc:sldMk cId="3559811513" sldId="277"/>
            <ac:inkMk id="245" creationId="{85D4E404-E8D4-7C03-4042-DD3CE740CF8D}"/>
          </ac:inkMkLst>
        </pc:inkChg>
        <pc:inkChg chg="add del mod">
          <ac:chgData name="Michael Kuniega" userId="999f7fd1-0dc3-4cba-81fd-6a42a8d75a98" providerId="ADAL" clId="{5E6C7ABE-BA92-4CBB-B9B1-2488E3CE8F49}" dt="2023-01-26T01:50:29.241" v="708"/>
          <ac:inkMkLst>
            <pc:docMk/>
            <pc:sldMk cId="3559811513" sldId="277"/>
            <ac:inkMk id="246" creationId="{29B77869-343C-B182-2468-8127DB4F7B28}"/>
          </ac:inkMkLst>
        </pc:inkChg>
        <pc:inkChg chg="add del mod">
          <ac:chgData name="Michael Kuniega" userId="999f7fd1-0dc3-4cba-81fd-6a42a8d75a98" providerId="ADAL" clId="{5E6C7ABE-BA92-4CBB-B9B1-2488E3CE8F49}" dt="2023-01-26T01:50:29.256" v="717"/>
          <ac:inkMkLst>
            <pc:docMk/>
            <pc:sldMk cId="3559811513" sldId="277"/>
            <ac:inkMk id="248" creationId="{4F98CC83-ECAF-7D79-033C-824D133A8939}"/>
          </ac:inkMkLst>
        </pc:inkChg>
        <pc:inkChg chg="add del mod">
          <ac:chgData name="Michael Kuniega" userId="999f7fd1-0dc3-4cba-81fd-6a42a8d75a98" providerId="ADAL" clId="{5E6C7ABE-BA92-4CBB-B9B1-2488E3CE8F49}" dt="2023-01-26T01:50:29.241" v="689"/>
          <ac:inkMkLst>
            <pc:docMk/>
            <pc:sldMk cId="3559811513" sldId="277"/>
            <ac:inkMk id="249" creationId="{CA9B39F3-5584-009B-0C81-4AB8A3A09028}"/>
          </ac:inkMkLst>
        </pc:inkChg>
        <pc:inkChg chg="add del mod">
          <ac:chgData name="Michael Kuniega" userId="999f7fd1-0dc3-4cba-81fd-6a42a8d75a98" providerId="ADAL" clId="{5E6C7ABE-BA92-4CBB-B9B1-2488E3CE8F49}" dt="2023-01-25T23:10:56.670" v="648"/>
          <ac:inkMkLst>
            <pc:docMk/>
            <pc:sldMk cId="3559811513" sldId="277"/>
            <ac:inkMk id="251" creationId="{38A57944-C285-EDCE-5935-46561E810268}"/>
          </ac:inkMkLst>
        </pc:inkChg>
        <pc:inkChg chg="add del mod">
          <ac:chgData name="Michael Kuniega" userId="999f7fd1-0dc3-4cba-81fd-6a42a8d75a98" providerId="ADAL" clId="{5E6C7ABE-BA92-4CBB-B9B1-2488E3CE8F49}" dt="2023-01-25T23:10:56.669" v="647"/>
          <ac:inkMkLst>
            <pc:docMk/>
            <pc:sldMk cId="3559811513" sldId="277"/>
            <ac:inkMk id="252" creationId="{819ECEC5-537E-2092-7654-C839D7707C04}"/>
          </ac:inkMkLst>
        </pc:inkChg>
        <pc:inkChg chg="add del mod">
          <ac:chgData name="Michael Kuniega" userId="999f7fd1-0dc3-4cba-81fd-6a42a8d75a98" providerId="ADAL" clId="{5E6C7ABE-BA92-4CBB-B9B1-2488E3CE8F49}" dt="2023-01-25T23:10:56.671" v="649"/>
          <ac:inkMkLst>
            <pc:docMk/>
            <pc:sldMk cId="3559811513" sldId="277"/>
            <ac:inkMk id="253" creationId="{B23FF32E-FF52-CEF8-01B4-BF0A006FE519}"/>
          </ac:inkMkLst>
        </pc:inkChg>
        <pc:inkChg chg="add del mod">
          <ac:chgData name="Michael Kuniega" userId="999f7fd1-0dc3-4cba-81fd-6a42a8d75a98" providerId="ADAL" clId="{5E6C7ABE-BA92-4CBB-B9B1-2488E3CE8F49}" dt="2023-01-25T23:10:56.669" v="646"/>
          <ac:inkMkLst>
            <pc:docMk/>
            <pc:sldMk cId="3559811513" sldId="277"/>
            <ac:inkMk id="254" creationId="{198B5032-483C-67D9-8C31-4D21874D11B2}"/>
          </ac:inkMkLst>
        </pc:inkChg>
        <pc:inkChg chg="add del mod">
          <ac:chgData name="Michael Kuniega" userId="999f7fd1-0dc3-4cba-81fd-6a42a8d75a98" providerId="ADAL" clId="{5E6C7ABE-BA92-4CBB-B9B1-2488E3CE8F49}" dt="2023-01-26T01:50:29.256" v="720"/>
          <ac:inkMkLst>
            <pc:docMk/>
            <pc:sldMk cId="3559811513" sldId="277"/>
            <ac:inkMk id="256" creationId="{C7836CEA-F60C-827F-8806-C2DF952FC9BF}"/>
          </ac:inkMkLst>
        </pc:inkChg>
        <pc:inkChg chg="add del mod">
          <ac:chgData name="Michael Kuniega" userId="999f7fd1-0dc3-4cba-81fd-6a42a8d75a98" providerId="ADAL" clId="{5E6C7ABE-BA92-4CBB-B9B1-2488E3CE8F49}" dt="2023-01-26T01:50:29.241" v="693"/>
          <ac:inkMkLst>
            <pc:docMk/>
            <pc:sldMk cId="3559811513" sldId="277"/>
            <ac:inkMk id="257" creationId="{A28E7142-8191-4F11-5B02-000966075D13}"/>
          </ac:inkMkLst>
        </pc:inkChg>
        <pc:inkChg chg="add del mod">
          <ac:chgData name="Michael Kuniega" userId="999f7fd1-0dc3-4cba-81fd-6a42a8d75a98" providerId="ADAL" clId="{5E6C7ABE-BA92-4CBB-B9B1-2488E3CE8F49}" dt="2023-01-26T01:50:29.256" v="716"/>
          <ac:inkMkLst>
            <pc:docMk/>
            <pc:sldMk cId="3559811513" sldId="277"/>
            <ac:inkMk id="258" creationId="{DCD160C6-BD41-5A36-8FAE-D3A23AB94637}"/>
          </ac:inkMkLst>
        </pc:inkChg>
        <pc:inkChg chg="add del mod">
          <ac:chgData name="Michael Kuniega" userId="999f7fd1-0dc3-4cba-81fd-6a42a8d75a98" providerId="ADAL" clId="{5E6C7ABE-BA92-4CBB-B9B1-2488E3CE8F49}" dt="2023-01-26T01:50:29.256" v="719"/>
          <ac:inkMkLst>
            <pc:docMk/>
            <pc:sldMk cId="3559811513" sldId="277"/>
            <ac:inkMk id="259" creationId="{1210C6F2-5FA2-201D-F676-C5CA74C836F8}"/>
          </ac:inkMkLst>
        </pc:inkChg>
        <pc:inkChg chg="add del mod">
          <ac:chgData name="Michael Kuniega" userId="999f7fd1-0dc3-4cba-81fd-6a42a8d75a98" providerId="ADAL" clId="{5E6C7ABE-BA92-4CBB-B9B1-2488E3CE8F49}" dt="2023-01-26T01:50:29.241" v="705"/>
          <ac:inkMkLst>
            <pc:docMk/>
            <pc:sldMk cId="3559811513" sldId="277"/>
            <ac:inkMk id="260" creationId="{2E11F882-7818-FE68-06E6-D3F251C3F9C3}"/>
          </ac:inkMkLst>
        </pc:inkChg>
        <pc:inkChg chg="add del mod">
          <ac:chgData name="Michael Kuniega" userId="999f7fd1-0dc3-4cba-81fd-6a42a8d75a98" providerId="ADAL" clId="{5E6C7ABE-BA92-4CBB-B9B1-2488E3CE8F49}" dt="2023-01-26T01:50:29.256" v="718"/>
          <ac:inkMkLst>
            <pc:docMk/>
            <pc:sldMk cId="3559811513" sldId="277"/>
            <ac:inkMk id="261" creationId="{6C233AB2-1E5F-B379-D48D-0FEF98BC15A4}"/>
          </ac:inkMkLst>
        </pc:inkChg>
        <pc:inkChg chg="add del mod">
          <ac:chgData name="Michael Kuniega" userId="999f7fd1-0dc3-4cba-81fd-6a42a8d75a98" providerId="ADAL" clId="{5E6C7ABE-BA92-4CBB-B9B1-2488E3CE8F49}" dt="2023-01-26T01:50:29.241" v="691"/>
          <ac:inkMkLst>
            <pc:docMk/>
            <pc:sldMk cId="3559811513" sldId="277"/>
            <ac:inkMk id="262" creationId="{D3E2F687-C6C7-F744-D1C9-7BA44450F372}"/>
          </ac:inkMkLst>
        </pc:inkChg>
        <pc:inkChg chg="add del mod">
          <ac:chgData name="Michael Kuniega" userId="999f7fd1-0dc3-4cba-81fd-6a42a8d75a98" providerId="ADAL" clId="{5E6C7ABE-BA92-4CBB-B9B1-2488E3CE8F49}" dt="2023-01-26T01:50:29.241" v="688"/>
          <ac:inkMkLst>
            <pc:docMk/>
            <pc:sldMk cId="3559811513" sldId="277"/>
            <ac:inkMk id="263" creationId="{DD77EAA2-677B-A9A0-22B2-F1B6A1C0118A}"/>
          </ac:inkMkLst>
        </pc:inkChg>
        <pc:inkChg chg="add del mod">
          <ac:chgData name="Michael Kuniega" userId="999f7fd1-0dc3-4cba-81fd-6a42a8d75a98" providerId="ADAL" clId="{5E6C7ABE-BA92-4CBB-B9B1-2488E3CE8F49}" dt="2023-01-26T01:50:29.241" v="701"/>
          <ac:inkMkLst>
            <pc:docMk/>
            <pc:sldMk cId="3559811513" sldId="277"/>
            <ac:inkMk id="264" creationId="{D2976689-C06D-6CD3-B348-58D26189ACF4}"/>
          </ac:inkMkLst>
        </pc:inkChg>
        <pc:inkChg chg="add del mod">
          <ac:chgData name="Michael Kuniega" userId="999f7fd1-0dc3-4cba-81fd-6a42a8d75a98" providerId="ADAL" clId="{5E6C7ABE-BA92-4CBB-B9B1-2488E3CE8F49}" dt="2023-01-26T01:50:29.241" v="682"/>
          <ac:inkMkLst>
            <pc:docMk/>
            <pc:sldMk cId="3559811513" sldId="277"/>
            <ac:inkMk id="266" creationId="{79060FA1-FB20-CCC6-4FD1-3885FA21EEBF}"/>
          </ac:inkMkLst>
        </pc:inkChg>
        <pc:inkChg chg="add del mod">
          <ac:chgData name="Michael Kuniega" userId="999f7fd1-0dc3-4cba-81fd-6a42a8d75a98" providerId="ADAL" clId="{5E6C7ABE-BA92-4CBB-B9B1-2488E3CE8F49}" dt="2023-01-26T01:50:29.241" v="707"/>
          <ac:inkMkLst>
            <pc:docMk/>
            <pc:sldMk cId="3559811513" sldId="277"/>
            <ac:inkMk id="267" creationId="{039FCB7C-0D16-36B9-AA71-9CCFD6AAC0D4}"/>
          </ac:inkMkLst>
        </pc:inkChg>
        <pc:inkChg chg="add del mod">
          <ac:chgData name="Michael Kuniega" userId="999f7fd1-0dc3-4cba-81fd-6a42a8d75a98" providerId="ADAL" clId="{5E6C7ABE-BA92-4CBB-B9B1-2488E3CE8F49}" dt="2023-01-26T01:50:29.241" v="704"/>
          <ac:inkMkLst>
            <pc:docMk/>
            <pc:sldMk cId="3559811513" sldId="277"/>
            <ac:inkMk id="269" creationId="{F9955183-F4D7-660E-E67E-666443C97CB9}"/>
          </ac:inkMkLst>
        </pc:inkChg>
        <pc:inkChg chg="add del mod">
          <ac:chgData name="Michael Kuniega" userId="999f7fd1-0dc3-4cba-81fd-6a42a8d75a98" providerId="ADAL" clId="{5E6C7ABE-BA92-4CBB-B9B1-2488E3CE8F49}" dt="2023-01-26T01:50:29.241" v="685"/>
          <ac:inkMkLst>
            <pc:docMk/>
            <pc:sldMk cId="3559811513" sldId="277"/>
            <ac:inkMk id="270" creationId="{ECFCE0EB-B705-219B-469D-F2E0191B23BB}"/>
          </ac:inkMkLst>
        </pc:inkChg>
        <pc:inkChg chg="add del mod">
          <ac:chgData name="Michael Kuniega" userId="999f7fd1-0dc3-4cba-81fd-6a42a8d75a98" providerId="ADAL" clId="{5E6C7ABE-BA92-4CBB-B9B1-2488E3CE8F49}" dt="2023-01-26T01:50:29.241" v="703"/>
          <ac:inkMkLst>
            <pc:docMk/>
            <pc:sldMk cId="3559811513" sldId="277"/>
            <ac:inkMk id="271" creationId="{D7B9ED86-1A6C-2516-0DF2-A037334F68B3}"/>
          </ac:inkMkLst>
        </pc:inkChg>
        <pc:inkChg chg="add del mod">
          <ac:chgData name="Michael Kuniega" userId="999f7fd1-0dc3-4cba-81fd-6a42a8d75a98" providerId="ADAL" clId="{5E6C7ABE-BA92-4CBB-B9B1-2488E3CE8F49}" dt="2023-01-26T01:50:29.241" v="699"/>
          <ac:inkMkLst>
            <pc:docMk/>
            <pc:sldMk cId="3559811513" sldId="277"/>
            <ac:inkMk id="273" creationId="{0A329B3C-C2A9-C860-C710-09FA51D4DDCD}"/>
          </ac:inkMkLst>
        </pc:inkChg>
        <pc:inkChg chg="add del mod">
          <ac:chgData name="Michael Kuniega" userId="999f7fd1-0dc3-4cba-81fd-6a42a8d75a98" providerId="ADAL" clId="{5E6C7ABE-BA92-4CBB-B9B1-2488E3CE8F49}" dt="2023-01-26T01:50:29.241" v="709"/>
          <ac:inkMkLst>
            <pc:docMk/>
            <pc:sldMk cId="3559811513" sldId="277"/>
            <ac:inkMk id="274" creationId="{08EB88DF-F2EE-9191-0130-71167755ADEC}"/>
          </ac:inkMkLst>
        </pc:inkChg>
        <pc:inkChg chg="add del mod">
          <ac:chgData name="Michael Kuniega" userId="999f7fd1-0dc3-4cba-81fd-6a42a8d75a98" providerId="ADAL" clId="{5E6C7ABE-BA92-4CBB-B9B1-2488E3CE8F49}" dt="2023-01-26T01:50:29.241" v="692"/>
          <ac:inkMkLst>
            <pc:docMk/>
            <pc:sldMk cId="3559811513" sldId="277"/>
            <ac:inkMk id="275" creationId="{ABDA2955-9EB7-AABA-5C69-3BAC7874E6B3}"/>
          </ac:inkMkLst>
        </pc:inkChg>
        <pc:inkChg chg="add del mod">
          <ac:chgData name="Michael Kuniega" userId="999f7fd1-0dc3-4cba-81fd-6a42a8d75a98" providerId="ADAL" clId="{5E6C7ABE-BA92-4CBB-B9B1-2488E3CE8F49}" dt="2023-01-26T01:50:29.241" v="687"/>
          <ac:inkMkLst>
            <pc:docMk/>
            <pc:sldMk cId="3559811513" sldId="277"/>
            <ac:inkMk id="276" creationId="{400BEE67-0C03-8D60-18EA-490027DA4315}"/>
          </ac:inkMkLst>
        </pc:inkChg>
        <pc:inkChg chg="add del mod">
          <ac:chgData name="Michael Kuniega" userId="999f7fd1-0dc3-4cba-81fd-6a42a8d75a98" providerId="ADAL" clId="{5E6C7ABE-BA92-4CBB-B9B1-2488E3CE8F49}" dt="2023-01-26T01:50:29.241" v="710"/>
          <ac:inkMkLst>
            <pc:docMk/>
            <pc:sldMk cId="3559811513" sldId="277"/>
            <ac:inkMk id="277" creationId="{5D337337-5D1E-A9AC-9ADD-75E5A8079EF3}"/>
          </ac:inkMkLst>
        </pc:inkChg>
        <pc:inkChg chg="add del mod">
          <ac:chgData name="Michael Kuniega" userId="999f7fd1-0dc3-4cba-81fd-6a42a8d75a98" providerId="ADAL" clId="{5E6C7ABE-BA92-4CBB-B9B1-2488E3CE8F49}" dt="2023-01-26T01:50:29.241" v="714"/>
          <ac:inkMkLst>
            <pc:docMk/>
            <pc:sldMk cId="3559811513" sldId="277"/>
            <ac:inkMk id="279" creationId="{6D8C6805-86ED-8509-2F4B-5FC6009E8C02}"/>
          </ac:inkMkLst>
        </pc:inkChg>
        <pc:inkChg chg="add del mod">
          <ac:chgData name="Michael Kuniega" userId="999f7fd1-0dc3-4cba-81fd-6a42a8d75a98" providerId="ADAL" clId="{5E6C7ABE-BA92-4CBB-B9B1-2488E3CE8F49}" dt="2023-01-26T01:50:29.241" v="683"/>
          <ac:inkMkLst>
            <pc:docMk/>
            <pc:sldMk cId="3559811513" sldId="277"/>
            <ac:inkMk id="280" creationId="{35D72FE1-594A-7DB5-41B1-999862DA10C9}"/>
          </ac:inkMkLst>
        </pc:inkChg>
        <pc:inkChg chg="add del mod">
          <ac:chgData name="Michael Kuniega" userId="999f7fd1-0dc3-4cba-81fd-6a42a8d75a98" providerId="ADAL" clId="{5E6C7ABE-BA92-4CBB-B9B1-2488E3CE8F49}" dt="2023-01-26T01:50:29.241" v="697"/>
          <ac:inkMkLst>
            <pc:docMk/>
            <pc:sldMk cId="3559811513" sldId="277"/>
            <ac:inkMk id="281" creationId="{BA601B76-6348-0F81-35DD-14DDDEC1B2CA}"/>
          </ac:inkMkLst>
        </pc:inkChg>
        <pc:inkChg chg="add del mod">
          <ac:chgData name="Michael Kuniega" userId="999f7fd1-0dc3-4cba-81fd-6a42a8d75a98" providerId="ADAL" clId="{5E6C7ABE-BA92-4CBB-B9B1-2488E3CE8F49}" dt="2023-01-26T01:50:29.256" v="724"/>
          <ac:inkMkLst>
            <pc:docMk/>
            <pc:sldMk cId="3559811513" sldId="277"/>
            <ac:inkMk id="282" creationId="{9E98B4ED-783D-EE70-706A-51E5EAFE8A70}"/>
          </ac:inkMkLst>
        </pc:inkChg>
        <pc:inkChg chg="add del mod">
          <ac:chgData name="Michael Kuniega" userId="999f7fd1-0dc3-4cba-81fd-6a42a8d75a98" providerId="ADAL" clId="{5E6C7ABE-BA92-4CBB-B9B1-2488E3CE8F49}" dt="2023-01-26T01:50:29.241" v="715"/>
          <ac:inkMkLst>
            <pc:docMk/>
            <pc:sldMk cId="3559811513" sldId="277"/>
            <ac:inkMk id="283" creationId="{7223506D-261F-EE05-BD3A-EEF98B0B8DE5}"/>
          </ac:inkMkLst>
        </pc:inkChg>
        <pc:inkChg chg="add del mod">
          <ac:chgData name="Michael Kuniega" userId="999f7fd1-0dc3-4cba-81fd-6a42a8d75a98" providerId="ADAL" clId="{5E6C7ABE-BA92-4CBB-B9B1-2488E3CE8F49}" dt="2023-01-26T01:50:29.256" v="722"/>
          <ac:inkMkLst>
            <pc:docMk/>
            <pc:sldMk cId="3559811513" sldId="277"/>
            <ac:inkMk id="284" creationId="{7C272518-1CC0-51FF-816C-45FEFDE920A7}"/>
          </ac:inkMkLst>
        </pc:inkChg>
        <pc:inkChg chg="add del mod">
          <ac:chgData name="Michael Kuniega" userId="999f7fd1-0dc3-4cba-81fd-6a42a8d75a98" providerId="ADAL" clId="{5E6C7ABE-BA92-4CBB-B9B1-2488E3CE8F49}" dt="2023-01-26T01:50:29.241" v="684"/>
          <ac:inkMkLst>
            <pc:docMk/>
            <pc:sldMk cId="3559811513" sldId="277"/>
            <ac:inkMk id="285" creationId="{A89FC9BF-4534-7E38-6D60-79ECA55E3BCD}"/>
          </ac:inkMkLst>
        </pc:inkChg>
        <pc:inkChg chg="add">
          <ac:chgData name="Michael Kuniega" userId="999f7fd1-0dc3-4cba-81fd-6a42a8d75a98" providerId="ADAL" clId="{5E6C7ABE-BA92-4CBB-B9B1-2488E3CE8F49}" dt="2023-01-26T01:50:35.551" v="726" actId="9405"/>
          <ac:inkMkLst>
            <pc:docMk/>
            <pc:sldMk cId="3559811513" sldId="277"/>
            <ac:inkMk id="287" creationId="{6AFFC1A9-E3CC-9B92-1750-C32D4F59CF5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88" creationId="{5D49C9DB-5F5A-6A7C-E11D-7662AAA3849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89" creationId="{8451F8E2-99BA-50AB-C8D1-8D4445C46098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0" creationId="{29D4829E-A68D-C7EC-7CD2-69C1F463B594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1" creationId="{C417B67B-8682-97F2-8254-0A0315C57FC9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2" creationId="{D5BEA3BE-34B1-8D63-BC1A-69A07E284517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3" creationId="{3FCF47BE-8897-D033-59BE-81AB42678266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5" creationId="{5BCC46D7-EEA9-A4A9-CA61-A6B9541BE20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6" creationId="{C51BECE0-718F-97BD-CFFF-F36203C9EC30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7" creationId="{3460AD8D-5F68-E008-ED7B-6E6F5D3F9DB7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8" creationId="{DAEB5D3A-1BE6-7C51-930D-88E71E4A13F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299" creationId="{098BE6C2-4A57-6547-8E1A-4B5DD69EFF96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0" creationId="{1006DAFB-37B7-B998-8EF4-72727458E922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1" creationId="{C4C91679-EFC4-B5AC-90F2-AB96E3DB27A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2" creationId="{E83173D6-F943-7680-1CED-1E7AE2BA58D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4" creationId="{D4AAD480-B088-D25F-E26E-36FBF2C8EF4E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5" creationId="{7AEEB86D-66D7-A8D0-1CE1-4424C1AA180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6" creationId="{56A39198-0E8C-E7A2-F7E4-BCFA4DBBC7A4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7" creationId="{1BD5A927-044E-4158-7ECA-4936ADC909CD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08" creationId="{A5CB07C1-09B5-CC1F-1D96-78A39EF5252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0" creationId="{C7A07CAE-3C22-324B-7BEC-00697EACDADD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1" creationId="{16FBBA96-9199-D5C2-5529-8190EFC728AD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2" creationId="{D47B97C1-F734-0432-D128-861ACE1B787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3" creationId="{712C07B3-4F49-8758-C87D-23F368796CB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4" creationId="{959BDAFF-CDB6-6783-76E8-D4355D0BFFC4}"/>
          </ac:inkMkLst>
        </pc:inkChg>
        <pc:inkChg chg="add del mod">
          <ac:chgData name="Michael Kuniega" userId="999f7fd1-0dc3-4cba-81fd-6a42a8d75a98" providerId="ADAL" clId="{5E6C7ABE-BA92-4CBB-B9B1-2488E3CE8F49}" dt="2023-01-26T01:51:11.620" v="761"/>
          <ac:inkMkLst>
            <pc:docMk/>
            <pc:sldMk cId="3559811513" sldId="277"/>
            <ac:inkMk id="315" creationId="{1EC9113F-8F55-33F0-A6FA-3ADF87274F29}"/>
          </ac:inkMkLst>
        </pc:inkChg>
        <pc:inkChg chg="add mod">
          <ac:chgData name="Michael Kuniega" userId="999f7fd1-0dc3-4cba-81fd-6a42a8d75a98" providerId="ADAL" clId="{5E6C7ABE-BA92-4CBB-B9B1-2488E3CE8F49}" dt="2023-01-26T01:51:15.075" v="764"/>
          <ac:inkMkLst>
            <pc:docMk/>
            <pc:sldMk cId="3559811513" sldId="277"/>
            <ac:inkMk id="317" creationId="{8990AB58-9442-59CF-3585-62F3DBBF12F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19" creationId="{EE4636E6-6670-6CC2-3E5F-E868360159B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0" creationId="{6E2ACC25-A58B-9AA0-6C35-01FEE2BC7A3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2" creationId="{85BD21DB-6387-994F-3E21-D57D1154266E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3" creationId="{6A84C636-CC85-344F-6248-7399F9E6215F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5" creationId="{95AC772B-D9F8-359A-264B-C15D9BEDB13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6" creationId="{E2DB8481-AF46-0008-9DB2-1E73DA54BD1B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7" creationId="{706F120D-3CFA-5B1C-250C-41BCA9B5E5BE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8" creationId="{96EB2586-7665-C015-8802-72C285C69E3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29" creationId="{66EA6329-8FC0-A215-143D-4649E51EDB94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0" creationId="{9BFBE0CC-9A6B-3893-147A-2F2E0B8AE580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1" creationId="{7D524D69-A2CA-9E9D-698E-314E8F9D752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2" creationId="{C0BB6859-AAE6-A62E-5611-3278E056A88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4" creationId="{EDD53D28-B116-E61D-C98D-865AB39AC93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5" creationId="{2D76E5BC-99BE-828D-946F-F2874CA731D9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6" creationId="{1E253309-A929-33D9-9141-A4EECB94A748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7" creationId="{9A29A724-EE43-7D9F-0915-5EE5A2C67AF5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8" creationId="{2804070A-8C07-F81F-EDBF-FA7F4CE686A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39" creationId="{9A4C5F6B-E682-252E-AE21-8C2A0814D76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0" creationId="{B823654D-0A24-D9C8-C270-9FF049D0088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1" creationId="{9B83F9D2-302C-F010-405E-8E11F07ACD42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2" creationId="{63FA7D52-F4B3-B131-C9AC-2B780D49E451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3" creationId="{707D1578-A4D7-EA4C-A398-1DBC67CFD274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4" creationId="{D9144BFF-B25B-E987-F28D-62B64C8405C0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5" creationId="{41578BD3-BD51-5838-C8E1-A39E3B513643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6" creationId="{FF4F4AE4-9DD9-3A45-FF4C-A275A5A89317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7" creationId="{F56C1E8E-8F2D-249D-0838-90DBD8603DDA}"/>
          </ac:inkMkLst>
        </pc:inkChg>
        <pc:inkChg chg="add mod">
          <ac:chgData name="Michael Kuniega" userId="999f7fd1-0dc3-4cba-81fd-6a42a8d75a98" providerId="ADAL" clId="{5E6C7ABE-BA92-4CBB-B9B1-2488E3CE8F49}" dt="2023-01-26T01:51:30.862" v="790"/>
          <ac:inkMkLst>
            <pc:docMk/>
            <pc:sldMk cId="3559811513" sldId="277"/>
            <ac:inkMk id="349" creationId="{48A51942-9B2C-4BA0-AB18-AA5F96D7B62B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1" creationId="{6705AD1B-0C77-4F4B-A1F3-7DC9D096B7B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2" creationId="{6B9A73FE-592D-D6AC-3C50-CF7787F4ECF9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3" creationId="{F8385F01-B1FA-C869-A0D9-F9BCC40DB61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4" creationId="{568511F8-ACC2-8EF5-630B-C1C2AF029D2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6" creationId="{CBC764C5-4D42-23EA-E3A3-6F379B72A0C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7" creationId="{3C8578A3-749C-0FA2-B0B5-06551C56FE5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8" creationId="{DEE7E857-CEC1-B3CA-39FC-5BD2778C2BE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59" creationId="{8A0468D1-A009-132D-7128-531F937787A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0" creationId="{6A86FAD7-EAA8-F3C7-87C7-6C2E4532B04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1" creationId="{39DDA63A-4336-ECFF-025A-01D469CA6573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2" creationId="{2AEC81B0-A9A1-DF96-55B8-333251389AB5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4" creationId="{AAE7F41D-0BE5-3B7A-0B61-80A545C3CE2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5" creationId="{6DB3C400-7066-24B9-56BF-1140EDDC1CB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6" creationId="{FD8AA146-29A6-834D-092E-A7C548C1E14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7" creationId="{045B2F51-0518-FAA1-56F7-B9EB509EC10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8" creationId="{EC1BEAED-0270-F5B2-CB69-B0ECDB19185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69" creationId="{612A7EF6-BA36-C228-ACA3-785140A295E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0" creationId="{9F1BD100-455D-265E-2D65-05A28774C33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1" creationId="{144F2670-4E18-096D-40A1-71A88B3E655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2" creationId="{E00F8725-55F2-22E8-964C-C4DA1C5A079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5" creationId="{46FA73E7-354A-E079-93CF-1055AC471E2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6" creationId="{D17FB8C9-D271-E5EA-4A67-F81FCA9BBBBC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7" creationId="{23B750CB-E49D-A187-5239-AB4A7A38B70C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79" creationId="{76CC8A93-ABF4-4F78-265F-277B5907E167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0" creationId="{A36F2B67-51E5-7BCB-A665-8C75F16A490A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1" creationId="{74828094-6373-44AA-F4C1-E98D0B86F0BD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3" creationId="{684FE260-2A4D-864C-B9C1-6F167C1A0691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5" creationId="{FCCAB7A5-F84F-41E7-CDBA-E48A57E3FE76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7" creationId="{ACC66299-B00E-8569-2389-F1F039B2690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8" creationId="{D6A5094C-DC0F-C344-F100-9F9636567CE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89" creationId="{5C750537-47A5-4C3E-9D77-7671FA3D3180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0" creationId="{70F3E61D-EF79-2CF4-5475-9A2ADCB68274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1" creationId="{157A7B84-9C6D-A13F-7AF2-A96B38218B62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2" creationId="{99B1FA79-D58B-CE28-D46B-CBB7D9D72468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3" creationId="{95144955-6A01-3438-5847-43F8DC24E9FF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4" creationId="{5480A9F5-2A97-A359-74F7-3B868EB6BE8E}"/>
          </ac:inkMkLst>
        </pc:inkChg>
        <pc:inkChg chg="add mod">
          <ac:chgData name="Michael Kuniega" userId="999f7fd1-0dc3-4cba-81fd-6a42a8d75a98" providerId="ADAL" clId="{5E6C7ABE-BA92-4CBB-B9B1-2488E3CE8F49}" dt="2023-01-26T01:53:20.262" v="868"/>
          <ac:inkMkLst>
            <pc:docMk/>
            <pc:sldMk cId="3559811513" sldId="277"/>
            <ac:inkMk id="395" creationId="{5AE030CC-1BCD-D38F-C579-A431320A92C7}"/>
          </ac:inkMkLst>
        </pc:inkChg>
        <pc:inkChg chg="add del mod">
          <ac:chgData name="Michael Kuniega" userId="999f7fd1-0dc3-4cba-81fd-6a42a8d75a98" providerId="ADAL" clId="{5E6C7ABE-BA92-4CBB-B9B1-2488E3CE8F49}" dt="2023-01-26T01:53:08.507" v="853"/>
          <ac:inkMkLst>
            <pc:docMk/>
            <pc:sldMk cId="3559811513" sldId="277"/>
            <ac:inkMk id="397" creationId="{7E7B9728-7C75-A50E-8D5C-63C114B1BA89}"/>
          </ac:inkMkLst>
        </pc:inkChg>
        <pc:inkChg chg="add del mod">
          <ac:chgData name="Michael Kuniega" userId="999f7fd1-0dc3-4cba-81fd-6a42a8d75a98" providerId="ADAL" clId="{5E6C7ABE-BA92-4CBB-B9B1-2488E3CE8F49}" dt="2023-01-26T01:53:08.511" v="857"/>
          <ac:inkMkLst>
            <pc:docMk/>
            <pc:sldMk cId="3559811513" sldId="277"/>
            <ac:inkMk id="398" creationId="{204FA0BB-768E-B7CA-6CEE-87F7A771EDDE}"/>
          </ac:inkMkLst>
        </pc:inkChg>
        <pc:inkChg chg="add del mod">
          <ac:chgData name="Michael Kuniega" userId="999f7fd1-0dc3-4cba-81fd-6a42a8d75a98" providerId="ADAL" clId="{5E6C7ABE-BA92-4CBB-B9B1-2488E3CE8F49}" dt="2023-01-26T01:53:08.511" v="858"/>
          <ac:inkMkLst>
            <pc:docMk/>
            <pc:sldMk cId="3559811513" sldId="277"/>
            <ac:inkMk id="400" creationId="{ACE3636B-9E27-BF06-FF47-79E1B1A5FFA1}"/>
          </ac:inkMkLst>
        </pc:inkChg>
        <pc:inkChg chg="add del mod">
          <ac:chgData name="Michael Kuniega" userId="999f7fd1-0dc3-4cba-81fd-6a42a8d75a98" providerId="ADAL" clId="{5E6C7ABE-BA92-4CBB-B9B1-2488E3CE8F49}" dt="2023-01-26T01:53:08.509" v="855"/>
          <ac:inkMkLst>
            <pc:docMk/>
            <pc:sldMk cId="3559811513" sldId="277"/>
            <ac:inkMk id="401" creationId="{9BA42B91-6B04-AA16-21B2-722F7E255227}"/>
          </ac:inkMkLst>
        </pc:inkChg>
        <pc:inkChg chg="add del mod">
          <ac:chgData name="Michael Kuniega" userId="999f7fd1-0dc3-4cba-81fd-6a42a8d75a98" providerId="ADAL" clId="{5E6C7ABE-BA92-4CBB-B9B1-2488E3CE8F49}" dt="2023-01-26T01:53:08.510" v="856"/>
          <ac:inkMkLst>
            <pc:docMk/>
            <pc:sldMk cId="3559811513" sldId="277"/>
            <ac:inkMk id="402" creationId="{7C93A921-213D-2C9F-B512-AA0AC839B48B}"/>
          </ac:inkMkLst>
        </pc:inkChg>
        <pc:inkChg chg="add del mod">
          <ac:chgData name="Michael Kuniega" userId="999f7fd1-0dc3-4cba-81fd-6a42a8d75a98" providerId="ADAL" clId="{5E6C7ABE-BA92-4CBB-B9B1-2488E3CE8F49}" dt="2023-01-26T01:53:08.513" v="860"/>
          <ac:inkMkLst>
            <pc:docMk/>
            <pc:sldMk cId="3559811513" sldId="277"/>
            <ac:inkMk id="403" creationId="{98967BE6-9EBD-32FD-ECCC-1927F8F8E399}"/>
          </ac:inkMkLst>
        </pc:inkChg>
        <pc:inkChg chg="add del mod">
          <ac:chgData name="Michael Kuniega" userId="999f7fd1-0dc3-4cba-81fd-6a42a8d75a98" providerId="ADAL" clId="{5E6C7ABE-BA92-4CBB-B9B1-2488E3CE8F49}" dt="2023-01-26T01:53:08.515" v="862"/>
          <ac:inkMkLst>
            <pc:docMk/>
            <pc:sldMk cId="3559811513" sldId="277"/>
            <ac:inkMk id="404" creationId="{9E08AE07-E98C-77CE-1B82-29D62E7DF3F9}"/>
          </ac:inkMkLst>
        </pc:inkChg>
        <pc:inkChg chg="add del mod">
          <ac:chgData name="Michael Kuniega" userId="999f7fd1-0dc3-4cba-81fd-6a42a8d75a98" providerId="ADAL" clId="{5E6C7ABE-BA92-4CBB-B9B1-2488E3CE8F49}" dt="2023-01-26T01:53:08.512" v="859"/>
          <ac:inkMkLst>
            <pc:docMk/>
            <pc:sldMk cId="3559811513" sldId="277"/>
            <ac:inkMk id="405" creationId="{C4562CC2-D06D-F7A0-76D5-F2DD0EF202B0}"/>
          </ac:inkMkLst>
        </pc:inkChg>
        <pc:inkChg chg="add del mod">
          <ac:chgData name="Michael Kuniega" userId="999f7fd1-0dc3-4cba-81fd-6a42a8d75a98" providerId="ADAL" clId="{5E6C7ABE-BA92-4CBB-B9B1-2488E3CE8F49}" dt="2023-01-26T01:53:08.508" v="854"/>
          <ac:inkMkLst>
            <pc:docMk/>
            <pc:sldMk cId="3559811513" sldId="277"/>
            <ac:inkMk id="407" creationId="{A715AE7B-D117-9C6B-FF2E-9CA14DE23E2A}"/>
          </ac:inkMkLst>
        </pc:inkChg>
        <pc:inkChg chg="add del mod">
          <ac:chgData name="Michael Kuniega" userId="999f7fd1-0dc3-4cba-81fd-6a42a8d75a98" providerId="ADAL" clId="{5E6C7ABE-BA92-4CBB-B9B1-2488E3CE8F49}" dt="2023-01-26T01:53:08.505" v="852"/>
          <ac:inkMkLst>
            <pc:docMk/>
            <pc:sldMk cId="3559811513" sldId="277"/>
            <ac:inkMk id="408" creationId="{3566970E-0A5C-0B2E-4FDE-6BAF77A434DB}"/>
          </ac:inkMkLst>
        </pc:inkChg>
        <pc:inkChg chg="add del mod">
          <ac:chgData name="Michael Kuniega" userId="999f7fd1-0dc3-4cba-81fd-6a42a8d75a98" providerId="ADAL" clId="{5E6C7ABE-BA92-4CBB-B9B1-2488E3CE8F49}" dt="2023-01-26T01:53:08.514" v="861"/>
          <ac:inkMkLst>
            <pc:docMk/>
            <pc:sldMk cId="3559811513" sldId="277"/>
            <ac:inkMk id="409" creationId="{A92137DE-8B9E-D556-022A-B3C76B551C4C}"/>
          </ac:inkMkLst>
        </pc:inkChg>
        <pc:inkChg chg="add del mod">
          <ac:chgData name="Michael Kuniega" userId="999f7fd1-0dc3-4cba-81fd-6a42a8d75a98" providerId="ADAL" clId="{5E6C7ABE-BA92-4CBB-B9B1-2488E3CE8F49}" dt="2023-01-26T01:53:05.685" v="851"/>
          <ac:inkMkLst>
            <pc:docMk/>
            <pc:sldMk cId="3559811513" sldId="277"/>
            <ac:inkMk id="410" creationId="{CC0B9B54-9273-9FC4-634B-BC94D83FCDA6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2" creationId="{0F789056-A26B-95B6-F300-3EAEEB665795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3" creationId="{9124A519-34E6-6DFC-BDA4-BA8CACC8B8E5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4" creationId="{5599F84F-AD3E-7242-9E55-7854C75C4AFE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6" creationId="{6A7DE38F-515E-E501-A16F-D93B3D089533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8" creationId="{EBA0CEB7-DFB2-6D2E-D3A4-BF7A48653379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19" creationId="{0FCEE4A8-78AA-2AA9-CE40-24C032D30BD3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0" creationId="{3D953C6C-03FE-4920-8DFA-503CA00C7CC9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1" creationId="{9E96AF4F-4E49-F90B-F84E-43E5397527E5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2" creationId="{EF3F0B56-4417-C436-0061-EB09EF70B7AC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3" creationId="{1786D076-FDBC-D581-9A04-5F96CF788E38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4" creationId="{7C03626D-0574-756F-C2CC-47E74FC1DC32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5" creationId="{0E22E0C3-A62E-FC39-A5F4-6E85176BDC83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6" creationId="{B86A539E-E92A-B506-AC9F-5A1189344D07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7" creationId="{60D32AAC-0140-7532-7AEF-DFA74494902C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8" creationId="{09B359B3-11FE-3411-F555-4C27E125A290}"/>
          </ac:inkMkLst>
        </pc:inkChg>
        <pc:inkChg chg="add mod">
          <ac:chgData name="Michael Kuniega" userId="999f7fd1-0dc3-4cba-81fd-6a42a8d75a98" providerId="ADAL" clId="{5E6C7ABE-BA92-4CBB-B9B1-2488E3CE8F49}" dt="2023-01-26T01:53:28.891" v="881"/>
          <ac:inkMkLst>
            <pc:docMk/>
            <pc:sldMk cId="3559811513" sldId="277"/>
            <ac:inkMk id="429" creationId="{8E3E9C54-D8CF-C361-E74D-9A5CFCF9D907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1" creationId="{6C56A56D-451B-D332-0BC6-7FC324AA737F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2" creationId="{60D2D137-7657-332A-6963-6A39031A0993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3" creationId="{EC44C741-1178-F0DA-77F2-0320F73DC8FA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4" creationId="{89185E89-0062-10A4-164B-D063D27AB52E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5" creationId="{4A58CAEE-E2ED-ABE8-A630-DBD7D9BF2CA9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7" creationId="{F03F2037-E139-BB0D-AE42-DCC7CB8CE6A1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39" creationId="{42BDE4ED-AF22-C620-0AB8-D3EC6920D089}"/>
          </ac:inkMkLst>
        </pc:inkChg>
        <pc:inkChg chg="add mod">
          <ac:chgData name="Michael Kuniega" userId="999f7fd1-0dc3-4cba-81fd-6a42a8d75a98" providerId="ADAL" clId="{5E6C7ABE-BA92-4CBB-B9B1-2488E3CE8F49}" dt="2023-01-26T01:53:58.303" v="892"/>
          <ac:inkMkLst>
            <pc:docMk/>
            <pc:sldMk cId="3559811513" sldId="277"/>
            <ac:inkMk id="440" creationId="{0CCC2B1E-B94D-FA56-4277-CE03291DC895}"/>
          </ac:inkMkLst>
        </pc:inkChg>
        <pc:inkChg chg="add mod">
          <ac:chgData name="Michael Kuniega" userId="999f7fd1-0dc3-4cba-81fd-6a42a8d75a98" providerId="ADAL" clId="{5E6C7ABE-BA92-4CBB-B9B1-2488E3CE8F49}" dt="2023-01-26T01:54:05.824" v="896"/>
          <ac:inkMkLst>
            <pc:docMk/>
            <pc:sldMk cId="3559811513" sldId="277"/>
            <ac:inkMk id="442" creationId="{73EAAC77-4507-C042-FB92-0E152B1EF969}"/>
          </ac:inkMkLst>
        </pc:inkChg>
        <pc:inkChg chg="add mod">
          <ac:chgData name="Michael Kuniega" userId="999f7fd1-0dc3-4cba-81fd-6a42a8d75a98" providerId="ADAL" clId="{5E6C7ABE-BA92-4CBB-B9B1-2488E3CE8F49}" dt="2023-01-26T01:54:05.824" v="896"/>
          <ac:inkMkLst>
            <pc:docMk/>
            <pc:sldMk cId="3559811513" sldId="277"/>
            <ac:inkMk id="443" creationId="{75C2298E-1442-5A9A-0C26-31406AE09E0E}"/>
          </ac:inkMkLst>
        </pc:inkChg>
        <pc:inkChg chg="add mod">
          <ac:chgData name="Michael Kuniega" userId="999f7fd1-0dc3-4cba-81fd-6a42a8d75a98" providerId="ADAL" clId="{5E6C7ABE-BA92-4CBB-B9B1-2488E3CE8F49}" dt="2023-01-26T01:54:05.824" v="896"/>
          <ac:inkMkLst>
            <pc:docMk/>
            <pc:sldMk cId="3559811513" sldId="277"/>
            <ac:inkMk id="444" creationId="{C352779B-E27D-D8D3-2573-A6342EB25AEE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46" creationId="{891E36F7-DA42-246C-AFDE-AA149764587E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47" creationId="{36D018D7-9C32-2C9B-2541-87C65D907702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48" creationId="{6CA5DD64-30DB-020E-F6A1-C0F9802F6823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49" creationId="{1FE78459-7E80-EE13-5611-A033BF8350B8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0" creationId="{3DC74F2F-927B-A5B4-C763-D24719B3E8BB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1" creationId="{7C359F61-F96F-30A0-2C9D-83F38559340D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2" creationId="{DB8A0B5E-AAE4-949E-D1FE-A41D5992097D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3" creationId="{9A9FC5C6-7F06-E213-A342-5ABD57209FF7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4" creationId="{F012909D-D91B-25F6-A49A-2CF6CB2F1691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5" creationId="{D53A7DE7-42AB-2E65-49B6-B22FB674D36F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6" creationId="{5F717648-4DBD-A345-1304-70AD22BA34D7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7" creationId="{C7B4EDDF-32A3-293A-50C3-3A83FDC4785D}"/>
          </ac:inkMkLst>
        </pc:inkChg>
        <pc:inkChg chg="add mod">
          <ac:chgData name="Michael Kuniega" userId="999f7fd1-0dc3-4cba-81fd-6a42a8d75a98" providerId="ADAL" clId="{5E6C7ABE-BA92-4CBB-B9B1-2488E3CE8F49}" dt="2023-01-26T01:54:13.827" v="910"/>
          <ac:inkMkLst>
            <pc:docMk/>
            <pc:sldMk cId="3559811513" sldId="277"/>
            <ac:inkMk id="458" creationId="{5476AB38-1273-E291-A0E9-5213E8E44210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3" creationId="{96A73A26-A91F-B14E-54AB-56B4EBE1ED93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4" creationId="{D61117A5-07B6-51DF-7D93-69EA755B1248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5" creationId="{710448FF-3911-BA01-31CF-59247E347B48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6" creationId="{41BC4ADE-0D43-6167-117A-C9E75323511E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7" creationId="{B233BECA-DAEC-02D7-87CC-3EA4B95C31FA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8" creationId="{1C1E7354-A855-B2A9-CE16-3EE9BFFD771E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69" creationId="{321A0F78-1076-6549-42B9-1557801DDFAE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0" creationId="{C5E821C2-D247-1137-6745-2BCA128EC2EB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1" creationId="{5DEFE0DE-CA12-293C-832C-BC8F68B856D0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2" creationId="{2C0D010F-1DD9-DA28-CEF4-7D1927834A8E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3" creationId="{71409BCC-555F-890B-90C5-CF15F37083D1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4" creationId="{1C666B4B-CC35-BB56-669B-4F5545594381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5" creationId="{4EDE59B0-575D-DD2F-FFDB-CB2F95953A02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6" creationId="{7A4C05C7-C72E-3669-E197-541E894C1A09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7" creationId="{17C8D66A-9126-A9EB-30CA-24605940E963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8" creationId="{E70E94FD-85C7-42D6-D46B-F561E004A4F2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79" creationId="{DEF41F3D-8CC8-2DDF-6306-4BF21D599A82}"/>
          </ac:inkMkLst>
        </pc:inkChg>
        <pc:inkChg chg="add mod">
          <ac:chgData name="Michael Kuniega" userId="999f7fd1-0dc3-4cba-81fd-6a42a8d75a98" providerId="ADAL" clId="{5E6C7ABE-BA92-4CBB-B9B1-2488E3CE8F49}" dt="2023-01-26T01:54:30.461" v="932"/>
          <ac:inkMkLst>
            <pc:docMk/>
            <pc:sldMk cId="3559811513" sldId="277"/>
            <ac:inkMk id="480" creationId="{8DAD7C9E-46AC-04BC-AD99-178D6079CD63}"/>
          </ac:inkMkLst>
        </pc:inkChg>
        <pc:inkChg chg="add del mod">
          <ac:chgData name="Michael Kuniega" userId="999f7fd1-0dc3-4cba-81fd-6a42a8d75a98" providerId="ADAL" clId="{5E6C7ABE-BA92-4CBB-B9B1-2488E3CE8F49}" dt="2023-01-26T01:54:33.258" v="937"/>
          <ac:inkMkLst>
            <pc:docMk/>
            <pc:sldMk cId="3559811513" sldId="277"/>
            <ac:inkMk id="481" creationId="{F4B72E70-9CF6-9C0D-4BB3-DE4A8F5D42B1}"/>
          </ac:inkMkLst>
        </pc:inkChg>
        <pc:inkChg chg="add del mod">
          <ac:chgData name="Michael Kuniega" userId="999f7fd1-0dc3-4cba-81fd-6a42a8d75a98" providerId="ADAL" clId="{5E6C7ABE-BA92-4CBB-B9B1-2488E3CE8F49}" dt="2023-01-26T01:54:33.257" v="935"/>
          <ac:inkMkLst>
            <pc:docMk/>
            <pc:sldMk cId="3559811513" sldId="277"/>
            <ac:inkMk id="482" creationId="{D5AE1C8F-B00B-7640-BD50-E03F331CA995}"/>
          </ac:inkMkLst>
        </pc:inkChg>
        <pc:inkChg chg="add del mod">
          <ac:chgData name="Michael Kuniega" userId="999f7fd1-0dc3-4cba-81fd-6a42a8d75a98" providerId="ADAL" clId="{5E6C7ABE-BA92-4CBB-B9B1-2488E3CE8F49}" dt="2023-01-26T01:54:33.257" v="936"/>
          <ac:inkMkLst>
            <pc:docMk/>
            <pc:sldMk cId="3559811513" sldId="277"/>
            <ac:inkMk id="483" creationId="{3F6417DF-E8A2-19F7-3E68-DC3C37AE0B47}"/>
          </ac:inkMkLst>
        </pc:inkChg>
        <pc:inkChg chg="add del mod">
          <ac:chgData name="Michael Kuniega" userId="999f7fd1-0dc3-4cba-81fd-6a42a8d75a98" providerId="ADAL" clId="{5E6C7ABE-BA92-4CBB-B9B1-2488E3CE8F49}" dt="2023-01-26T01:54:34.944" v="938"/>
          <ac:inkMkLst>
            <pc:docMk/>
            <pc:sldMk cId="3559811513" sldId="277"/>
            <ac:inkMk id="488" creationId="{BA7F84F8-452E-B764-D55B-D8BBC91269B4}"/>
          </ac:inkMkLst>
        </pc:inkChg>
        <pc:inkChg chg="add del mod">
          <ac:chgData name="Michael Kuniega" userId="999f7fd1-0dc3-4cba-81fd-6a42a8d75a98" providerId="ADAL" clId="{5E6C7ABE-BA92-4CBB-B9B1-2488E3CE8F49}" dt="2023-01-26T01:54:56.615" v="953"/>
          <ac:inkMkLst>
            <pc:docMk/>
            <pc:sldMk cId="3559811513" sldId="277"/>
            <ac:inkMk id="490" creationId="{3E9420F4-4C60-66E6-3F9B-AA179FD4F92E}"/>
          </ac:inkMkLst>
        </pc:inkChg>
        <pc:inkChg chg="add del mod">
          <ac:chgData name="Michael Kuniega" userId="999f7fd1-0dc3-4cba-81fd-6a42a8d75a98" providerId="ADAL" clId="{5E6C7ABE-BA92-4CBB-B9B1-2488E3CE8F49}" dt="2023-01-26T01:54:57.031" v="955"/>
          <ac:inkMkLst>
            <pc:docMk/>
            <pc:sldMk cId="3559811513" sldId="277"/>
            <ac:inkMk id="491" creationId="{6A19BF07-3D22-B1DB-A35F-F9C332249B18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492" creationId="{3C5454C1-35A5-8773-2516-249481128E17}"/>
          </ac:inkMkLst>
        </pc:inkChg>
        <pc:inkChg chg="add del mod">
          <ac:chgData name="Michael Kuniega" userId="999f7fd1-0dc3-4cba-81fd-6a42a8d75a98" providerId="ADAL" clId="{5E6C7ABE-BA92-4CBB-B9B1-2488E3CE8F49}" dt="2023-01-26T01:54:57.356" v="957"/>
          <ac:inkMkLst>
            <pc:docMk/>
            <pc:sldMk cId="3559811513" sldId="277"/>
            <ac:inkMk id="493" creationId="{D24DE830-49E0-8C3F-267B-8359678CAA6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494" creationId="{FF0CE2E3-6C84-F0B2-6493-C1CBE2C23F6C}"/>
          </ac:inkMkLst>
        </pc:inkChg>
        <pc:inkChg chg="add del mod">
          <ac:chgData name="Michael Kuniega" userId="999f7fd1-0dc3-4cba-81fd-6a42a8d75a98" providerId="ADAL" clId="{5E6C7ABE-BA92-4CBB-B9B1-2488E3CE8F49}" dt="2023-01-26T01:54:57.356" v="958"/>
          <ac:inkMkLst>
            <pc:docMk/>
            <pc:sldMk cId="3559811513" sldId="277"/>
            <ac:inkMk id="495" creationId="{94B140BB-21DC-9408-8269-99D766640DBA}"/>
          </ac:inkMkLst>
        </pc:inkChg>
        <pc:inkChg chg="add del mod">
          <ac:chgData name="Michael Kuniega" userId="999f7fd1-0dc3-4cba-81fd-6a42a8d75a98" providerId="ADAL" clId="{5E6C7ABE-BA92-4CBB-B9B1-2488E3CE8F49}" dt="2023-01-26T01:54:57.356" v="956"/>
          <ac:inkMkLst>
            <pc:docMk/>
            <pc:sldMk cId="3559811513" sldId="277"/>
            <ac:inkMk id="496" creationId="{711EB49F-F6AE-C3CE-42FC-B1617B4EC403}"/>
          </ac:inkMkLst>
        </pc:inkChg>
        <pc:inkChg chg="add del mod">
          <ac:chgData name="Michael Kuniega" userId="999f7fd1-0dc3-4cba-81fd-6a42a8d75a98" providerId="ADAL" clId="{5E6C7ABE-BA92-4CBB-B9B1-2488E3CE8F49}" dt="2023-01-26T01:54:59.082" v="963"/>
          <ac:inkMkLst>
            <pc:docMk/>
            <pc:sldMk cId="3559811513" sldId="277"/>
            <ac:inkMk id="497" creationId="{EAD36AA9-B173-FE38-DD78-EA584FC286BD}"/>
          </ac:inkMkLst>
        </pc:inkChg>
        <pc:inkChg chg="add del mod">
          <ac:chgData name="Michael Kuniega" userId="999f7fd1-0dc3-4cba-81fd-6a42a8d75a98" providerId="ADAL" clId="{5E6C7ABE-BA92-4CBB-B9B1-2488E3CE8F49}" dt="2023-01-26T01:54:58.144" v="960"/>
          <ac:inkMkLst>
            <pc:docMk/>
            <pc:sldMk cId="3559811513" sldId="277"/>
            <ac:inkMk id="499" creationId="{64EC2AC6-4382-42B7-C7FB-9F80A2CDB057}"/>
          </ac:inkMkLst>
        </pc:inkChg>
        <pc:inkChg chg="add del mod">
          <ac:chgData name="Michael Kuniega" userId="999f7fd1-0dc3-4cba-81fd-6a42a8d75a98" providerId="ADAL" clId="{5E6C7ABE-BA92-4CBB-B9B1-2488E3CE8F49}" dt="2023-01-26T01:54:58.145" v="962"/>
          <ac:inkMkLst>
            <pc:docMk/>
            <pc:sldMk cId="3559811513" sldId="277"/>
            <ac:inkMk id="500" creationId="{24103D80-3FE6-DFDF-54D7-E9C68F22B2AA}"/>
          </ac:inkMkLst>
        </pc:inkChg>
        <pc:inkChg chg="add del mod">
          <ac:chgData name="Michael Kuniega" userId="999f7fd1-0dc3-4cba-81fd-6a42a8d75a98" providerId="ADAL" clId="{5E6C7ABE-BA92-4CBB-B9B1-2488E3CE8F49}" dt="2023-01-26T01:54:58.145" v="961"/>
          <ac:inkMkLst>
            <pc:docMk/>
            <pc:sldMk cId="3559811513" sldId="277"/>
            <ac:inkMk id="502" creationId="{8B655728-B0FE-928D-4C8C-CF3F5BA8501F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4" creationId="{36752853-312A-D849-D82E-5FFED71FC083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5" creationId="{1A487736-0C5E-904E-C8A0-E1C7ECA46683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6" creationId="{E2EAC046-41C0-F156-F7CE-BA85781E9A2E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7" creationId="{854081E7-D752-B022-3040-76E3EF883822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8" creationId="{A8BFCBD3-E202-AFFF-8A6D-8331318898B3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09" creationId="{C9B97D08-142B-B0CB-64BB-75318311FD1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0" creationId="{377BFCC4-739B-48BF-83B0-611C1CEFAEF5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1" creationId="{D775ED7D-C94D-B75E-4978-2064BFD3F28C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3" creationId="{8B43D8E8-E7B9-A59C-74D3-330EFD0541C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4" creationId="{43183AF4-0FC2-7500-18EF-0097487F6A8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5" creationId="{87ECE72D-3E1A-88F9-04B0-4AD3253B7E7C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6" creationId="{A59D92B6-C7C4-2506-4212-9F088A04A4A7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7" creationId="{DF2FD7B3-2B89-7EFD-207C-D5CD23533FC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18" creationId="{AF54F586-6132-4CD3-97FE-61715AB563D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0" creationId="{902101E4-D4F0-7805-E45D-FC3FA614892E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1" creationId="{9CC05530-B7B1-C1B9-5A31-42B9FCEC22A9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2" creationId="{27E7BBF4-B141-93B0-FFDD-D798AFD33E0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4" creationId="{73C3BA5E-FCC2-C360-474C-B4304ACAA0A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5" creationId="{F5FF6BBB-8D62-065D-D393-D5257005E8EF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6" creationId="{ED256DF6-0B6D-6423-C829-2D3A485BBFEB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7" creationId="{96C88658-FCAD-BECE-314C-DB185D89E6E8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8" creationId="{56EE1333-7D98-FBAF-95EA-1A69E9D63E1E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29" creationId="{68BCA20D-20FF-566B-A33F-AE669796C093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0" creationId="{4E4D66A2-C1F1-4998-93AC-57A5C9C2F7E0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1" creationId="{CFBD29C5-578A-B39A-0250-D92FA3356D4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2" creationId="{53F9155B-8EDD-DDAD-6A29-3A8BE3EFF9F2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3" creationId="{0E5FE53E-7C14-0412-47B8-A8055E711370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4" creationId="{B104036D-B2B6-DAE6-B449-F81B4ECF5CF8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5" creationId="{8C8BAA83-BB5A-5696-C77F-051C2939DF5B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6" creationId="{6C1CA36C-2477-DAC3-DE8C-93B5B4FDB659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7" creationId="{5BB1A929-D80A-E186-BDCE-0308105A101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8" creationId="{6244DBF1-B857-1D39-C568-86AE239166F5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39" creationId="{A7DC5258-C18B-0720-0604-AB91A55042B7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0" creationId="{9486DA3E-4456-A967-D272-4009B194600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1" creationId="{F2F8828E-E7CC-8280-B213-42633B51BA8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2" creationId="{C7515AA0-A3C7-5DDF-1C41-A5C2BF3313BD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5" creationId="{45B311EE-B9AE-EEDB-F8D9-B8890CCEFB3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6" creationId="{F12FC7DB-C021-194F-BC80-EB90E956DAD0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7" creationId="{52C5AB8F-83F6-CBEE-8B8C-57CC9FD4E8A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8" creationId="{E3B2F0B9-480A-8B28-3A9D-AEDE70D49A49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49" creationId="{D7093C76-C1F2-B069-50AB-27B911C926E0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0" creationId="{C03142D0-0D69-E926-C1A8-0BA24295AF1D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1" creationId="{0DC783B9-92E3-3BE2-8F9B-C0630D3D969C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2" creationId="{FF70B5A6-9C25-7ADF-5A56-0EE00CFE889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3" creationId="{2E25C12D-CBE8-2795-00A7-0CB5DF84CBAB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4" creationId="{AD53CC14-D125-8045-046C-52AFABB3C53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7" creationId="{5E8BF47E-BA9E-32D2-38A1-BF349A3141D7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59" creationId="{02B2385F-2FB5-3AD0-568E-6A750E11EEFE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1" creationId="{F8A64EB8-E9C3-8925-96F3-9DE56704C915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2" creationId="{4D204C8D-925D-8CD9-54EE-E1E290E44B5E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3" creationId="{862738C2-D4B4-AA08-F877-C4640810986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4" creationId="{E296B228-96B7-9D7B-36D7-020ECCCC3F1C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5" creationId="{71084E5C-7C8C-DA24-7239-D6CDBD9D5E8F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6" creationId="{D83D5CB0-0749-70B7-514F-C55DC9619861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7" creationId="{229D2B65-3993-6A8D-9B34-839C08C8CF10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8" creationId="{FC20968E-8F58-522C-7BB7-1749C7792861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69" creationId="{9275E83F-0ED7-1B5C-1D33-059960ED30C3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2" creationId="{40195723-1092-51FB-8A05-0E51C7392119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3" creationId="{6751D004-94AD-03FE-C3F7-5C1A6D8D2096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4" creationId="{F3AF18FA-8491-E7C3-CC97-03E4EA2F25A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5" creationId="{EF0FFEF6-D967-630E-8118-A533D6A5DF7F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6" creationId="{59C806E7-B18C-EAC6-40DD-079D1300F3CB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7" creationId="{08F44CEC-5355-B227-D131-F77190B8585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8" creationId="{727488A6-5DFF-651B-5623-A36B234E135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79" creationId="{BFB6AA64-B2A8-D69A-41D2-4F3E8A940181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0" creationId="{AE406AC5-7CD3-6370-5D53-B49756C4252B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1" creationId="{76391244-0060-4735-8697-4F03556DE49A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2" creationId="{6B5CC3B3-A2B9-F7F4-9442-1F9D0D794EA4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3" creationId="{89D20C32-7AF8-010F-12F6-1DA05C0DF767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4" creationId="{ABC3C896-A72A-C5FD-151D-E5F169D6644D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5" creationId="{173CFF61-4892-A216-6898-B9937A129B6E}"/>
          </ac:inkMkLst>
        </pc:inkChg>
        <pc:inkChg chg="add del mod">
          <ac:chgData name="Michael Kuniega" userId="999f7fd1-0dc3-4cba-81fd-6a42a8d75a98" providerId="ADAL" clId="{5E6C7ABE-BA92-4CBB-B9B1-2488E3CE8F49}" dt="2023-01-26T01:56:10.776" v="1045"/>
          <ac:inkMkLst>
            <pc:docMk/>
            <pc:sldMk cId="3559811513" sldId="277"/>
            <ac:inkMk id="586" creationId="{29BC6013-0D3F-420A-31AA-AC54590A3B4D}"/>
          </ac:inkMkLst>
        </pc:inkChg>
        <pc:inkChg chg="add mod">
          <ac:chgData name="Michael Kuniega" userId="999f7fd1-0dc3-4cba-81fd-6a42a8d75a98" providerId="ADAL" clId="{5E6C7ABE-BA92-4CBB-B9B1-2488E3CE8F49}" dt="2023-01-26T01:56:15.806" v="1047"/>
          <ac:inkMkLst>
            <pc:docMk/>
            <pc:sldMk cId="3559811513" sldId="277"/>
            <ac:inkMk id="588" creationId="{1EC25DAB-EFB7-0755-BB5E-11619D50201A}"/>
          </ac:inkMkLst>
        </pc:inkChg>
        <pc:inkChg chg="add">
          <ac:chgData name="Michael Kuniega" userId="999f7fd1-0dc3-4cba-81fd-6a42a8d75a98" providerId="ADAL" clId="{5E6C7ABE-BA92-4CBB-B9B1-2488E3CE8F49}" dt="2023-01-26T01:56:25.414" v="1048" actId="9405"/>
          <ac:inkMkLst>
            <pc:docMk/>
            <pc:sldMk cId="3559811513" sldId="277"/>
            <ac:inkMk id="590" creationId="{638EF72E-558B-AC0E-9BAF-B005401DDB53}"/>
          </ac:inkMkLst>
        </pc:inkChg>
      </pc:sldChg>
      <pc:sldChg chg="addSp delSp modSp mod">
        <pc:chgData name="Michael Kuniega" userId="999f7fd1-0dc3-4cba-81fd-6a42a8d75a98" providerId="ADAL" clId="{5E6C7ABE-BA92-4CBB-B9B1-2488E3CE8F49}" dt="2023-01-26T02:19:12.570" v="1901"/>
        <pc:sldMkLst>
          <pc:docMk/>
          <pc:sldMk cId="812058302" sldId="279"/>
        </pc:sldMkLst>
        <pc:grpChg chg="del mod">
          <ac:chgData name="Michael Kuniega" userId="999f7fd1-0dc3-4cba-81fd-6a42a8d75a98" providerId="ADAL" clId="{5E6C7ABE-BA92-4CBB-B9B1-2488E3CE8F49}" dt="2023-01-26T01:56:50.817" v="1056"/>
          <ac:grpSpMkLst>
            <pc:docMk/>
            <pc:sldMk cId="812058302" sldId="279"/>
            <ac:grpSpMk id="6" creationId="{B2676390-4759-7C20-0568-17A23751F06C}"/>
          </ac:grpSpMkLst>
        </pc:grpChg>
        <pc:grpChg chg="del mod">
          <ac:chgData name="Michael Kuniega" userId="999f7fd1-0dc3-4cba-81fd-6a42a8d75a98" providerId="ADAL" clId="{5E6C7ABE-BA92-4CBB-B9B1-2488E3CE8F49}" dt="2023-01-26T01:56:52.602" v="1058"/>
          <ac:grpSpMkLst>
            <pc:docMk/>
            <pc:sldMk cId="812058302" sldId="279"/>
            <ac:grpSpMk id="10" creationId="{A089F552-3A32-8000-625A-2D2584248694}"/>
          </ac:grpSpMkLst>
        </pc:grpChg>
        <pc:grpChg chg="del mod">
          <ac:chgData name="Michael Kuniega" userId="999f7fd1-0dc3-4cba-81fd-6a42a8d75a98" providerId="ADAL" clId="{5E6C7ABE-BA92-4CBB-B9B1-2488E3CE8F49}" dt="2023-01-26T01:57:03.489" v="1064"/>
          <ac:grpSpMkLst>
            <pc:docMk/>
            <pc:sldMk cId="812058302" sldId="279"/>
            <ac:grpSpMk id="12" creationId="{D28CA3F4-9698-6652-4928-E3A5CB7AA072}"/>
          </ac:grpSpMkLst>
        </pc:grpChg>
        <pc:grpChg chg="del mod">
          <ac:chgData name="Michael Kuniega" userId="999f7fd1-0dc3-4cba-81fd-6a42a8d75a98" providerId="ADAL" clId="{5E6C7ABE-BA92-4CBB-B9B1-2488E3CE8F49}" dt="2023-01-26T01:57:18.997" v="1074"/>
          <ac:grpSpMkLst>
            <pc:docMk/>
            <pc:sldMk cId="812058302" sldId="279"/>
            <ac:grpSpMk id="21" creationId="{B111C8DC-9905-7842-D29E-87904CF1F443}"/>
          </ac:grpSpMkLst>
        </pc:grpChg>
        <pc:grpChg chg="mod">
          <ac:chgData name="Michael Kuniega" userId="999f7fd1-0dc3-4cba-81fd-6a42a8d75a98" providerId="ADAL" clId="{5E6C7ABE-BA92-4CBB-B9B1-2488E3CE8F49}" dt="2023-01-26T01:57:18.997" v="1074"/>
          <ac:grpSpMkLst>
            <pc:docMk/>
            <pc:sldMk cId="812058302" sldId="279"/>
            <ac:grpSpMk id="22" creationId="{449D9B10-12A6-942B-745B-9AB5EA6D4CB2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27" creationId="{3AD741C2-8590-9729-2DB7-07C1659FEED2}"/>
          </ac:grpSpMkLst>
        </pc:grpChg>
        <pc:grpChg chg="del mod">
          <ac:chgData name="Michael Kuniega" userId="999f7fd1-0dc3-4cba-81fd-6a42a8d75a98" providerId="ADAL" clId="{5E6C7ABE-BA92-4CBB-B9B1-2488E3CE8F49}" dt="2023-01-26T01:57:33.222" v="1084"/>
          <ac:grpSpMkLst>
            <pc:docMk/>
            <pc:sldMk cId="812058302" sldId="279"/>
            <ac:grpSpMk id="30" creationId="{C9E8B3F3-57A5-9689-3698-7B8E0501E31D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32" creationId="{200F7154-41F8-F98D-39B1-812909C264B2}"/>
          </ac:grpSpMkLst>
        </pc:grpChg>
        <pc:grpChg chg="del mod">
          <ac:chgData name="Michael Kuniega" userId="999f7fd1-0dc3-4cba-81fd-6a42a8d75a98" providerId="ADAL" clId="{5E6C7ABE-BA92-4CBB-B9B1-2488E3CE8F49}" dt="2023-01-26T01:57:46.950" v="1100"/>
          <ac:grpSpMkLst>
            <pc:docMk/>
            <pc:sldMk cId="812058302" sldId="279"/>
            <ac:grpSpMk id="35" creationId="{0080EBE8-ECE6-12F6-D37B-6B5EA5901139}"/>
          </ac:grpSpMkLst>
        </pc:grpChg>
        <pc:grpChg chg="del mod">
          <ac:chgData name="Michael Kuniega" userId="999f7fd1-0dc3-4cba-81fd-6a42a8d75a98" providerId="ADAL" clId="{5E6C7ABE-BA92-4CBB-B9B1-2488E3CE8F49}" dt="2023-01-26T01:57:46.950" v="1100"/>
          <ac:grpSpMkLst>
            <pc:docMk/>
            <pc:sldMk cId="812058302" sldId="279"/>
            <ac:grpSpMk id="38" creationId="{D2FD1365-66A5-D748-A8C3-BB25B777D942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48" creationId="{A5DC54E9-804E-75D2-72B2-8E7D25E9B37C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1" creationId="{B9D0AB72-FD74-8761-34D8-1B0D21C0E595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7" creationId="{299A32FA-30C7-59B2-EC85-F6F71E9A1D25}"/>
          </ac:grpSpMkLst>
        </pc:grpChg>
        <pc:grpChg chg="del mod">
          <ac:chgData name="Michael Kuniega" userId="999f7fd1-0dc3-4cba-81fd-6a42a8d75a98" providerId="ADAL" clId="{5E6C7ABE-BA92-4CBB-B9B1-2488E3CE8F49}" dt="2023-01-26T02:19:12.570" v="1901"/>
          <ac:grpSpMkLst>
            <pc:docMk/>
            <pc:sldMk cId="812058302" sldId="279"/>
            <ac:grpSpMk id="65" creationId="{1D05B9DC-AA90-2AE4-1E8E-20BE92E3F8AA}"/>
          </ac:grpSpMkLst>
        </pc:grpChg>
        <pc:grpChg chg="del mod">
          <ac:chgData name="Michael Kuniega" userId="999f7fd1-0dc3-4cba-81fd-6a42a8d75a98" providerId="ADAL" clId="{5E6C7ABE-BA92-4CBB-B9B1-2488E3CE8F49}" dt="2023-01-26T02:05:59.739" v="1446"/>
          <ac:grpSpMkLst>
            <pc:docMk/>
            <pc:sldMk cId="812058302" sldId="279"/>
            <ac:grpSpMk id="79" creationId="{77374CB2-3E03-0A89-174A-5BEB0548A401}"/>
          </ac:grpSpMkLst>
        </pc:grpChg>
        <pc:grpChg chg="del mod">
          <ac:chgData name="Michael Kuniega" userId="999f7fd1-0dc3-4cba-81fd-6a42a8d75a98" providerId="ADAL" clId="{5E6C7ABE-BA92-4CBB-B9B1-2488E3CE8F49}" dt="2023-01-26T01:59:40.082" v="1151"/>
          <ac:grpSpMkLst>
            <pc:docMk/>
            <pc:sldMk cId="812058302" sldId="279"/>
            <ac:grpSpMk id="89" creationId="{2AEB6D41-1CD1-B84E-734C-4AA76B281B56}"/>
          </ac:grpSpMkLst>
        </pc:grpChg>
        <pc:grpChg chg="del mod">
          <ac:chgData name="Michael Kuniega" userId="999f7fd1-0dc3-4cba-81fd-6a42a8d75a98" providerId="ADAL" clId="{5E6C7ABE-BA92-4CBB-B9B1-2488E3CE8F49}" dt="2023-01-26T01:59:45.218" v="1161"/>
          <ac:grpSpMkLst>
            <pc:docMk/>
            <pc:sldMk cId="812058302" sldId="279"/>
            <ac:grpSpMk id="91" creationId="{93ADECA6-B644-0F3C-7099-F8C6814BC9B4}"/>
          </ac:grpSpMkLst>
        </pc:grpChg>
        <pc:grpChg chg="mod">
          <ac:chgData name="Michael Kuniega" userId="999f7fd1-0dc3-4cba-81fd-6a42a8d75a98" providerId="ADAL" clId="{5E6C7ABE-BA92-4CBB-B9B1-2488E3CE8F49}" dt="2023-01-26T01:59:45.218" v="1161"/>
          <ac:grpSpMkLst>
            <pc:docMk/>
            <pc:sldMk cId="812058302" sldId="279"/>
            <ac:grpSpMk id="101" creationId="{8DD6D9A4-7639-F064-8994-D4989AD8D15A}"/>
          </ac:grpSpMkLst>
        </pc:grpChg>
        <pc:grpChg chg="del mod">
          <ac:chgData name="Michael Kuniega" userId="999f7fd1-0dc3-4cba-81fd-6a42a8d75a98" providerId="ADAL" clId="{5E6C7ABE-BA92-4CBB-B9B1-2488E3CE8F49}" dt="2023-01-26T02:00:02.299" v="1168"/>
          <ac:grpSpMkLst>
            <pc:docMk/>
            <pc:sldMk cId="812058302" sldId="279"/>
            <ac:grpSpMk id="106" creationId="{E8AFDE37-A8E0-44B4-9890-FBB2569D296F}"/>
          </ac:grpSpMkLst>
        </pc:grpChg>
        <pc:grpChg chg="del mod">
          <ac:chgData name="Michael Kuniega" userId="999f7fd1-0dc3-4cba-81fd-6a42a8d75a98" providerId="ADAL" clId="{5E6C7ABE-BA92-4CBB-B9B1-2488E3CE8F49}" dt="2023-01-26T02:05:59.739" v="1446"/>
          <ac:grpSpMkLst>
            <pc:docMk/>
            <pc:sldMk cId="812058302" sldId="279"/>
            <ac:grpSpMk id="108" creationId="{2B5E6E10-608E-A3DF-4E1C-F42FFF1E7C10}"/>
          </ac:grpSpMkLst>
        </pc:grpChg>
        <pc:grpChg chg="del mod">
          <ac:chgData name="Michael Kuniega" userId="999f7fd1-0dc3-4cba-81fd-6a42a8d75a98" providerId="ADAL" clId="{5E6C7ABE-BA92-4CBB-B9B1-2488E3CE8F49}" dt="2023-01-26T02:05:59.739" v="1446"/>
          <ac:grpSpMkLst>
            <pc:docMk/>
            <pc:sldMk cId="812058302" sldId="279"/>
            <ac:grpSpMk id="118" creationId="{F2BD9FA6-5797-6E74-C94D-5600B93E810D}"/>
          </ac:grpSpMkLst>
        </pc:grpChg>
        <pc:grpChg chg="del mod">
          <ac:chgData name="Michael Kuniega" userId="999f7fd1-0dc3-4cba-81fd-6a42a8d75a98" providerId="ADAL" clId="{5E6C7ABE-BA92-4CBB-B9B1-2488E3CE8F49}" dt="2023-01-26T02:00:25.362" v="1185"/>
          <ac:grpSpMkLst>
            <pc:docMk/>
            <pc:sldMk cId="812058302" sldId="279"/>
            <ac:grpSpMk id="121" creationId="{3608B85A-D851-118F-CE60-EFBFBF00D9D3}"/>
          </ac:grpSpMkLst>
        </pc:grpChg>
        <pc:grpChg chg="del mod">
          <ac:chgData name="Michael Kuniega" userId="999f7fd1-0dc3-4cba-81fd-6a42a8d75a98" providerId="ADAL" clId="{5E6C7ABE-BA92-4CBB-B9B1-2488E3CE8F49}" dt="2023-01-26T02:00:30.462" v="1194"/>
          <ac:grpSpMkLst>
            <pc:docMk/>
            <pc:sldMk cId="812058302" sldId="279"/>
            <ac:grpSpMk id="125" creationId="{69FC9C14-AF14-BAB1-8C67-B7367A08BF47}"/>
          </ac:grpSpMkLst>
        </pc:grpChg>
        <pc:grpChg chg="del mod">
          <ac:chgData name="Michael Kuniega" userId="999f7fd1-0dc3-4cba-81fd-6a42a8d75a98" providerId="ADAL" clId="{5E6C7ABE-BA92-4CBB-B9B1-2488E3CE8F49}" dt="2023-01-26T02:00:35.259" v="1199"/>
          <ac:grpSpMkLst>
            <pc:docMk/>
            <pc:sldMk cId="812058302" sldId="279"/>
            <ac:grpSpMk id="134" creationId="{7BF473DF-427B-EE74-F746-5F5B26A70C03}"/>
          </ac:grpSpMkLst>
        </pc:grpChg>
        <pc:grpChg chg="del mod">
          <ac:chgData name="Michael Kuniega" userId="999f7fd1-0dc3-4cba-81fd-6a42a8d75a98" providerId="ADAL" clId="{5E6C7ABE-BA92-4CBB-B9B1-2488E3CE8F49}" dt="2023-01-26T02:00:36.774" v="1202"/>
          <ac:grpSpMkLst>
            <pc:docMk/>
            <pc:sldMk cId="812058302" sldId="279"/>
            <ac:grpSpMk id="139" creationId="{0EA3AD3A-A5CC-936C-C3D2-CB783E8A6381}"/>
          </ac:grpSpMkLst>
        </pc:grpChg>
        <pc:grpChg chg="del mod">
          <ac:chgData name="Michael Kuniega" userId="999f7fd1-0dc3-4cba-81fd-6a42a8d75a98" providerId="ADAL" clId="{5E6C7ABE-BA92-4CBB-B9B1-2488E3CE8F49}" dt="2023-01-26T02:00:37.740" v="1205"/>
          <ac:grpSpMkLst>
            <pc:docMk/>
            <pc:sldMk cId="812058302" sldId="279"/>
            <ac:grpSpMk id="142" creationId="{85D540F1-89D1-CAEC-78D3-5A2FFC0F6F5A}"/>
          </ac:grpSpMkLst>
        </pc:grpChg>
        <pc:grpChg chg="del mod">
          <ac:chgData name="Michael Kuniega" userId="999f7fd1-0dc3-4cba-81fd-6a42a8d75a98" providerId="ADAL" clId="{5E6C7ABE-BA92-4CBB-B9B1-2488E3CE8F49}" dt="2023-01-26T02:00:55.087" v="1211"/>
          <ac:grpSpMkLst>
            <pc:docMk/>
            <pc:sldMk cId="812058302" sldId="279"/>
            <ac:grpSpMk id="145" creationId="{13D048E6-0582-D33F-33B5-5DC4029114B9}"/>
          </ac:grpSpMkLst>
        </pc:grpChg>
        <pc:grpChg chg="del mod">
          <ac:chgData name="Michael Kuniega" userId="999f7fd1-0dc3-4cba-81fd-6a42a8d75a98" providerId="ADAL" clId="{5E6C7ABE-BA92-4CBB-B9B1-2488E3CE8F49}" dt="2023-01-26T02:01:02.490" v="1225"/>
          <ac:grpSpMkLst>
            <pc:docMk/>
            <pc:sldMk cId="812058302" sldId="279"/>
            <ac:grpSpMk id="151" creationId="{945C99A4-D118-0B8C-6D85-4368660F6A27}"/>
          </ac:grpSpMkLst>
        </pc:grpChg>
        <pc:grpChg chg="del mod">
          <ac:chgData name="Michael Kuniega" userId="999f7fd1-0dc3-4cba-81fd-6a42a8d75a98" providerId="ADAL" clId="{5E6C7ABE-BA92-4CBB-B9B1-2488E3CE8F49}" dt="2023-01-26T02:01:06.980" v="1233"/>
          <ac:grpSpMkLst>
            <pc:docMk/>
            <pc:sldMk cId="812058302" sldId="279"/>
            <ac:grpSpMk id="165" creationId="{12C68A82-8E8B-82DC-4678-6311967D74EA}"/>
          </ac:grpSpMkLst>
        </pc:grpChg>
        <pc:grpChg chg="mod">
          <ac:chgData name="Michael Kuniega" userId="999f7fd1-0dc3-4cba-81fd-6a42a8d75a98" providerId="ADAL" clId="{5E6C7ABE-BA92-4CBB-B9B1-2488E3CE8F49}" dt="2023-01-26T02:01:06.980" v="1233"/>
          <ac:grpSpMkLst>
            <pc:docMk/>
            <pc:sldMk cId="812058302" sldId="279"/>
            <ac:grpSpMk id="173" creationId="{68A11DE0-D0DA-BCD1-F700-AE446F269F7C}"/>
          </ac:grpSpMkLst>
        </pc:grpChg>
        <pc:grpChg chg="del mod">
          <ac:chgData name="Michael Kuniega" userId="999f7fd1-0dc3-4cba-81fd-6a42a8d75a98" providerId="ADAL" clId="{5E6C7ABE-BA92-4CBB-B9B1-2488E3CE8F49}" dt="2023-01-26T02:01:25.860" v="1245"/>
          <ac:grpSpMkLst>
            <pc:docMk/>
            <pc:sldMk cId="812058302" sldId="279"/>
            <ac:grpSpMk id="183" creationId="{8FE84E9B-5050-59F7-0FFE-88A5DCE3CF4C}"/>
          </ac:grpSpMkLst>
        </pc:grpChg>
        <pc:grpChg chg="mod">
          <ac:chgData name="Michael Kuniega" userId="999f7fd1-0dc3-4cba-81fd-6a42a8d75a98" providerId="ADAL" clId="{5E6C7ABE-BA92-4CBB-B9B1-2488E3CE8F49}" dt="2023-01-26T02:01:25.860" v="1245"/>
          <ac:grpSpMkLst>
            <pc:docMk/>
            <pc:sldMk cId="812058302" sldId="279"/>
            <ac:grpSpMk id="185" creationId="{92E932D8-86EC-C1BE-2236-838840C14FD6}"/>
          </ac:grpSpMkLst>
        </pc:grpChg>
        <pc:grpChg chg="del mod">
          <ac:chgData name="Michael Kuniega" userId="999f7fd1-0dc3-4cba-81fd-6a42a8d75a98" providerId="ADAL" clId="{5E6C7ABE-BA92-4CBB-B9B1-2488E3CE8F49}" dt="2023-01-26T02:01:38.556" v="1270"/>
          <ac:grpSpMkLst>
            <pc:docMk/>
            <pc:sldMk cId="812058302" sldId="279"/>
            <ac:grpSpMk id="195" creationId="{A1D1942B-BA80-FADB-2684-290860B9CBAA}"/>
          </ac:grpSpMkLst>
        </pc:grpChg>
        <pc:grpChg chg="del mod">
          <ac:chgData name="Michael Kuniega" userId="999f7fd1-0dc3-4cba-81fd-6a42a8d75a98" providerId="ADAL" clId="{5E6C7ABE-BA92-4CBB-B9B1-2488E3CE8F49}" dt="2023-01-26T02:01:38.555" v="1263"/>
          <ac:grpSpMkLst>
            <pc:docMk/>
            <pc:sldMk cId="812058302" sldId="279"/>
            <ac:grpSpMk id="199" creationId="{2863BD29-B01E-BB1E-271A-E8117EA69A81}"/>
          </ac:grpSpMkLst>
        </pc:grpChg>
        <pc:grpChg chg="del mod">
          <ac:chgData name="Michael Kuniega" userId="999f7fd1-0dc3-4cba-81fd-6a42a8d75a98" providerId="ADAL" clId="{5E6C7ABE-BA92-4CBB-B9B1-2488E3CE8F49}" dt="2023-01-26T02:05:08.672" v="1417"/>
          <ac:grpSpMkLst>
            <pc:docMk/>
            <pc:sldMk cId="812058302" sldId="279"/>
            <ac:grpSpMk id="212" creationId="{E679FE47-BE84-B619-E8DF-778773B66B48}"/>
          </ac:grpSpMkLst>
        </pc:grpChg>
        <pc:grpChg chg="del mod">
          <ac:chgData name="Michael Kuniega" userId="999f7fd1-0dc3-4cba-81fd-6a42a8d75a98" providerId="ADAL" clId="{5E6C7ABE-BA92-4CBB-B9B1-2488E3CE8F49}" dt="2023-01-26T02:05:08.672" v="1419"/>
          <ac:grpSpMkLst>
            <pc:docMk/>
            <pc:sldMk cId="812058302" sldId="279"/>
            <ac:grpSpMk id="213" creationId="{DE095745-E592-F96A-D41E-4274F6E77805}"/>
          </ac:grpSpMkLst>
        </pc:grpChg>
        <pc:grpChg chg="mod">
          <ac:chgData name="Michael Kuniega" userId="999f7fd1-0dc3-4cba-81fd-6a42a8d75a98" providerId="ADAL" clId="{5E6C7ABE-BA92-4CBB-B9B1-2488E3CE8F49}" dt="2023-01-26T02:02:03.561" v="1295"/>
          <ac:grpSpMkLst>
            <pc:docMk/>
            <pc:sldMk cId="812058302" sldId="279"/>
            <ac:grpSpMk id="224" creationId="{70AA927A-2FAC-1788-179D-917123B470AC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227" creationId="{C8FB20B9-8EB0-3B7C-1CCC-E027F9D40F6D}"/>
          </ac:grpSpMkLst>
        </pc:grpChg>
        <pc:grpChg chg="del mod">
          <ac:chgData name="Michael Kuniega" userId="999f7fd1-0dc3-4cba-81fd-6a42a8d75a98" providerId="ADAL" clId="{5E6C7ABE-BA92-4CBB-B9B1-2488E3CE8F49}" dt="2023-01-26T02:02:16.114" v="1309"/>
          <ac:grpSpMkLst>
            <pc:docMk/>
            <pc:sldMk cId="812058302" sldId="279"/>
            <ac:grpSpMk id="232" creationId="{6CA20B52-D9FF-8CA1-5F17-5E73123BF1BC}"/>
          </ac:grpSpMkLst>
        </pc:grpChg>
        <pc:grpChg chg="del mod">
          <ac:chgData name="Michael Kuniega" userId="999f7fd1-0dc3-4cba-81fd-6a42a8d75a98" providerId="ADAL" clId="{5E6C7ABE-BA92-4CBB-B9B1-2488E3CE8F49}" dt="2023-01-26T02:02:21.189" v="1317"/>
          <ac:grpSpMkLst>
            <pc:docMk/>
            <pc:sldMk cId="812058302" sldId="279"/>
            <ac:grpSpMk id="238" creationId="{12F117F7-F44C-E1AC-EA7B-E2C5209A5692}"/>
          </ac:grpSpMkLst>
        </pc:grpChg>
        <pc:grpChg chg="del mod">
          <ac:chgData name="Michael Kuniega" userId="999f7fd1-0dc3-4cba-81fd-6a42a8d75a98" providerId="ADAL" clId="{5E6C7ABE-BA92-4CBB-B9B1-2488E3CE8F49}" dt="2023-01-26T02:02:34.120" v="1324"/>
          <ac:grpSpMkLst>
            <pc:docMk/>
            <pc:sldMk cId="812058302" sldId="279"/>
            <ac:grpSpMk id="246" creationId="{B64752B4-0F65-D387-7EAD-F5A162F7E4D8}"/>
          </ac:grpSpMkLst>
        </pc:grpChg>
        <pc:grpChg chg="del mod">
          <ac:chgData name="Michael Kuniega" userId="999f7fd1-0dc3-4cba-81fd-6a42a8d75a98" providerId="ADAL" clId="{5E6C7ABE-BA92-4CBB-B9B1-2488E3CE8F49}" dt="2023-01-26T02:02:38.521" v="1330"/>
          <ac:grpSpMkLst>
            <pc:docMk/>
            <pc:sldMk cId="812058302" sldId="279"/>
            <ac:grpSpMk id="248" creationId="{B4467C17-AA2E-6ED8-9783-0CB26646233D}"/>
          </ac:grpSpMkLst>
        </pc:grpChg>
        <pc:grpChg chg="mod">
          <ac:chgData name="Michael Kuniega" userId="999f7fd1-0dc3-4cba-81fd-6a42a8d75a98" providerId="ADAL" clId="{5E6C7ABE-BA92-4CBB-B9B1-2488E3CE8F49}" dt="2023-01-26T02:02:38.521" v="1330"/>
          <ac:grpSpMkLst>
            <pc:docMk/>
            <pc:sldMk cId="812058302" sldId="279"/>
            <ac:grpSpMk id="254" creationId="{29198A23-B5DF-50EA-B6B8-62854221E3F8}"/>
          </ac:grpSpMkLst>
        </pc:grpChg>
        <pc:grpChg chg="del mod">
          <ac:chgData name="Michael Kuniega" userId="999f7fd1-0dc3-4cba-81fd-6a42a8d75a98" providerId="ADAL" clId="{5E6C7ABE-BA92-4CBB-B9B1-2488E3CE8F49}" dt="2023-01-26T02:02:58.229" v="1343"/>
          <ac:grpSpMkLst>
            <pc:docMk/>
            <pc:sldMk cId="812058302" sldId="279"/>
            <ac:grpSpMk id="259" creationId="{E8E9DC2F-44EC-AF69-765B-FC7783EA6233}"/>
          </ac:grpSpMkLst>
        </pc:grpChg>
        <pc:grpChg chg="del mod">
          <ac:chgData name="Michael Kuniega" userId="999f7fd1-0dc3-4cba-81fd-6a42a8d75a98" providerId="ADAL" clId="{5E6C7ABE-BA92-4CBB-B9B1-2488E3CE8F49}" dt="2023-01-26T02:03:00.267" v="1345"/>
          <ac:grpSpMkLst>
            <pc:docMk/>
            <pc:sldMk cId="812058302" sldId="279"/>
            <ac:grpSpMk id="267" creationId="{D74F08AC-7C8C-18B7-CAA6-D5F2BC54D8A8}"/>
          </ac:grpSpMkLst>
        </pc:grpChg>
        <pc:grpChg chg="del mod">
          <ac:chgData name="Michael Kuniega" userId="999f7fd1-0dc3-4cba-81fd-6a42a8d75a98" providerId="ADAL" clId="{5E6C7ABE-BA92-4CBB-B9B1-2488E3CE8F49}" dt="2023-01-26T02:07:30.473" v="1524"/>
          <ac:grpSpMkLst>
            <pc:docMk/>
            <pc:sldMk cId="812058302" sldId="279"/>
            <ac:grpSpMk id="269" creationId="{762EB1AA-D968-DD57-FA2D-F7FA72B48DFC}"/>
          </ac:grpSpMkLst>
        </pc:grpChg>
        <pc:grpChg chg="del mod">
          <ac:chgData name="Michael Kuniega" userId="999f7fd1-0dc3-4cba-81fd-6a42a8d75a98" providerId="ADAL" clId="{5E6C7ABE-BA92-4CBB-B9B1-2488E3CE8F49}" dt="2023-01-26T02:03:32.988" v="1361"/>
          <ac:grpSpMkLst>
            <pc:docMk/>
            <pc:sldMk cId="812058302" sldId="279"/>
            <ac:grpSpMk id="278" creationId="{3ED460A5-EE85-337F-92CA-FEC83543393A}"/>
          </ac:grpSpMkLst>
        </pc:grpChg>
        <pc:grpChg chg="del mod">
          <ac:chgData name="Michael Kuniega" userId="999f7fd1-0dc3-4cba-81fd-6a42a8d75a98" providerId="ADAL" clId="{5E6C7ABE-BA92-4CBB-B9B1-2488E3CE8F49}" dt="2023-01-26T02:03:32.988" v="1361"/>
          <ac:grpSpMkLst>
            <pc:docMk/>
            <pc:sldMk cId="812058302" sldId="279"/>
            <ac:grpSpMk id="283" creationId="{8607CA97-DD79-E285-7FA5-FBD53B90D2A8}"/>
          </ac:grpSpMkLst>
        </pc:grpChg>
        <pc:grpChg chg="del mod">
          <ac:chgData name="Michael Kuniega" userId="999f7fd1-0dc3-4cba-81fd-6a42a8d75a98" providerId="ADAL" clId="{5E6C7ABE-BA92-4CBB-B9B1-2488E3CE8F49}" dt="2023-01-26T02:03:37.809" v="1371"/>
          <ac:grpSpMkLst>
            <pc:docMk/>
            <pc:sldMk cId="812058302" sldId="279"/>
            <ac:grpSpMk id="285" creationId="{48FC0A24-0EBA-D393-3144-E291D891BC32}"/>
          </ac:grpSpMkLst>
        </pc:grpChg>
        <pc:grpChg chg="del mod">
          <ac:chgData name="Michael Kuniega" userId="999f7fd1-0dc3-4cba-81fd-6a42a8d75a98" providerId="ADAL" clId="{5E6C7ABE-BA92-4CBB-B9B1-2488E3CE8F49}" dt="2023-01-26T02:03:39.189" v="1374"/>
          <ac:grpSpMkLst>
            <pc:docMk/>
            <pc:sldMk cId="812058302" sldId="279"/>
            <ac:grpSpMk id="295" creationId="{67C40CAA-F8E3-E6EA-23C5-CA937FC1A2C8}"/>
          </ac:grpSpMkLst>
        </pc:grpChg>
        <pc:grpChg chg="del mod">
          <ac:chgData name="Michael Kuniega" userId="999f7fd1-0dc3-4cba-81fd-6a42a8d75a98" providerId="ADAL" clId="{5E6C7ABE-BA92-4CBB-B9B1-2488E3CE8F49}" dt="2023-01-26T02:03:56.713" v="1388"/>
          <ac:grpSpMkLst>
            <pc:docMk/>
            <pc:sldMk cId="812058302" sldId="279"/>
            <ac:grpSpMk id="298" creationId="{5224E550-8E5D-B540-6145-844FAA6CFFF8}"/>
          </ac:grpSpMkLst>
        </pc:grpChg>
        <pc:grpChg chg="del mod">
          <ac:chgData name="Michael Kuniega" userId="999f7fd1-0dc3-4cba-81fd-6a42a8d75a98" providerId="ADAL" clId="{5E6C7ABE-BA92-4CBB-B9B1-2488E3CE8F49}" dt="2023-01-26T02:03:50.429" v="1381"/>
          <ac:grpSpMkLst>
            <pc:docMk/>
            <pc:sldMk cId="812058302" sldId="279"/>
            <ac:grpSpMk id="302" creationId="{82365719-882E-E3F7-5894-F623D1638551}"/>
          </ac:grpSpMkLst>
        </pc:grpChg>
        <pc:grpChg chg="del mod">
          <ac:chgData name="Michael Kuniega" userId="999f7fd1-0dc3-4cba-81fd-6a42a8d75a98" providerId="ADAL" clId="{5E6C7ABE-BA92-4CBB-B9B1-2488E3CE8F49}" dt="2023-01-26T02:03:56.713" v="1388"/>
          <ac:grpSpMkLst>
            <pc:docMk/>
            <pc:sldMk cId="812058302" sldId="279"/>
            <ac:grpSpMk id="305" creationId="{D1157F44-6341-2751-5608-14E91EBB680C}"/>
          </ac:grpSpMkLst>
        </pc:grpChg>
        <pc:grpChg chg="del mod">
          <ac:chgData name="Michael Kuniega" userId="999f7fd1-0dc3-4cba-81fd-6a42a8d75a98" providerId="ADAL" clId="{5E6C7ABE-BA92-4CBB-B9B1-2488E3CE8F49}" dt="2023-01-26T02:04:04.729" v="1402"/>
          <ac:grpSpMkLst>
            <pc:docMk/>
            <pc:sldMk cId="812058302" sldId="279"/>
            <ac:grpSpMk id="312" creationId="{587B0940-8780-7B3E-1728-2A8F66E36982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326" creationId="{AF682A22-A3BB-22A0-E458-CA41E4E61E2C}"/>
          </ac:grpSpMkLst>
        </pc:grpChg>
        <pc:grpChg chg="del mod">
          <ac:chgData name="Michael Kuniega" userId="999f7fd1-0dc3-4cba-81fd-6a42a8d75a98" providerId="ADAL" clId="{5E6C7ABE-BA92-4CBB-B9B1-2488E3CE8F49}" dt="2023-01-26T02:05:19.791" v="1431"/>
          <ac:grpSpMkLst>
            <pc:docMk/>
            <pc:sldMk cId="812058302" sldId="279"/>
            <ac:grpSpMk id="333" creationId="{71CAAF5C-EF9A-719D-9CB3-6FC3BAC73FF5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334" creationId="{C7E75362-73F6-18F6-12C3-661839DE807A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343" creationId="{7479585A-3328-189D-B4C8-A970168E5C20}"/>
          </ac:grpSpMkLst>
        </pc:grpChg>
        <pc:grpChg chg="del mod">
          <ac:chgData name="Michael Kuniega" userId="999f7fd1-0dc3-4cba-81fd-6a42a8d75a98" providerId="ADAL" clId="{5E6C7ABE-BA92-4CBB-B9B1-2488E3CE8F49}" dt="2023-01-26T02:17:56.107" v="1828"/>
          <ac:grpSpMkLst>
            <pc:docMk/>
            <pc:sldMk cId="812058302" sldId="279"/>
            <ac:grpSpMk id="345" creationId="{26789A07-D8D2-2FE4-86AA-BBD72F481D09}"/>
          </ac:grpSpMkLst>
        </pc:grpChg>
        <pc:grpChg chg="mod">
          <ac:chgData name="Michael Kuniega" userId="999f7fd1-0dc3-4cba-81fd-6a42a8d75a98" providerId="ADAL" clId="{5E6C7ABE-BA92-4CBB-B9B1-2488E3CE8F49}" dt="2023-01-26T02:06:06.275" v="1450"/>
          <ac:grpSpMkLst>
            <pc:docMk/>
            <pc:sldMk cId="812058302" sldId="279"/>
            <ac:grpSpMk id="349" creationId="{46EF3510-28D8-69AA-891D-9435928F3949}"/>
          </ac:grpSpMkLst>
        </pc:grpChg>
        <pc:grpChg chg="del mod">
          <ac:chgData name="Michael Kuniega" userId="999f7fd1-0dc3-4cba-81fd-6a42a8d75a98" providerId="ADAL" clId="{5E6C7ABE-BA92-4CBB-B9B1-2488E3CE8F49}" dt="2023-01-26T02:06:44.530" v="1467"/>
          <ac:grpSpMkLst>
            <pc:docMk/>
            <pc:sldMk cId="812058302" sldId="279"/>
            <ac:grpSpMk id="354" creationId="{46B50388-667D-24E0-C64B-CCA21AA44DD0}"/>
          </ac:grpSpMkLst>
        </pc:grpChg>
        <pc:grpChg chg="del mod">
          <ac:chgData name="Michael Kuniega" userId="999f7fd1-0dc3-4cba-81fd-6a42a8d75a98" providerId="ADAL" clId="{5E6C7ABE-BA92-4CBB-B9B1-2488E3CE8F49}" dt="2023-01-26T02:06:52.489" v="1477"/>
          <ac:grpSpMkLst>
            <pc:docMk/>
            <pc:sldMk cId="812058302" sldId="279"/>
            <ac:grpSpMk id="366" creationId="{871103A8-81A1-7BDE-0C1D-2B69014F8A5A}"/>
          </ac:grpSpMkLst>
        </pc:grpChg>
        <pc:grpChg chg="del mod">
          <ac:chgData name="Michael Kuniega" userId="999f7fd1-0dc3-4cba-81fd-6a42a8d75a98" providerId="ADAL" clId="{5E6C7ABE-BA92-4CBB-B9B1-2488E3CE8F49}" dt="2023-01-26T02:07:03.404" v="1493"/>
          <ac:grpSpMkLst>
            <pc:docMk/>
            <pc:sldMk cId="812058302" sldId="279"/>
            <ac:grpSpMk id="376" creationId="{90623856-59CC-6807-8286-846A6A293654}"/>
          </ac:grpSpMkLst>
        </pc:grpChg>
        <pc:grpChg chg="mod">
          <ac:chgData name="Michael Kuniega" userId="999f7fd1-0dc3-4cba-81fd-6a42a8d75a98" providerId="ADAL" clId="{5E6C7ABE-BA92-4CBB-B9B1-2488E3CE8F49}" dt="2023-01-26T02:07:03.404" v="1493"/>
          <ac:grpSpMkLst>
            <pc:docMk/>
            <pc:sldMk cId="812058302" sldId="279"/>
            <ac:grpSpMk id="392" creationId="{1E3EED7F-A9DB-C125-8340-2C70E2B3ADEC}"/>
          </ac:grpSpMkLst>
        </pc:grpChg>
        <pc:grpChg chg="del mod">
          <ac:chgData name="Michael Kuniega" userId="999f7fd1-0dc3-4cba-81fd-6a42a8d75a98" providerId="ADAL" clId="{5E6C7ABE-BA92-4CBB-B9B1-2488E3CE8F49}" dt="2023-01-26T02:07:30.473" v="1524"/>
          <ac:grpSpMkLst>
            <pc:docMk/>
            <pc:sldMk cId="812058302" sldId="279"/>
            <ac:grpSpMk id="405" creationId="{A404AB32-6232-D472-0087-6AAF45A2852A}"/>
          </ac:grpSpMkLst>
        </pc:grpChg>
        <pc:grpChg chg="del mod">
          <ac:chgData name="Michael Kuniega" userId="999f7fd1-0dc3-4cba-81fd-6a42a8d75a98" providerId="ADAL" clId="{5E6C7ABE-BA92-4CBB-B9B1-2488E3CE8F49}" dt="2023-01-26T02:07:30.473" v="1524"/>
          <ac:grpSpMkLst>
            <pc:docMk/>
            <pc:sldMk cId="812058302" sldId="279"/>
            <ac:grpSpMk id="423" creationId="{FF38B57A-B45C-5779-7DD8-D33658D683E5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424" creationId="{E3B270A5-AAFC-1EEF-855C-59C093EB4340}"/>
          </ac:grpSpMkLst>
        </pc:grpChg>
        <pc:grpChg chg="del mod">
          <ac:chgData name="Michael Kuniega" userId="999f7fd1-0dc3-4cba-81fd-6a42a8d75a98" providerId="ADAL" clId="{5E6C7ABE-BA92-4CBB-B9B1-2488E3CE8F49}" dt="2023-01-26T02:07:40.028" v="1537"/>
          <ac:grpSpMkLst>
            <pc:docMk/>
            <pc:sldMk cId="812058302" sldId="279"/>
            <ac:grpSpMk id="431" creationId="{2DD391D5-806E-53E7-51D5-EEC484FC245F}"/>
          </ac:grpSpMkLst>
        </pc:grpChg>
        <pc:grpChg chg="del mod">
          <ac:chgData name="Michael Kuniega" userId="999f7fd1-0dc3-4cba-81fd-6a42a8d75a98" providerId="ADAL" clId="{5E6C7ABE-BA92-4CBB-B9B1-2488E3CE8F49}" dt="2023-01-26T02:07:44.494" v="1546"/>
          <ac:grpSpMkLst>
            <pc:docMk/>
            <pc:sldMk cId="812058302" sldId="279"/>
            <ac:grpSpMk id="437" creationId="{35FF4085-BDCB-D48D-B9A7-9986B5F98F15}"/>
          </ac:grpSpMkLst>
        </pc:grpChg>
        <pc:grpChg chg="del mod">
          <ac:chgData name="Michael Kuniega" userId="999f7fd1-0dc3-4cba-81fd-6a42a8d75a98" providerId="ADAL" clId="{5E6C7ABE-BA92-4CBB-B9B1-2488E3CE8F49}" dt="2023-01-26T02:07:45.828" v="1549"/>
          <ac:grpSpMkLst>
            <pc:docMk/>
            <pc:sldMk cId="812058302" sldId="279"/>
            <ac:grpSpMk id="446" creationId="{DB9FF1B5-BD24-5EDD-1A60-4A7661D9587B}"/>
          </ac:grpSpMkLst>
        </pc:grpChg>
        <pc:grpChg chg="del mod">
          <ac:chgData name="Michael Kuniega" userId="999f7fd1-0dc3-4cba-81fd-6a42a8d75a98" providerId="ADAL" clId="{5E6C7ABE-BA92-4CBB-B9B1-2488E3CE8F49}" dt="2023-01-26T02:07:51.318" v="1552"/>
          <ac:grpSpMkLst>
            <pc:docMk/>
            <pc:sldMk cId="812058302" sldId="279"/>
            <ac:grpSpMk id="449" creationId="{E029CD1F-F8EA-9F8B-0C06-5E36698981E5}"/>
          </ac:grpSpMkLst>
        </pc:grpChg>
        <pc:grpChg chg="del mod">
          <ac:chgData name="Michael Kuniega" userId="999f7fd1-0dc3-4cba-81fd-6a42a8d75a98" providerId="ADAL" clId="{5E6C7ABE-BA92-4CBB-B9B1-2488E3CE8F49}" dt="2023-01-26T02:08:00.386" v="1566"/>
          <ac:grpSpMkLst>
            <pc:docMk/>
            <pc:sldMk cId="812058302" sldId="279"/>
            <ac:grpSpMk id="452" creationId="{D3AE4FF9-6CC1-B2A7-F9F1-9700506D2223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466" creationId="{678F4DFA-1F5A-9068-2445-57F26216E4B5}"/>
          </ac:grpSpMkLst>
        </pc:grpChg>
        <pc:grpChg chg="mod">
          <ac:chgData name="Michael Kuniega" userId="999f7fd1-0dc3-4cba-81fd-6a42a8d75a98" providerId="ADAL" clId="{5E6C7ABE-BA92-4CBB-B9B1-2488E3CE8F49}" dt="2023-01-26T02:08:05.373" v="1571"/>
          <ac:grpSpMkLst>
            <pc:docMk/>
            <pc:sldMk cId="812058302" sldId="279"/>
            <ac:grpSpMk id="471" creationId="{94587CFD-9E84-5F86-20DA-B5127E6F2000}"/>
          </ac:grpSpMkLst>
        </pc:grpChg>
        <pc:grpChg chg="mod">
          <ac:chgData name="Michael Kuniega" userId="999f7fd1-0dc3-4cba-81fd-6a42a8d75a98" providerId="ADAL" clId="{5E6C7ABE-BA92-4CBB-B9B1-2488E3CE8F49}" dt="2023-01-26T02:08:06.818" v="1574"/>
          <ac:grpSpMkLst>
            <pc:docMk/>
            <pc:sldMk cId="812058302" sldId="279"/>
            <ac:grpSpMk id="474" creationId="{F1E98F5B-917D-C4DE-51C9-0F62616A2995}"/>
          </ac:grpSpMkLst>
        </pc:grpChg>
        <pc:grpChg chg="del mod">
          <ac:chgData name="Michael Kuniega" userId="999f7fd1-0dc3-4cba-81fd-6a42a8d75a98" providerId="ADAL" clId="{5E6C7ABE-BA92-4CBB-B9B1-2488E3CE8F49}" dt="2023-01-26T02:08:41.510" v="1599"/>
          <ac:grpSpMkLst>
            <pc:docMk/>
            <pc:sldMk cId="812058302" sldId="279"/>
            <ac:grpSpMk id="494" creationId="{135431C2-8B53-941F-2A17-4190F8BC561D}"/>
          </ac:grpSpMkLst>
        </pc:grpChg>
        <pc:grpChg chg="del mod">
          <ac:chgData name="Michael Kuniega" userId="999f7fd1-0dc3-4cba-81fd-6a42a8d75a98" providerId="ADAL" clId="{5E6C7ABE-BA92-4CBB-B9B1-2488E3CE8F49}" dt="2023-01-26T02:08:48.604" v="1603"/>
          <ac:grpSpMkLst>
            <pc:docMk/>
            <pc:sldMk cId="812058302" sldId="279"/>
            <ac:grpSpMk id="499" creationId="{C5490234-3971-1871-6713-89944AF3F01D}"/>
          </ac:grpSpMkLst>
        </pc:grpChg>
        <pc:grpChg chg="mod">
          <ac:chgData name="Michael Kuniega" userId="999f7fd1-0dc3-4cba-81fd-6a42a8d75a98" providerId="ADAL" clId="{5E6C7ABE-BA92-4CBB-B9B1-2488E3CE8F49}" dt="2023-01-26T02:08:48.604" v="1603"/>
          <ac:grpSpMkLst>
            <pc:docMk/>
            <pc:sldMk cId="812058302" sldId="279"/>
            <ac:grpSpMk id="503" creationId="{B7204D9A-D2C9-1A31-3AB9-782ECB484ABC}"/>
          </ac:grpSpMkLst>
        </pc:grpChg>
        <pc:grpChg chg="del mod">
          <ac:chgData name="Michael Kuniega" userId="999f7fd1-0dc3-4cba-81fd-6a42a8d75a98" providerId="ADAL" clId="{5E6C7ABE-BA92-4CBB-B9B1-2488E3CE8F49}" dt="2023-01-26T02:09:11.238" v="1624"/>
          <ac:grpSpMkLst>
            <pc:docMk/>
            <pc:sldMk cId="812058302" sldId="279"/>
            <ac:grpSpMk id="513" creationId="{11407A93-5D90-A400-10AF-7892A27FEA6B}"/>
          </ac:grpSpMkLst>
        </pc:grpChg>
        <pc:grpChg chg="del mod">
          <ac:chgData name="Michael Kuniega" userId="999f7fd1-0dc3-4cba-81fd-6a42a8d75a98" providerId="ADAL" clId="{5E6C7ABE-BA92-4CBB-B9B1-2488E3CE8F49}" dt="2023-01-26T02:12:15.495" v="1672"/>
          <ac:grpSpMkLst>
            <pc:docMk/>
            <pc:sldMk cId="812058302" sldId="279"/>
            <ac:grpSpMk id="524" creationId="{5E685E08-8514-D02E-14B3-A8F55FD8C54C}"/>
          </ac:grpSpMkLst>
        </pc:grpChg>
        <pc:grpChg chg="del mod">
          <ac:chgData name="Michael Kuniega" userId="999f7fd1-0dc3-4cba-81fd-6a42a8d75a98" providerId="ADAL" clId="{5E6C7ABE-BA92-4CBB-B9B1-2488E3CE8F49}" dt="2023-01-26T02:09:52.315" v="1628"/>
          <ac:grpSpMkLst>
            <pc:docMk/>
            <pc:sldMk cId="812058302" sldId="279"/>
            <ac:grpSpMk id="527" creationId="{7634448C-8B47-F32D-3E6D-D116A00270CF}"/>
          </ac:grpSpMkLst>
        </pc:grpChg>
        <pc:grpChg chg="del mod">
          <ac:chgData name="Michael Kuniega" userId="999f7fd1-0dc3-4cba-81fd-6a42a8d75a98" providerId="ADAL" clId="{5E6C7ABE-BA92-4CBB-B9B1-2488E3CE8F49}" dt="2023-01-26T02:10:09.575" v="1656"/>
          <ac:grpSpMkLst>
            <pc:docMk/>
            <pc:sldMk cId="812058302" sldId="279"/>
            <ac:grpSpMk id="549" creationId="{4462A47B-5DEC-0355-C78F-757A91E88182}"/>
          </ac:grpSpMkLst>
        </pc:grpChg>
        <pc:grpChg chg="del mod">
          <ac:chgData name="Michael Kuniega" userId="999f7fd1-0dc3-4cba-81fd-6a42a8d75a98" providerId="ADAL" clId="{5E6C7ABE-BA92-4CBB-B9B1-2488E3CE8F49}" dt="2023-01-26T02:10:29.953" v="1663"/>
          <ac:grpSpMkLst>
            <pc:docMk/>
            <pc:sldMk cId="812058302" sldId="279"/>
            <ac:grpSpMk id="554" creationId="{133F3AC7-50B8-0ACB-3C6C-CA878420AE13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61" creationId="{AA1A2209-7985-422F-6C16-2A71BA65CEB9}"/>
          </ac:grpSpMkLst>
        </pc:grpChg>
        <pc:grpChg chg="mod">
          <ac:chgData name="Michael Kuniega" userId="999f7fd1-0dc3-4cba-81fd-6a42a8d75a98" providerId="ADAL" clId="{5E6C7ABE-BA92-4CBB-B9B1-2488E3CE8F49}" dt="2023-01-26T02:12:15.495" v="1672"/>
          <ac:grpSpMkLst>
            <pc:docMk/>
            <pc:sldMk cId="812058302" sldId="279"/>
            <ac:grpSpMk id="565" creationId="{9FB7763A-F1AF-9AC3-ABA8-E972F96D3526}"/>
          </ac:grpSpMkLst>
        </pc:grpChg>
        <pc:grpChg chg="del mod">
          <ac:chgData name="Michael Kuniega" userId="999f7fd1-0dc3-4cba-81fd-6a42a8d75a98" providerId="ADAL" clId="{5E6C7ABE-BA92-4CBB-B9B1-2488E3CE8F49}" dt="2023-01-26T02:12:35.608" v="1686"/>
          <ac:grpSpMkLst>
            <pc:docMk/>
            <pc:sldMk cId="812058302" sldId="279"/>
            <ac:grpSpMk id="577" creationId="{7A44C9C2-3121-89A7-7EB7-AFC98911D8ED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79" creationId="{528779FF-AA99-717C-B9BC-56613FD29629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86" creationId="{73DB1636-DDCB-6819-97DC-96319B7FAD18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595" creationId="{607E9DF7-F4D1-7E85-28F1-E7072C1EEDA4}"/>
          </ac:grpSpMkLst>
        </pc:grpChg>
        <pc:grpChg chg="del mod">
          <ac:chgData name="Michael Kuniega" userId="999f7fd1-0dc3-4cba-81fd-6a42a8d75a98" providerId="ADAL" clId="{5E6C7ABE-BA92-4CBB-B9B1-2488E3CE8F49}" dt="2023-01-26T02:13:42.795" v="1714"/>
          <ac:grpSpMkLst>
            <pc:docMk/>
            <pc:sldMk cId="812058302" sldId="279"/>
            <ac:grpSpMk id="603" creationId="{0D0FC98A-2774-679D-6FD1-E8FCA3A4C6CC}"/>
          </ac:grpSpMkLst>
        </pc:grpChg>
        <pc:grpChg chg="del mod">
          <ac:chgData name="Michael Kuniega" userId="999f7fd1-0dc3-4cba-81fd-6a42a8d75a98" providerId="ADAL" clId="{5E6C7ABE-BA92-4CBB-B9B1-2488E3CE8F49}" dt="2023-01-26T02:14:18.952" v="1724"/>
          <ac:grpSpMkLst>
            <pc:docMk/>
            <pc:sldMk cId="812058302" sldId="279"/>
            <ac:grpSpMk id="606" creationId="{146EF792-C60D-F45A-FD54-6686E3998022}"/>
          </ac:grpSpMkLst>
        </pc:grpChg>
        <pc:grpChg chg="del mod">
          <ac:chgData name="Michael Kuniega" userId="999f7fd1-0dc3-4cba-81fd-6a42a8d75a98" providerId="ADAL" clId="{5E6C7ABE-BA92-4CBB-B9B1-2488E3CE8F49}" dt="2023-01-26T02:14:25.431" v="1734"/>
          <ac:grpSpMkLst>
            <pc:docMk/>
            <pc:sldMk cId="812058302" sldId="279"/>
            <ac:grpSpMk id="612" creationId="{BD97A778-0525-2707-6E12-D1C33EF4F6B6}"/>
          </ac:grpSpMkLst>
        </pc:grpChg>
        <pc:grpChg chg="del mod">
          <ac:chgData name="Michael Kuniega" userId="999f7fd1-0dc3-4cba-81fd-6a42a8d75a98" providerId="ADAL" clId="{5E6C7ABE-BA92-4CBB-B9B1-2488E3CE8F49}" dt="2023-01-26T02:14:27.119" v="1737"/>
          <ac:grpSpMkLst>
            <pc:docMk/>
            <pc:sldMk cId="812058302" sldId="279"/>
            <ac:grpSpMk id="622" creationId="{1ECD0E3B-57DB-4F8F-820E-4A59848756C9}"/>
          </ac:grpSpMkLst>
        </pc:grpChg>
        <pc:grpChg chg="del mod">
          <ac:chgData name="Michael Kuniega" userId="999f7fd1-0dc3-4cba-81fd-6a42a8d75a98" providerId="ADAL" clId="{5E6C7ABE-BA92-4CBB-B9B1-2488E3CE8F49}" dt="2023-01-26T02:14:30.443" v="1740"/>
          <ac:grpSpMkLst>
            <pc:docMk/>
            <pc:sldMk cId="812058302" sldId="279"/>
            <ac:grpSpMk id="625" creationId="{5A8758BC-5B42-D150-9521-AB04021FC880}"/>
          </ac:grpSpMkLst>
        </pc:grpChg>
        <pc:grpChg chg="del mod">
          <ac:chgData name="Michael Kuniega" userId="999f7fd1-0dc3-4cba-81fd-6a42a8d75a98" providerId="ADAL" clId="{5E6C7ABE-BA92-4CBB-B9B1-2488E3CE8F49}" dt="2023-01-26T02:14:40.615" v="1754"/>
          <ac:grpSpMkLst>
            <pc:docMk/>
            <pc:sldMk cId="812058302" sldId="279"/>
            <ac:grpSpMk id="628" creationId="{2491D2D6-CFCB-7AF7-4909-017B490EF9B1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42" creationId="{2216FAE4-162A-4E9C-8047-C2FD776CED03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43" creationId="{34034E07-2D1C-1C7F-B991-28BD610E8109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48" creationId="{826EB517-F111-8C55-8E44-A97CBA9F9751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56" creationId="{3991AF61-8DC1-E3F3-884A-969A65A97859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65" creationId="{86F598AB-D09A-985F-B9D3-59A326582BD2}"/>
          </ac:grpSpMkLst>
        </pc:grpChg>
        <pc:grpChg chg="del 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71" creationId="{922FE557-030B-099C-BC1A-BA2642B2243B}"/>
          </ac:grpSpMkLst>
        </pc:grpChg>
        <pc:grpChg chg="mod">
          <ac:chgData name="Michael Kuniega" userId="999f7fd1-0dc3-4cba-81fd-6a42a8d75a98" providerId="ADAL" clId="{5E6C7ABE-BA92-4CBB-B9B1-2488E3CE8F49}" dt="2023-01-26T02:15:54.447" v="1800"/>
          <ac:grpSpMkLst>
            <pc:docMk/>
            <pc:sldMk cId="812058302" sldId="279"/>
            <ac:grpSpMk id="686" creationId="{DCE97C55-5C94-2D16-0723-AC0062BB1E01}"/>
          </ac:grpSpMkLst>
        </pc:grpChg>
        <pc:grpChg chg="del mod">
          <ac:chgData name="Michael Kuniega" userId="999f7fd1-0dc3-4cba-81fd-6a42a8d75a98" providerId="ADAL" clId="{5E6C7ABE-BA92-4CBB-B9B1-2488E3CE8F49}" dt="2023-01-26T02:16:10.353" v="1814"/>
          <ac:grpSpMkLst>
            <pc:docMk/>
            <pc:sldMk cId="812058302" sldId="279"/>
            <ac:grpSpMk id="697" creationId="{6CEFB2EC-4787-A4EB-2509-C7F6165CCED9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700" creationId="{E9B4ED15-6598-20CE-F308-0E6D7D472B21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703" creationId="{7774BDB4-BC20-424A-BDAA-9B35CFEF12F5}"/>
          </ac:grpSpMkLst>
        </pc:grpChg>
        <pc:grpChg chg="del mod">
          <ac:chgData name="Michael Kuniega" userId="999f7fd1-0dc3-4cba-81fd-6a42a8d75a98" providerId="ADAL" clId="{5E6C7ABE-BA92-4CBB-B9B1-2488E3CE8F49}" dt="2023-01-26T02:18:01.763" v="1830"/>
          <ac:grpSpMkLst>
            <pc:docMk/>
            <pc:sldMk cId="812058302" sldId="279"/>
            <ac:grpSpMk id="705" creationId="{A986AC2C-389F-33BB-BBFD-7E9E77A12D71}"/>
          </ac:grpSpMkLst>
        </pc:grpChg>
        <pc:grpChg chg="mod">
          <ac:chgData name="Michael Kuniega" userId="999f7fd1-0dc3-4cba-81fd-6a42a8d75a98" providerId="ADAL" clId="{5E6C7ABE-BA92-4CBB-B9B1-2488E3CE8F49}" dt="2023-01-26T02:18:01.763" v="1830"/>
          <ac:grpSpMkLst>
            <pc:docMk/>
            <pc:sldMk cId="812058302" sldId="279"/>
            <ac:grpSpMk id="707" creationId="{A3D919D3-114B-A965-6454-C2D81785DCBC}"/>
          </ac:grpSpMkLst>
        </pc:grpChg>
        <pc:grpChg chg="del mod">
          <ac:chgData name="Michael Kuniega" userId="999f7fd1-0dc3-4cba-81fd-6a42a8d75a98" providerId="ADAL" clId="{5E6C7ABE-BA92-4CBB-B9B1-2488E3CE8F49}" dt="2023-01-26T02:18:13.751" v="1845"/>
          <ac:grpSpMkLst>
            <pc:docMk/>
            <pc:sldMk cId="812058302" sldId="279"/>
            <ac:grpSpMk id="718" creationId="{203BE14F-63D4-D993-6A27-0FFE7666E85F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719" creationId="{981100C0-10C1-4FDD-A9B7-FF7360802DA8}"/>
          </ac:grpSpMkLst>
        </pc:grpChg>
        <pc:grpChg chg="del mod">
          <ac:chgData name="Michael Kuniega" userId="999f7fd1-0dc3-4cba-81fd-6a42a8d75a98" providerId="ADAL" clId="{5E6C7ABE-BA92-4CBB-B9B1-2488E3CE8F49}" dt="2023-01-26T02:18:18.524" v="1853"/>
          <ac:grpSpMkLst>
            <pc:docMk/>
            <pc:sldMk cId="812058302" sldId="279"/>
            <ac:grpSpMk id="723" creationId="{10A07AA7-389B-ACC0-985D-E1FC8CEF3424}"/>
          </ac:grpSpMkLst>
        </pc:grpChg>
        <pc:grpChg chg="del mod">
          <ac:chgData name="Michael Kuniega" userId="999f7fd1-0dc3-4cba-81fd-6a42a8d75a98" providerId="ADAL" clId="{5E6C7ABE-BA92-4CBB-B9B1-2488E3CE8F49}" dt="2023-01-26T02:18:21.399" v="1857"/>
          <ac:grpSpMkLst>
            <pc:docMk/>
            <pc:sldMk cId="812058302" sldId="279"/>
            <ac:grpSpMk id="731" creationId="{63681817-2B98-476E-41EF-B4E0502EF9B0}"/>
          </ac:grpSpMkLst>
        </pc:grpChg>
        <pc:grpChg chg="del mod">
          <ac:chgData name="Michael Kuniega" userId="999f7fd1-0dc3-4cba-81fd-6a42a8d75a98" providerId="ADAL" clId="{5E6C7ABE-BA92-4CBB-B9B1-2488E3CE8F49}" dt="2023-01-26T02:18:30" v="1871"/>
          <ac:grpSpMkLst>
            <pc:docMk/>
            <pc:sldMk cId="812058302" sldId="279"/>
            <ac:grpSpMk id="735" creationId="{953BBE7E-3E56-93CC-EFDE-73680B72DC31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749" creationId="{D9BBDE2D-8431-64A6-E85F-9A109EC79326}"/>
          </ac:grpSpMkLst>
        </pc:grpChg>
        <pc:grpChg chg="del mod">
          <ac:chgData name="Michael Kuniega" userId="999f7fd1-0dc3-4cba-81fd-6a42a8d75a98" providerId="ADAL" clId="{5E6C7ABE-BA92-4CBB-B9B1-2488E3CE8F49}" dt="2023-01-26T02:18:52.284" v="1880"/>
          <ac:grpSpMkLst>
            <pc:docMk/>
            <pc:sldMk cId="812058302" sldId="279"/>
            <ac:grpSpMk id="756" creationId="{781B8979-D4D8-A0D0-4035-A03758BC021B}"/>
          </ac:grpSpMkLst>
        </pc:grpChg>
        <pc:grpChg chg="del mod">
          <ac:chgData name="Michael Kuniega" userId="999f7fd1-0dc3-4cba-81fd-6a42a8d75a98" providerId="ADAL" clId="{5E6C7ABE-BA92-4CBB-B9B1-2488E3CE8F49}" dt="2023-01-26T02:19:12.570" v="1901"/>
          <ac:grpSpMkLst>
            <pc:docMk/>
            <pc:sldMk cId="812058302" sldId="279"/>
            <ac:grpSpMk id="758" creationId="{22F76D3B-384E-454E-E4C5-3BFD2F9A9558}"/>
          </ac:grpSpMkLst>
        </pc:grpChg>
        <pc:grpChg chg="del mod">
          <ac:chgData name="Michael Kuniega" userId="999f7fd1-0dc3-4cba-81fd-6a42a8d75a98" providerId="ADAL" clId="{5E6C7ABE-BA92-4CBB-B9B1-2488E3CE8F49}" dt="2023-01-26T02:19:12.570" v="1901"/>
          <ac:grpSpMkLst>
            <pc:docMk/>
            <pc:sldMk cId="812058302" sldId="279"/>
            <ac:grpSpMk id="770" creationId="{87893C97-A3D8-0AC1-F673-0ECF535C7E89}"/>
          </ac:grpSpMkLst>
        </pc:grpChg>
        <pc:grpChg chg="del mod">
          <ac:chgData name="Michael Kuniega" userId="999f7fd1-0dc3-4cba-81fd-6a42a8d75a98" providerId="ADAL" clId="{5E6C7ABE-BA92-4CBB-B9B1-2488E3CE8F49}" dt="2023-01-26T02:19:12.570" v="1901"/>
          <ac:grpSpMkLst>
            <pc:docMk/>
            <pc:sldMk cId="812058302" sldId="279"/>
            <ac:grpSpMk id="771" creationId="{2DF013FE-34BA-E3BF-91B4-5209291F4A5C}"/>
          </ac:grpSpMkLst>
        </pc:grpChg>
        <pc:grpChg chg="mod">
          <ac:chgData name="Michael Kuniega" userId="999f7fd1-0dc3-4cba-81fd-6a42a8d75a98" providerId="ADAL" clId="{5E6C7ABE-BA92-4CBB-B9B1-2488E3CE8F49}" dt="2023-01-26T02:19:12.570" v="1901"/>
          <ac:grpSpMkLst>
            <pc:docMk/>
            <pc:sldMk cId="812058302" sldId="279"/>
            <ac:grpSpMk id="780" creationId="{A61FE389-2168-DCF2-5EAD-3A34A6CE3A15}"/>
          </ac:grpSpMkLst>
        </pc:grpChg>
        <pc:inkChg chg="add del mod">
          <ac:chgData name="Michael Kuniega" userId="999f7fd1-0dc3-4cba-81fd-6a42a8d75a98" providerId="ADAL" clId="{5E6C7ABE-BA92-4CBB-B9B1-2488E3CE8F49}" dt="2023-01-26T01:57:00.259" v="1059"/>
          <ac:inkMkLst>
            <pc:docMk/>
            <pc:sldMk cId="812058302" sldId="279"/>
            <ac:inkMk id="3" creationId="{337122FB-7F6C-F5BE-D6B0-DDED6BE4A8CB}"/>
          </ac:inkMkLst>
        </pc:inkChg>
        <pc:inkChg chg="add del mod">
          <ac:chgData name="Michael Kuniega" userId="999f7fd1-0dc3-4cba-81fd-6a42a8d75a98" providerId="ADAL" clId="{5E6C7ABE-BA92-4CBB-B9B1-2488E3CE8F49}" dt="2023-01-26T01:57:03.488" v="1063"/>
          <ac:inkMkLst>
            <pc:docMk/>
            <pc:sldMk cId="812058302" sldId="279"/>
            <ac:inkMk id="4" creationId="{D1E93253-1D0D-5295-C07F-AA270FB49C28}"/>
          </ac:inkMkLst>
        </pc:inkChg>
        <pc:inkChg chg="add del mod">
          <ac:chgData name="Michael Kuniega" userId="999f7fd1-0dc3-4cba-81fd-6a42a8d75a98" providerId="ADAL" clId="{5E6C7ABE-BA92-4CBB-B9B1-2488E3CE8F49}" dt="2023-01-26T01:57:03.487" v="1062"/>
          <ac:inkMkLst>
            <pc:docMk/>
            <pc:sldMk cId="812058302" sldId="279"/>
            <ac:inkMk id="5" creationId="{B9C187CA-8E1F-CFDC-236D-F69D932D3D01}"/>
          </ac:inkMkLst>
        </pc:inkChg>
        <pc:inkChg chg="add del mod">
          <ac:chgData name="Michael Kuniega" userId="999f7fd1-0dc3-4cba-81fd-6a42a8d75a98" providerId="ADAL" clId="{5E6C7ABE-BA92-4CBB-B9B1-2488E3CE8F49}" dt="2023-01-26T01:57:03.482" v="1061"/>
          <ac:inkMkLst>
            <pc:docMk/>
            <pc:sldMk cId="812058302" sldId="279"/>
            <ac:inkMk id="7" creationId="{7CB71208-869C-61B7-1F54-92886EBCBFA1}"/>
          </ac:inkMkLst>
        </pc:inkChg>
        <pc:inkChg chg="add del mod">
          <ac:chgData name="Michael Kuniega" userId="999f7fd1-0dc3-4cba-81fd-6a42a8d75a98" providerId="ADAL" clId="{5E6C7ABE-BA92-4CBB-B9B1-2488E3CE8F49}" dt="2023-01-26T01:57:03.489" v="1065"/>
          <ac:inkMkLst>
            <pc:docMk/>
            <pc:sldMk cId="812058302" sldId="279"/>
            <ac:inkMk id="8" creationId="{01D535FF-0B92-BEBC-19E6-7221575F7468}"/>
          </ac:inkMkLst>
        </pc:inkChg>
        <pc:inkChg chg="add del mod">
          <ac:chgData name="Michael Kuniega" userId="999f7fd1-0dc3-4cba-81fd-6a42a8d75a98" providerId="ADAL" clId="{5E6C7ABE-BA92-4CBB-B9B1-2488E3CE8F49}" dt="2023-01-26T01:57:03.489" v="1064"/>
          <ac:inkMkLst>
            <pc:docMk/>
            <pc:sldMk cId="812058302" sldId="279"/>
            <ac:inkMk id="9" creationId="{77C1FAB2-5D95-86E7-9170-A31E8FC11074}"/>
          </ac:inkMkLst>
        </pc:inkChg>
        <pc:inkChg chg="add del mod">
          <ac:chgData name="Michael Kuniega" userId="999f7fd1-0dc3-4cba-81fd-6a42a8d75a98" providerId="ADAL" clId="{5E6C7ABE-BA92-4CBB-B9B1-2488E3CE8F49}" dt="2023-01-26T01:57:00.259" v="1060"/>
          <ac:inkMkLst>
            <pc:docMk/>
            <pc:sldMk cId="812058302" sldId="279"/>
            <ac:inkMk id="11" creationId="{409D92CD-949E-83E3-38AA-D74A9F8BE2FC}"/>
          </ac:inkMkLst>
        </pc:inkChg>
        <pc:inkChg chg="add">
          <ac:chgData name="Michael Kuniega" userId="999f7fd1-0dc3-4cba-81fd-6a42a8d75a98" providerId="ADAL" clId="{5E6C7ABE-BA92-4CBB-B9B1-2488E3CE8F49}" dt="2023-01-26T01:57:10.097" v="1066" actId="9405"/>
          <ac:inkMkLst>
            <pc:docMk/>
            <pc:sldMk cId="812058302" sldId="279"/>
            <ac:inkMk id="13" creationId="{3D3D4C24-12FA-DE84-D7EF-119CE76F556B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4" creationId="{22C00C2C-7DAE-7FB4-D6F4-02340C970942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5" creationId="{9B4D5ECB-C195-88D2-D0CF-79966FDEDB23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6" creationId="{B7B646DE-7EAF-10AC-B8F4-44F7C7A593E9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7" creationId="{51E0190C-7FB6-53F2-5626-44411689B194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8" creationId="{D246CBF4-A4BD-F58C-FDAF-33CD9D332EA0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19" creationId="{630D7777-4530-5532-3093-6077AEE8E711}"/>
          </ac:inkMkLst>
        </pc:inkChg>
        <pc:inkChg chg="add mod">
          <ac:chgData name="Michael Kuniega" userId="999f7fd1-0dc3-4cba-81fd-6a42a8d75a98" providerId="ADAL" clId="{5E6C7ABE-BA92-4CBB-B9B1-2488E3CE8F49}" dt="2023-01-26T01:57:18.997" v="1074"/>
          <ac:inkMkLst>
            <pc:docMk/>
            <pc:sldMk cId="812058302" sldId="279"/>
            <ac:inkMk id="20" creationId="{2C3C5A05-315F-A74B-83C0-649370714B56}"/>
          </ac:inkMkLst>
        </pc:inkChg>
        <pc:inkChg chg="add">
          <ac:chgData name="Michael Kuniega" userId="999f7fd1-0dc3-4cba-81fd-6a42a8d75a98" providerId="ADAL" clId="{5E6C7ABE-BA92-4CBB-B9B1-2488E3CE8F49}" dt="2023-01-26T01:57:20.950" v="1075" actId="9405"/>
          <ac:inkMkLst>
            <pc:docMk/>
            <pc:sldMk cId="812058302" sldId="279"/>
            <ac:inkMk id="23" creationId="{D34A6EC1-A95D-0470-4DDB-19E5515C1C95}"/>
          </ac:inkMkLst>
        </pc:inkChg>
        <pc:inkChg chg="add">
          <ac:chgData name="Michael Kuniega" userId="999f7fd1-0dc3-4cba-81fd-6a42a8d75a98" providerId="ADAL" clId="{5E6C7ABE-BA92-4CBB-B9B1-2488E3CE8F49}" dt="2023-01-26T01:57:24.476" v="1076" actId="9405"/>
          <ac:inkMkLst>
            <pc:docMk/>
            <pc:sldMk cId="812058302" sldId="279"/>
            <ac:inkMk id="24" creationId="{2BECCA8E-1C9C-54C2-88C4-062345E205F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5" creationId="{AE3792F6-F761-D7FB-48A0-4D16DB0422A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" creationId="{2E053AB9-17C6-3046-5A08-AEBE834F9E9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" creationId="{6BF86202-922C-1466-298D-F16773832E7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" creationId="{2D9FB36C-4275-6D65-1D5B-E530428E523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" creationId="{305E7309-64E2-9F3D-3ABB-5CBF5F80908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" creationId="{7D44E588-DCA4-1CF4-1534-BC09BD2E0A3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4" creationId="{D5F34B52-5DD5-6724-561F-748D22A12FA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6" creationId="{D9259454-7BC6-1889-D72C-C9017761708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7" creationId="{9772FE44-1F31-7ABA-09E9-4F111CFDC9E8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39" creationId="{47CEF206-DA40-70BA-3AB6-326D018C0FE4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0" creationId="{E2DFEB21-8095-E808-85DC-CC392E3D1981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1" creationId="{7ACA0EC2-38B7-A724-89F6-D165D6580B07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2" creationId="{DE331B6E-ECB9-4841-55BB-F43E0A719938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3" creationId="{C3AE4237-AEED-9359-9BEB-AB6D09A3C67E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4" creationId="{D117E06B-5D63-E8EF-D97D-12ED1AAD1E2E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5" creationId="{92088072-AF41-053E-2E6D-BFF3447557A6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6" creationId="{7847442B-EE07-8008-CB01-502BAC48A7A6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47" creationId="{3DD59C0F-CAF6-B637-8AD2-4C40FBC4198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9" creationId="{A7545AA7-7951-B3CE-C44B-E20226C229E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0" creationId="{B7F8CF8B-0B19-E31D-9676-FA076CCD426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2" creationId="{7C6BC669-4602-7E2E-7CAD-B9761AC7B17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" creationId="{F2760F6D-D4AA-0060-C55A-9C855F57DD0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" creationId="{60F4F159-F20C-43A9-B620-544AA8AB126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" creationId="{20240C55-B036-785C-6CFD-7FA04338CBF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" creationId="{62EBE521-FC11-0821-CCC2-AF6C4153430B}"/>
          </ac:inkMkLst>
        </pc:inkChg>
        <pc:inkChg chg="add">
          <ac:chgData name="Michael Kuniega" userId="999f7fd1-0dc3-4cba-81fd-6a42a8d75a98" providerId="ADAL" clId="{5E6C7ABE-BA92-4CBB-B9B1-2488E3CE8F49}" dt="2023-01-26T01:58:21.936" v="1110" actId="9405"/>
          <ac:inkMkLst>
            <pc:docMk/>
            <pc:sldMk cId="812058302" sldId="279"/>
            <ac:inkMk id="58" creationId="{1EF5A417-8EF8-C599-E07B-DED774B0DFEB}"/>
          </ac:inkMkLst>
        </pc:inkChg>
        <pc:inkChg chg="add">
          <ac:chgData name="Michael Kuniega" userId="999f7fd1-0dc3-4cba-81fd-6a42a8d75a98" providerId="ADAL" clId="{5E6C7ABE-BA92-4CBB-B9B1-2488E3CE8F49}" dt="2023-01-26T01:58:23.307" v="1111" actId="9405"/>
          <ac:inkMkLst>
            <pc:docMk/>
            <pc:sldMk cId="812058302" sldId="279"/>
            <ac:inkMk id="59" creationId="{08066452-82A3-C684-68B3-67167241923E}"/>
          </ac:inkMkLst>
        </pc:inkChg>
        <pc:inkChg chg="add">
          <ac:chgData name="Michael Kuniega" userId="999f7fd1-0dc3-4cba-81fd-6a42a8d75a98" providerId="ADAL" clId="{5E6C7ABE-BA92-4CBB-B9B1-2488E3CE8F49}" dt="2023-01-26T01:58:24.563" v="1112" actId="9405"/>
          <ac:inkMkLst>
            <pc:docMk/>
            <pc:sldMk cId="812058302" sldId="279"/>
            <ac:inkMk id="60" creationId="{91B28959-2D25-A08B-1738-84DD2357A172}"/>
          </ac:inkMkLst>
        </pc:inkChg>
        <pc:inkChg chg="add">
          <ac:chgData name="Michael Kuniega" userId="999f7fd1-0dc3-4cba-81fd-6a42a8d75a98" providerId="ADAL" clId="{5E6C7ABE-BA92-4CBB-B9B1-2488E3CE8F49}" dt="2023-01-26T01:58:30.153" v="1113" actId="9405"/>
          <ac:inkMkLst>
            <pc:docMk/>
            <pc:sldMk cId="812058302" sldId="279"/>
            <ac:inkMk id="61" creationId="{E7823314-DFB0-D0A6-9A5D-2CBF0996429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2" creationId="{B07197EA-F4CB-5C09-1683-ACB6901116F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3" creationId="{CB1E7E52-971F-29BF-50DD-EC74E6B6417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4" creationId="{2946BD00-F2F6-5D40-C9F8-613152AE64E2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66" creationId="{104D8135-05BD-A4C4-C0FD-D7270B48641C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67" creationId="{07AAD613-4EFD-BB7F-88DA-C752BE9382AE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68" creationId="{2AF41B5D-B94F-9F23-9A74-18F8CD0D9437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69" creationId="{6F454F37-7777-66AD-3E76-1251BA591C67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0" creationId="{FABD94CD-6956-24CA-4011-9103FE0B237F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1" creationId="{BB8E0B1A-EC77-B39C-6AEF-2E20E8AD8967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2" creationId="{C6D8D7EC-8EB6-131C-2203-3FE19CF1441D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3" creationId="{09721954-D9EC-80AD-0AFD-58BEA40A8723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4" creationId="{88361D50-FFCB-142F-CB7A-4E1AE73B7B9C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5" creationId="{6640BD03-1079-30E3-5752-23BA1A30D7AD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6" creationId="{48D0E8AE-7A8A-20DE-B7E5-A07F2BEB8028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7" creationId="{C6D39328-55D5-787C-86B6-82EAA7D9D83E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8" creationId="{D86BFAE7-49C0-18C9-5EAE-408FFD485E99}"/>
          </ac:inkMkLst>
        </pc:inkChg>
        <pc:inkChg chg="add del mod">
          <ac:chgData name="Michael Kuniega" userId="999f7fd1-0dc3-4cba-81fd-6a42a8d75a98" providerId="ADAL" clId="{5E6C7ABE-BA92-4CBB-B9B1-2488E3CE8F49}" dt="2023-01-26T02:17:51.784" v="1826"/>
          <ac:inkMkLst>
            <pc:docMk/>
            <pc:sldMk cId="812058302" sldId="279"/>
            <ac:inkMk id="80" creationId="{71790B06-6995-08B1-C843-2A9ED177090D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1" creationId="{C86962FF-C21B-FCA3-D3E0-BF8B1E29D67B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2" creationId="{89D9C07E-9675-7F2D-3087-BCFFE9D323F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3" creationId="{3E59D49A-E2FA-E7C8-4C90-6EA200C06F2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4" creationId="{3808378F-D2D8-177F-7DDF-2B2C2CB760A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5" creationId="{7A9D1407-C0E8-D0D3-C233-984C51B6D11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6" creationId="{9CC0067B-CCBA-8AF0-BB82-AE78D94A53B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7" creationId="{C1EC12B3-3ADB-1ADC-746C-B30809F476CE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88" creationId="{ED41D6C4-0E78-D81B-76F3-BF5C3B84917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0" creationId="{C45C5619-1B8D-BE5A-499F-4101A5E5E64E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2" creationId="{C17D29BA-208A-92A9-2441-9CB88D94981B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3" creationId="{CC6AB855-7687-E9D5-716A-D03CEDB7BE67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4" creationId="{52173593-1DAC-4A15-FF46-E3F428D6611C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5" creationId="{9F358ED3-BA53-E35F-0444-35A72C2E7EC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6" creationId="{8B7B8CB8-ED82-8EC0-7330-DBB50BAEE8D1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7" creationId="{9731B723-AEDB-CDD6-C22E-CBDAA161EC4C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8" creationId="{F47E3AA3-A987-57FD-35C4-772FEF771FE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99" creationId="{6E63D488-CE7B-C840-93C7-D4D4B1F69681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00" creationId="{D7555E11-FAD8-FBCB-0109-3786FEDFAD47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2" creationId="{E2F986AD-83FD-1DD9-5CF0-A9AB6B273642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3" creationId="{CD5EB878-DD20-B297-A44D-794DE766ADDA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4" creationId="{9A55B12F-EE24-A486-54A3-F2F1BA252963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5" creationId="{87F820C1-5B57-A757-E131-51A08F61691C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7" creationId="{806D80CC-D27D-939E-D38F-717F7190A341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09" creationId="{A6876D9B-5F70-7B4F-88C3-3CBF3DBA8CCD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0" creationId="{59508712-54D2-A4A8-566A-F0DEDFB1526A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1" creationId="{9F1E26CC-4F03-972D-A319-A71B0A44CACA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2" creationId="{AB9CB61A-7320-6B90-E031-F5D8C6254C2B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3" creationId="{041B0A5B-3270-C11E-9648-544C17E4C717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4" creationId="{595C6934-24EE-216A-C763-63CC8CD4F68B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5" creationId="{7A4491D3-06D7-A62D-6619-E35BDB8AA40D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6" creationId="{7F0F74C0-B0A2-29D2-A2A7-AFA43DA3D6BA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117" creationId="{6612E2A7-9D5F-BF95-6155-8A5FF84C2E58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19" creationId="{E9B81724-F1A5-FFFD-7CEA-1E45308D92CF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0" creationId="{80F013BF-F123-563E-A36B-E49FF06E7CC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2" creationId="{12780A55-BC10-6749-7CBE-2BE2D4736F6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3" creationId="{E5630DF7-7792-3A4E-306D-62E78CAE65E7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4" creationId="{0802CB76-2EF3-C402-3460-78ADCBB716E8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6" creationId="{EA60B6CB-7138-0F2C-ED1B-177D7EBE7B3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7" creationId="{3A8B45DB-AB36-5DE2-67C3-C6847905F56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8" creationId="{06EE76DC-3F8C-CF53-0BE2-4F98CFEDB9D4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29" creationId="{B3FB00A7-095B-A4A9-007D-EA6FB42C674C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0" creationId="{293BCCB0-B268-6D10-0736-9442A6AD2968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1" creationId="{1A84EEF3-D83F-58CA-1E84-076A296F647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2" creationId="{505B21CA-4DE3-41F4-5B07-08F19E589458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3" creationId="{ECCC5D50-4424-2898-2EB4-DF338C323D29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5" creationId="{EDA2838E-AD6D-E4A8-98D8-A04895CEFFCB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6" creationId="{A8FEB00E-DB0B-6B88-B260-7B99674EDE4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7" creationId="{39B1002F-8447-FCE3-4DA2-6F88511BDBBC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38" creationId="{E348B359-BABD-FAF8-5469-1F8889F67AB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0" creationId="{F0B7DA9D-FCCC-2E78-77A0-502C5EC194F8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1" creationId="{42EAF43D-7C63-E690-F9FB-45DD58087DEB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3" creationId="{F0A3694C-1E8B-1854-A6B9-1A916A58AC92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4" creationId="{9C472303-FFB5-3119-A1D5-433A9AEEF823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6" creationId="{1A09AFD2-D9B4-0A5D-E297-3E49AC327017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7" creationId="{B386E398-8CD5-B529-1873-E191F47F1B45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8" creationId="{FD7E7EEE-9A3A-22BA-7626-9A0FFDE542B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49" creationId="{26D76EC5-40FC-1E06-6479-36A4627E5F0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0" creationId="{8545FD32-14A5-5487-F779-5BF773F52124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2" creationId="{4DE666B6-00A9-8C35-9F2C-04468F547E2D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3" creationId="{65D27056-84F7-DEEE-06CB-FEA96423A73F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4" creationId="{95AC3972-EC2E-6F9D-19D1-00C16CF11AE7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5" creationId="{61BA9248-6900-4376-90D3-CDF2DF5BDD4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6" creationId="{39D62DFF-79BC-C372-8BD6-A2833111FEAA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7" creationId="{7B006406-AED1-EB80-7212-2954019EC22E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8" creationId="{BEE75894-956A-12A0-215F-9C5C45FBBEE3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59" creationId="{BA8AB9ED-9EDC-0D10-D6C1-FFB29B6E22D3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0" creationId="{3E6BC246-2FD8-A32B-88F1-B93FFA9E06EE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1" creationId="{C9F927C3-773B-54D0-DF70-C14667AB73F4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2" creationId="{6545668B-B695-B5D7-BEF5-F21744A092B9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3" creationId="{4AA9358C-0DEB-32F1-9CA3-47FA07508060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4" creationId="{DF07BD28-3BE6-E75D-F5C6-A2AB5EA784CF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6" creationId="{976B9CC1-B5E2-C7CD-799D-EA738E678187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7" creationId="{B6CCAE35-052D-D745-FBED-FCDC35D80CE6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8" creationId="{90DDF9D2-0B34-EB8E-E306-25AA3B2A1B94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69" creationId="{03F58F59-2688-B3C2-D7E3-48156E1B6EB9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70" creationId="{39C68D0A-02A5-FA76-2FBC-393C68727E1F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71" creationId="{35FD5DA2-F1C4-182D-78EA-6CA09831785B}"/>
          </ac:inkMkLst>
        </pc:inkChg>
        <pc:inkChg chg="add mod">
          <ac:chgData name="Michael Kuniega" userId="999f7fd1-0dc3-4cba-81fd-6a42a8d75a98" providerId="ADAL" clId="{5E6C7ABE-BA92-4CBB-B9B1-2488E3CE8F49}" dt="2023-01-26T02:04:57.309" v="1407" actId="1076"/>
          <ac:inkMkLst>
            <pc:docMk/>
            <pc:sldMk cId="812058302" sldId="279"/>
            <ac:inkMk id="172" creationId="{23334A03-2EEB-DDB8-338B-ABCD345BE595}"/>
          </ac:inkMkLst>
        </pc:inkChg>
        <pc:inkChg chg="add">
          <ac:chgData name="Michael Kuniega" userId="999f7fd1-0dc3-4cba-81fd-6a42a8d75a98" providerId="ADAL" clId="{5E6C7ABE-BA92-4CBB-B9B1-2488E3CE8F49}" dt="2023-01-26T02:01:17.286" v="1234" actId="9405"/>
          <ac:inkMkLst>
            <pc:docMk/>
            <pc:sldMk cId="812058302" sldId="279"/>
            <ac:inkMk id="174" creationId="{6CC705F3-935D-7138-1C47-6C849AA240C5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75" creationId="{64F2EB58-4ADF-B71D-14D3-8B9386A351E5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76" creationId="{D7B9D1FF-C3AB-E27E-34A9-4B4FF74374B1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77" creationId="{0A506C49-EB62-9660-D5D6-A03B7F0F54A1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78" creationId="{E891141D-2760-0576-2E88-CC8AD2740E23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79" creationId="{C72DD425-5FB9-24EE-7081-CBFCA9E3DBEB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80" creationId="{CAAAFD9F-8FA0-723A-943D-F05025FBF0C7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81" creationId="{3135D49A-CAFC-4925-8604-6A2FC1CC4E4F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82" creationId="{58EFE24B-8E3E-9492-5F9D-E51F67B6C640}"/>
          </ac:inkMkLst>
        </pc:inkChg>
        <pc:inkChg chg="add mod">
          <ac:chgData name="Michael Kuniega" userId="999f7fd1-0dc3-4cba-81fd-6a42a8d75a98" providerId="ADAL" clId="{5E6C7ABE-BA92-4CBB-B9B1-2488E3CE8F49}" dt="2023-01-26T02:01:25.860" v="1245"/>
          <ac:inkMkLst>
            <pc:docMk/>
            <pc:sldMk cId="812058302" sldId="279"/>
            <ac:inkMk id="184" creationId="{6570F87A-C9AB-2ED6-E1EE-57BE34034920}"/>
          </ac:inkMkLst>
        </pc:inkChg>
        <pc:inkChg chg="add del mod">
          <ac:chgData name="Michael Kuniega" userId="999f7fd1-0dc3-4cba-81fd-6a42a8d75a98" providerId="ADAL" clId="{5E6C7ABE-BA92-4CBB-B9B1-2488E3CE8F49}" dt="2023-01-26T02:01:38.555" v="1264"/>
          <ac:inkMkLst>
            <pc:docMk/>
            <pc:sldMk cId="812058302" sldId="279"/>
            <ac:inkMk id="186" creationId="{007284CE-2A10-5DC3-A275-225D910914E3}"/>
          </ac:inkMkLst>
        </pc:inkChg>
        <pc:inkChg chg="add del mod">
          <ac:chgData name="Michael Kuniega" userId="999f7fd1-0dc3-4cba-81fd-6a42a8d75a98" providerId="ADAL" clId="{5E6C7ABE-BA92-4CBB-B9B1-2488E3CE8F49}" dt="2023-01-26T02:01:38.556" v="1265"/>
          <ac:inkMkLst>
            <pc:docMk/>
            <pc:sldMk cId="812058302" sldId="279"/>
            <ac:inkMk id="187" creationId="{2357280A-0168-F5ED-AB76-24EEF342B34C}"/>
          </ac:inkMkLst>
        </pc:inkChg>
        <pc:inkChg chg="add del mod">
          <ac:chgData name="Michael Kuniega" userId="999f7fd1-0dc3-4cba-81fd-6a42a8d75a98" providerId="ADAL" clId="{5E6C7ABE-BA92-4CBB-B9B1-2488E3CE8F49}" dt="2023-01-26T02:01:38.553" v="1261"/>
          <ac:inkMkLst>
            <pc:docMk/>
            <pc:sldMk cId="812058302" sldId="279"/>
            <ac:inkMk id="188" creationId="{C2FE4F20-7041-8565-AC18-4D2D040A8844}"/>
          </ac:inkMkLst>
        </pc:inkChg>
        <pc:inkChg chg="add del mod">
          <ac:chgData name="Michael Kuniega" userId="999f7fd1-0dc3-4cba-81fd-6a42a8d75a98" providerId="ADAL" clId="{5E6C7ABE-BA92-4CBB-B9B1-2488E3CE8F49}" dt="2023-01-26T02:01:38.556" v="1269"/>
          <ac:inkMkLst>
            <pc:docMk/>
            <pc:sldMk cId="812058302" sldId="279"/>
            <ac:inkMk id="189" creationId="{374C71FE-6CCB-72AB-6F1B-189DE66DA3F4}"/>
          </ac:inkMkLst>
        </pc:inkChg>
        <pc:inkChg chg="add del mod">
          <ac:chgData name="Michael Kuniega" userId="999f7fd1-0dc3-4cba-81fd-6a42a8d75a98" providerId="ADAL" clId="{5E6C7ABE-BA92-4CBB-B9B1-2488E3CE8F49}" dt="2023-01-26T02:01:38.560" v="1271"/>
          <ac:inkMkLst>
            <pc:docMk/>
            <pc:sldMk cId="812058302" sldId="279"/>
            <ac:inkMk id="190" creationId="{B391FD37-52BD-D8A1-E4FA-2775CE57ADB6}"/>
          </ac:inkMkLst>
        </pc:inkChg>
        <pc:inkChg chg="add del mod">
          <ac:chgData name="Michael Kuniega" userId="999f7fd1-0dc3-4cba-81fd-6a42a8d75a98" providerId="ADAL" clId="{5E6C7ABE-BA92-4CBB-B9B1-2488E3CE8F49}" dt="2023-01-26T02:01:38.556" v="1268"/>
          <ac:inkMkLst>
            <pc:docMk/>
            <pc:sldMk cId="812058302" sldId="279"/>
            <ac:inkMk id="191" creationId="{54F542B3-32B4-E24B-F104-9CE396A09B90}"/>
          </ac:inkMkLst>
        </pc:inkChg>
        <pc:inkChg chg="add del mod">
          <ac:chgData name="Michael Kuniega" userId="999f7fd1-0dc3-4cba-81fd-6a42a8d75a98" providerId="ADAL" clId="{5E6C7ABE-BA92-4CBB-B9B1-2488E3CE8F49}" dt="2023-01-26T02:01:38.556" v="1270"/>
          <ac:inkMkLst>
            <pc:docMk/>
            <pc:sldMk cId="812058302" sldId="279"/>
            <ac:inkMk id="192" creationId="{32ED0B42-EA38-7558-938F-EB2ECEAE4A87}"/>
          </ac:inkMkLst>
        </pc:inkChg>
        <pc:inkChg chg="add del mod">
          <ac:chgData name="Michael Kuniega" userId="999f7fd1-0dc3-4cba-81fd-6a42a8d75a98" providerId="ADAL" clId="{5E6C7ABE-BA92-4CBB-B9B1-2488E3CE8F49}" dt="2023-01-26T02:01:38.551" v="1260"/>
          <ac:inkMkLst>
            <pc:docMk/>
            <pc:sldMk cId="812058302" sldId="279"/>
            <ac:inkMk id="193" creationId="{388AECA8-2A0D-0345-0B58-137BF9901E08}"/>
          </ac:inkMkLst>
        </pc:inkChg>
        <pc:inkChg chg="add del mod">
          <ac:chgData name="Michael Kuniega" userId="999f7fd1-0dc3-4cba-81fd-6a42a8d75a98" providerId="ADAL" clId="{5E6C7ABE-BA92-4CBB-B9B1-2488E3CE8F49}" dt="2023-01-26T02:01:38.556" v="1266"/>
          <ac:inkMkLst>
            <pc:docMk/>
            <pc:sldMk cId="812058302" sldId="279"/>
            <ac:inkMk id="194" creationId="{A8B36702-0AFB-AD4E-9BB3-61CD78BC7747}"/>
          </ac:inkMkLst>
        </pc:inkChg>
        <pc:inkChg chg="add del mod">
          <ac:chgData name="Michael Kuniega" userId="999f7fd1-0dc3-4cba-81fd-6a42a8d75a98" providerId="ADAL" clId="{5E6C7ABE-BA92-4CBB-B9B1-2488E3CE8F49}" dt="2023-01-26T02:01:38.555" v="1263"/>
          <ac:inkMkLst>
            <pc:docMk/>
            <pc:sldMk cId="812058302" sldId="279"/>
            <ac:inkMk id="196" creationId="{351FE479-443C-6FF9-D5CC-9EAB57D8F067}"/>
          </ac:inkMkLst>
        </pc:inkChg>
        <pc:inkChg chg="add del mod">
          <ac:chgData name="Michael Kuniega" userId="999f7fd1-0dc3-4cba-81fd-6a42a8d75a98" providerId="ADAL" clId="{5E6C7ABE-BA92-4CBB-B9B1-2488E3CE8F49}" dt="2023-01-26T02:01:38.556" v="1267"/>
          <ac:inkMkLst>
            <pc:docMk/>
            <pc:sldMk cId="812058302" sldId="279"/>
            <ac:inkMk id="197" creationId="{D10098BC-F60D-08E0-B045-5F2DB996BCB8}"/>
          </ac:inkMkLst>
        </pc:inkChg>
        <pc:inkChg chg="add del mod">
          <ac:chgData name="Michael Kuniega" userId="999f7fd1-0dc3-4cba-81fd-6a42a8d75a98" providerId="ADAL" clId="{5E6C7ABE-BA92-4CBB-B9B1-2488E3CE8F49}" dt="2023-01-26T02:01:38.554" v="1262"/>
          <ac:inkMkLst>
            <pc:docMk/>
            <pc:sldMk cId="812058302" sldId="279"/>
            <ac:inkMk id="198" creationId="{86FC3907-0B25-31F9-4C28-1F58CDADA6A3}"/>
          </ac:inkMkLst>
        </pc:inkChg>
        <pc:inkChg chg="add del mod">
          <ac:chgData name="Michael Kuniega" userId="999f7fd1-0dc3-4cba-81fd-6a42a8d75a98" providerId="ADAL" clId="{5E6C7ABE-BA92-4CBB-B9B1-2488E3CE8F49}" dt="2023-01-26T02:05:08.670" v="1411"/>
          <ac:inkMkLst>
            <pc:docMk/>
            <pc:sldMk cId="812058302" sldId="279"/>
            <ac:inkMk id="200" creationId="{693EAC35-25DA-1561-29D4-70642BED4A9D}"/>
          </ac:inkMkLst>
        </pc:inkChg>
        <pc:inkChg chg="add del mod">
          <ac:chgData name="Michael Kuniega" userId="999f7fd1-0dc3-4cba-81fd-6a42a8d75a98" providerId="ADAL" clId="{5E6C7ABE-BA92-4CBB-B9B1-2488E3CE8F49}" dt="2023-01-26T02:05:08.672" v="1418"/>
          <ac:inkMkLst>
            <pc:docMk/>
            <pc:sldMk cId="812058302" sldId="279"/>
            <ac:inkMk id="201" creationId="{79BAAD8A-A6AE-811C-4DDB-BAF60DCE28A6}"/>
          </ac:inkMkLst>
        </pc:inkChg>
        <pc:inkChg chg="add del mod">
          <ac:chgData name="Michael Kuniega" userId="999f7fd1-0dc3-4cba-81fd-6a42a8d75a98" providerId="ADAL" clId="{5E6C7ABE-BA92-4CBB-B9B1-2488E3CE8F49}" dt="2023-01-26T02:05:08.670" v="1410"/>
          <ac:inkMkLst>
            <pc:docMk/>
            <pc:sldMk cId="812058302" sldId="279"/>
            <ac:inkMk id="202" creationId="{3B8D5F49-A933-E157-2156-1E722BFC5030}"/>
          </ac:inkMkLst>
        </pc:inkChg>
        <pc:inkChg chg="add del mod">
          <ac:chgData name="Michael Kuniega" userId="999f7fd1-0dc3-4cba-81fd-6a42a8d75a98" providerId="ADAL" clId="{5E6C7ABE-BA92-4CBB-B9B1-2488E3CE8F49}" dt="2023-01-26T02:05:08.672" v="1416"/>
          <ac:inkMkLst>
            <pc:docMk/>
            <pc:sldMk cId="812058302" sldId="279"/>
            <ac:inkMk id="203" creationId="{1956CCCD-BE28-9187-7ED6-43039417F772}"/>
          </ac:inkMkLst>
        </pc:inkChg>
        <pc:inkChg chg="add del mod">
          <ac:chgData name="Michael Kuniega" userId="999f7fd1-0dc3-4cba-81fd-6a42a8d75a98" providerId="ADAL" clId="{5E6C7ABE-BA92-4CBB-B9B1-2488E3CE8F49}" dt="2023-01-26T02:05:16.524" v="1429"/>
          <ac:inkMkLst>
            <pc:docMk/>
            <pc:sldMk cId="812058302" sldId="279"/>
            <ac:inkMk id="204" creationId="{635ABED9-BFA1-C660-1374-23CB29F61882}"/>
          </ac:inkMkLst>
        </pc:inkChg>
        <pc:inkChg chg="add del mod">
          <ac:chgData name="Michael Kuniega" userId="999f7fd1-0dc3-4cba-81fd-6a42a8d75a98" providerId="ADAL" clId="{5E6C7ABE-BA92-4CBB-B9B1-2488E3CE8F49}" dt="2023-01-26T02:05:08.671" v="1413"/>
          <ac:inkMkLst>
            <pc:docMk/>
            <pc:sldMk cId="812058302" sldId="279"/>
            <ac:inkMk id="205" creationId="{0B532D3E-16EC-5451-F07B-E64E66822F2C}"/>
          </ac:inkMkLst>
        </pc:inkChg>
        <pc:inkChg chg="add del mod">
          <ac:chgData name="Michael Kuniega" userId="999f7fd1-0dc3-4cba-81fd-6a42a8d75a98" providerId="ADAL" clId="{5E6C7ABE-BA92-4CBB-B9B1-2488E3CE8F49}" dt="2023-01-26T02:05:08.672" v="1419"/>
          <ac:inkMkLst>
            <pc:docMk/>
            <pc:sldMk cId="812058302" sldId="279"/>
            <ac:inkMk id="206" creationId="{74693D52-C300-0B64-E802-05FEB63FFE89}"/>
          </ac:inkMkLst>
        </pc:inkChg>
        <pc:inkChg chg="add del mod">
          <ac:chgData name="Michael Kuniega" userId="999f7fd1-0dc3-4cba-81fd-6a42a8d75a98" providerId="ADAL" clId="{5E6C7ABE-BA92-4CBB-B9B1-2488E3CE8F49}" dt="2023-01-26T02:05:08.671" v="1415"/>
          <ac:inkMkLst>
            <pc:docMk/>
            <pc:sldMk cId="812058302" sldId="279"/>
            <ac:inkMk id="207" creationId="{60DA5098-D8AA-8C8E-3399-888E55501CD7}"/>
          </ac:inkMkLst>
        </pc:inkChg>
        <pc:inkChg chg="add del mod">
          <ac:chgData name="Michael Kuniega" userId="999f7fd1-0dc3-4cba-81fd-6a42a8d75a98" providerId="ADAL" clId="{5E6C7ABE-BA92-4CBB-B9B1-2488E3CE8F49}" dt="2023-01-26T02:05:08.671" v="1412"/>
          <ac:inkMkLst>
            <pc:docMk/>
            <pc:sldMk cId="812058302" sldId="279"/>
            <ac:inkMk id="208" creationId="{2470FEE2-DA7F-9228-35CB-A7F2C1632CD5}"/>
          </ac:inkMkLst>
        </pc:inkChg>
        <pc:inkChg chg="add del mod">
          <ac:chgData name="Michael Kuniega" userId="999f7fd1-0dc3-4cba-81fd-6a42a8d75a98" providerId="ADAL" clId="{5E6C7ABE-BA92-4CBB-B9B1-2488E3CE8F49}" dt="2023-01-26T02:05:08.672" v="1417"/>
          <ac:inkMkLst>
            <pc:docMk/>
            <pc:sldMk cId="812058302" sldId="279"/>
            <ac:inkMk id="209" creationId="{C29EC751-AEE2-6EC3-1F9B-CF71E09F97D3}"/>
          </ac:inkMkLst>
        </pc:inkChg>
        <pc:inkChg chg="add del mod">
          <ac:chgData name="Michael Kuniega" userId="999f7fd1-0dc3-4cba-81fd-6a42a8d75a98" providerId="ADAL" clId="{5E6C7ABE-BA92-4CBB-B9B1-2488E3CE8F49}" dt="2023-01-26T02:05:08.671" v="1414"/>
          <ac:inkMkLst>
            <pc:docMk/>
            <pc:sldMk cId="812058302" sldId="279"/>
            <ac:inkMk id="210" creationId="{BADB00FC-5B9A-503C-8B0D-64DC86C8F05C}"/>
          </ac:inkMkLst>
        </pc:inkChg>
        <pc:inkChg chg="add del mod">
          <ac:chgData name="Michael Kuniega" userId="999f7fd1-0dc3-4cba-81fd-6a42a8d75a98" providerId="ADAL" clId="{5E6C7ABE-BA92-4CBB-B9B1-2488E3CE8F49}" dt="2023-01-26T02:05:08.673" v="1421"/>
          <ac:inkMkLst>
            <pc:docMk/>
            <pc:sldMk cId="812058302" sldId="279"/>
            <ac:inkMk id="211" creationId="{6E66E075-A85D-3FB6-C9DD-A83DB172E526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4" creationId="{0A3D4A5D-FDF3-1F10-CB8D-1A0A5F0761E3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5" creationId="{05429CA4-33FF-02B8-22F4-066C607CCFFA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6" creationId="{607671FC-A2A6-E8F3-76DD-99F7C9269C1B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7" creationId="{73AC9D86-49A2-FE01-1481-705E23BD008C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8" creationId="{1436A14E-4745-A577-6A33-8CAA1B962E88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19" creationId="{A0046CFE-3C58-58BD-6D51-5267AFD00B1B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0" creationId="{84F3550D-A5AF-5006-4280-3BB6FC8B04C2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1" creationId="{D9D30092-5C76-5BB6-1017-C59E307CA75B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2" creationId="{7E7C669B-820F-1F95-0055-C31FE86DE829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3" creationId="{8511C7AA-146D-A70A-9310-A07BB5BC211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25" creationId="{EC47447A-418E-EBCD-7C73-6BB38CE8260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26" creationId="{9D6DE602-2A27-A57E-74C2-7627F4E5804E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8" creationId="{2C077458-823A-8AA5-70E1-76612870E1B9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29" creationId="{92495C48-E0D3-8133-D156-C5351C09A075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0" creationId="{93C51E33-E93F-C14C-ED67-D208B2B3F864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1" creationId="{4233FF56-63AB-2121-70C6-D4836D2173D3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3" creationId="{101A8D59-CEE0-B39E-C3CF-53250220646E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4" creationId="{BA7AED3B-37A2-FC86-0D35-42B5CD87800D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5" creationId="{6594E48A-730A-B49C-D4F3-9044011894B3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6" creationId="{C4666C56-48AD-7463-B7F9-06E6440C34D9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7" creationId="{52ABBCFC-2905-F2FB-7B7E-43C5697D2C22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39" creationId="{6400AA97-FC84-D4DD-A7A6-3FEA5D9CFF48}"/>
          </ac:inkMkLst>
        </pc:inkChg>
        <pc:inkChg chg="add del mod">
          <ac:chgData name="Michael Kuniega" userId="999f7fd1-0dc3-4cba-81fd-6a42a8d75a98" providerId="ADAL" clId="{5E6C7ABE-BA92-4CBB-B9B1-2488E3CE8F49}" dt="2023-01-26T02:02:31.881" v="1322"/>
          <ac:inkMkLst>
            <pc:docMk/>
            <pc:sldMk cId="812058302" sldId="279"/>
            <ac:inkMk id="240" creationId="{C7A01C3A-A0A2-BAF6-E765-C4E8B32B865F}"/>
          </ac:inkMkLst>
        </pc:inkChg>
        <pc:inkChg chg="add del mod">
          <ac:chgData name="Michael Kuniega" userId="999f7fd1-0dc3-4cba-81fd-6a42a8d75a98" providerId="ADAL" clId="{5E6C7ABE-BA92-4CBB-B9B1-2488E3CE8F49}" dt="2023-01-26T02:02:31.880" v="1321"/>
          <ac:inkMkLst>
            <pc:docMk/>
            <pc:sldMk cId="812058302" sldId="279"/>
            <ac:inkMk id="241" creationId="{E1E82723-FE1E-5E93-47B0-B1E3A40D8932}"/>
          </ac:inkMkLst>
        </pc:inkChg>
        <pc:inkChg chg="add del mod">
          <ac:chgData name="Michael Kuniega" userId="999f7fd1-0dc3-4cba-81fd-6a42a8d75a98" providerId="ADAL" clId="{5E6C7ABE-BA92-4CBB-B9B1-2488E3CE8F49}" dt="2023-01-26T02:02:26.633" v="1318"/>
          <ac:inkMkLst>
            <pc:docMk/>
            <pc:sldMk cId="812058302" sldId="279"/>
            <ac:inkMk id="242" creationId="{C49F8578-F005-B5C4-92A2-493A73D83A30}"/>
          </ac:inkMkLst>
        </pc:inkChg>
        <pc:inkChg chg="add del mod">
          <ac:chgData name="Michael Kuniega" userId="999f7fd1-0dc3-4cba-81fd-6a42a8d75a98" providerId="ADAL" clId="{5E6C7ABE-BA92-4CBB-B9B1-2488E3CE8F49}" dt="2023-01-26T02:02:27.666" v="1320"/>
          <ac:inkMkLst>
            <pc:docMk/>
            <pc:sldMk cId="812058302" sldId="279"/>
            <ac:inkMk id="243" creationId="{BA0F52E9-C623-EEBC-6AB0-2492A60603CC}"/>
          </ac:inkMkLst>
        </pc:inkChg>
        <pc:inkChg chg="add del mod">
          <ac:chgData name="Michael Kuniega" userId="999f7fd1-0dc3-4cba-81fd-6a42a8d75a98" providerId="ADAL" clId="{5E6C7ABE-BA92-4CBB-B9B1-2488E3CE8F49}" dt="2023-01-26T02:02:26.634" v="1319"/>
          <ac:inkMkLst>
            <pc:docMk/>
            <pc:sldMk cId="812058302" sldId="279"/>
            <ac:inkMk id="244" creationId="{12893C45-3D04-6B4A-8E18-98B4236FC91B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45" creationId="{9925DDB1-222B-972D-C34B-B6188C099A1C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47" creationId="{3AEB9ECD-9B3E-4FD0-D7A2-93AA87B488CD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49" creationId="{A5A2CD1B-1116-B96B-7259-72C061683E09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50" creationId="{C08A79CB-0F6A-8D34-B3D3-765F71F56921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51" creationId="{7C651B79-3348-60E5-A21A-AADE9A80BBD1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52" creationId="{2898F2A2-E293-72DF-01AC-232634BEA717}"/>
          </ac:inkMkLst>
        </pc:inkChg>
        <pc:inkChg chg="add mod">
          <ac:chgData name="Michael Kuniega" userId="999f7fd1-0dc3-4cba-81fd-6a42a8d75a98" providerId="ADAL" clId="{5E6C7ABE-BA92-4CBB-B9B1-2488E3CE8F49}" dt="2023-01-26T02:05:49.569" v="1444" actId="14100"/>
          <ac:inkMkLst>
            <pc:docMk/>
            <pc:sldMk cId="812058302" sldId="279"/>
            <ac:inkMk id="253" creationId="{6B883C07-F3F9-D99F-E4B3-1289F22324F7}"/>
          </ac:inkMkLst>
        </pc:inkChg>
        <pc:inkChg chg="add del mod">
          <ac:chgData name="Michael Kuniega" userId="999f7fd1-0dc3-4cba-81fd-6a42a8d75a98" providerId="ADAL" clId="{5E6C7ABE-BA92-4CBB-B9B1-2488E3CE8F49}" dt="2023-01-26T02:05:02.307" v="1409"/>
          <ac:inkMkLst>
            <pc:docMk/>
            <pc:sldMk cId="812058302" sldId="279"/>
            <ac:inkMk id="255" creationId="{ED270E44-22D2-52AE-7321-65BB6565CFA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56" creationId="{B0A757D6-2712-9201-8273-955F417188B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57" creationId="{0BF057D9-8D86-0E18-5788-A820E87079A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58" creationId="{1439F9B4-7D1B-8D2D-1B34-E91FE87E887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0" creationId="{B767B0E1-0E79-0EC6-B92B-E4DEA169B43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1" creationId="{D2CE491C-F2A9-98BD-1001-4C8A305C810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2" creationId="{E2AE3A11-416D-708F-604D-6AB5787518D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3" creationId="{2E09F6FF-7B55-7087-8EAF-D81B474113C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4" creationId="{1D7007AE-908D-DC6F-33E9-584913F987A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5" creationId="{EB0CD108-83A8-F151-3E72-F93A3B71348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66" creationId="{F5DE9527-79C4-DA9E-F51A-C4AA22A1A204}"/>
          </ac:inkMkLst>
        </pc:inkChg>
        <pc:inkChg chg="add del mod">
          <ac:chgData name="Michael Kuniega" userId="999f7fd1-0dc3-4cba-81fd-6a42a8d75a98" providerId="ADAL" clId="{5E6C7ABE-BA92-4CBB-B9B1-2488E3CE8F49}" dt="2023-01-26T02:05:02.306" v="1408"/>
          <ac:inkMkLst>
            <pc:docMk/>
            <pc:sldMk cId="812058302" sldId="279"/>
            <ac:inkMk id="268" creationId="{D0F27957-CB57-146C-AE9C-FDEF8AA2706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0" creationId="{13F430CF-B34B-AA01-F352-0BD5C5D5D89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1" creationId="{942DB7AF-37B2-1B2A-4DC7-7EB9664F020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2" creationId="{732B1AEC-43DF-0036-38DD-97D1E8D0878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3" creationId="{4AFAD45D-BA86-AE5A-2E61-D04EC5EDCDC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4" creationId="{020CF577-1F8C-8DF3-37E0-DABB44F4EE2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5" creationId="{190789C0-AFF3-7C3F-266A-547C444A199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6" creationId="{6FC9CBCB-6845-0FD7-8AA4-408971F6D82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7" creationId="{B02256BD-11BF-757C-E5B4-D87A15F053E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79" creationId="{1E48211C-A24B-F078-E414-0640D9470A4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0" creationId="{46C3A2E7-F1E8-A4AC-85C8-4B03C3D033F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1" creationId="{B071B137-7A3D-FCE3-D177-5A21BA103C5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2" creationId="{61DDE0A2-A7F6-C112-CAD0-08E08F2AF74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4" creationId="{E8C62C04-8D87-A7E7-8709-04066248E09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6" creationId="{8E33F0EB-4304-0F72-70A9-E83DAD92282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7" creationId="{CB2CC575-04F7-4024-93FE-AC0941A958D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8" creationId="{87B1C721-7BC0-D0B7-B28B-DFCFAA06582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89" creationId="{3603665B-038C-48AA-8A42-6EA74F8F034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0" creationId="{0FEA8B3C-F3D4-C0CE-82E9-C90C3399F2B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1" creationId="{C6469A11-B8B2-048E-2F53-1A8D8333267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2" creationId="{A274E692-9C71-E866-345C-B7E36849344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3" creationId="{D1113A85-4D14-8CB0-8581-992D90A682A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4" creationId="{5BEF44A5-5C01-F759-0B10-D5AE0BEEFEA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6" creationId="{D380785D-8A2D-7A00-C4A8-C6A16FF186C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7" creationId="{624A4B34-D154-D801-4ED5-AE61075F997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299" creationId="{09DC4B58-A996-8A37-2023-66A6CC62A14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0" creationId="{99732CB3-418E-F001-0C64-72B28D41F38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1" creationId="{500C67C9-2F37-08AE-AE86-50F94539E21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3" creationId="{5D6E0416-9AE0-5FDF-6686-65120AE585B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4" creationId="{B84AA3CC-1D97-7820-63EC-99D6458AA86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6" creationId="{A5E12CE4-8424-109B-7E3D-D6C88D5D4C0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7" creationId="{8139E5DE-402A-DAE8-361C-5F63C0C5803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8" creationId="{06FA63BF-2854-99EB-6C50-381CCB308BC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09" creationId="{4E42CE2E-C2BA-58DB-3457-F91D68984C5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0" creationId="{4B84711C-BC8A-523E-12EB-7CC5E59F4DA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1" creationId="{85808FBE-73CB-5084-93B3-74D1F761CEF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3" creationId="{602F78EC-93D6-8DD0-08D3-A9398669257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4" creationId="{0C87230D-25FB-8C53-5007-F7C6FA7F8CD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5" creationId="{BBA8BAE1-9682-0646-28E9-D4B3DE1227E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6" creationId="{264A18E2-5246-D293-C6FB-748D19E512E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7" creationId="{27C9D5EA-E6F6-B538-DCC6-2149EADCB1E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8" creationId="{2F0CAE32-243A-71C1-EA7C-4757587A5F8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19" creationId="{4221C247-0FC3-AA78-1342-71073D4AC71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0" creationId="{6B0B86DD-D6B6-9A10-86D5-619262102A7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1" creationId="{412DBBB5-2F70-C04E-927E-A6A18CB73FC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2" creationId="{643B7CDC-73F2-406D-EC2F-36F5B96A3DE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3" creationId="{7B1AF718-55B9-79D2-56DD-F90C332AAB6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4" creationId="{5879294A-4FE6-985A-247C-AF3A63004A7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5" creationId="{0670F3C3-A1DE-6E19-E320-C0D06DBA103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7" creationId="{8088B0FA-642F-6384-D2FD-D3588C43668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8" creationId="{354575B9-AAD4-E44F-29BE-A1130C483C7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29" creationId="{F830EC92-30DB-F6FF-6652-A10B464D0D6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0" creationId="{CE81B1C7-66FC-775B-EE52-61CC73618396}"/>
          </ac:inkMkLst>
        </pc:inkChg>
        <pc:inkChg chg="add del mod">
          <ac:chgData name="Michael Kuniega" userId="999f7fd1-0dc3-4cba-81fd-6a42a8d75a98" providerId="ADAL" clId="{5E6C7ABE-BA92-4CBB-B9B1-2488E3CE8F49}" dt="2023-01-26T02:05:19.791" v="1431"/>
          <ac:inkMkLst>
            <pc:docMk/>
            <pc:sldMk cId="812058302" sldId="279"/>
            <ac:inkMk id="331" creationId="{D88E2758-82DF-8F68-14E0-681ABB4B251C}"/>
          </ac:inkMkLst>
        </pc:inkChg>
        <pc:inkChg chg="add del mod">
          <ac:chgData name="Michael Kuniega" userId="999f7fd1-0dc3-4cba-81fd-6a42a8d75a98" providerId="ADAL" clId="{5E6C7ABE-BA92-4CBB-B9B1-2488E3CE8F49}" dt="2023-01-26T02:05:19.790" v="1430"/>
          <ac:inkMkLst>
            <pc:docMk/>
            <pc:sldMk cId="812058302" sldId="279"/>
            <ac:inkMk id="332" creationId="{2193EA38-D037-8FA6-5DB9-71F153812B8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5" creationId="{5B91CE27-F73A-BFB7-2200-7D0805C9DCC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6" creationId="{16AA59B5-A722-4BA0-3F20-B6E720C0DBA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7" creationId="{04558C10-8CB2-548F-D95E-49D9C757DDF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8" creationId="{76F7E81D-7457-9715-0C33-0160485DB93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39" creationId="{45B34566-879D-C2CA-F4D5-3E36F3BA79E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40" creationId="{7EBD53CC-4822-B69F-657B-F5733569CB2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41" creationId="{22681391-2DE9-D3B4-349C-11779AC2FD2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42" creationId="{B73E9D99-5F27-B1CB-3D22-806BF2871382}"/>
          </ac:inkMkLst>
        </pc:inkChg>
        <pc:inkChg chg="add del mod">
          <ac:chgData name="Michael Kuniega" userId="999f7fd1-0dc3-4cba-81fd-6a42a8d75a98" providerId="ADAL" clId="{5E6C7ABE-BA92-4CBB-B9B1-2488E3CE8F49}" dt="2023-01-26T02:17:50.910" v="1825"/>
          <ac:inkMkLst>
            <pc:docMk/>
            <pc:sldMk cId="812058302" sldId="279"/>
            <ac:inkMk id="344" creationId="{7B9E2D4D-0362-CCC6-269A-47FB1D79D5B3}"/>
          </ac:inkMkLst>
        </pc:inkChg>
        <pc:inkChg chg="add mod">
          <ac:chgData name="Michael Kuniega" userId="999f7fd1-0dc3-4cba-81fd-6a42a8d75a98" providerId="ADAL" clId="{5E6C7ABE-BA92-4CBB-B9B1-2488E3CE8F49}" dt="2023-01-26T02:06:06.275" v="1450"/>
          <ac:inkMkLst>
            <pc:docMk/>
            <pc:sldMk cId="812058302" sldId="279"/>
            <ac:inkMk id="346" creationId="{85866C1A-D8CE-C12C-7D0B-2C627FD191A6}"/>
          </ac:inkMkLst>
        </pc:inkChg>
        <pc:inkChg chg="add mod">
          <ac:chgData name="Michael Kuniega" userId="999f7fd1-0dc3-4cba-81fd-6a42a8d75a98" providerId="ADAL" clId="{5E6C7ABE-BA92-4CBB-B9B1-2488E3CE8F49}" dt="2023-01-26T02:06:06.275" v="1450"/>
          <ac:inkMkLst>
            <pc:docMk/>
            <pc:sldMk cId="812058302" sldId="279"/>
            <ac:inkMk id="347" creationId="{32117483-3892-9518-5013-2623A8B0822F}"/>
          </ac:inkMkLst>
        </pc:inkChg>
        <pc:inkChg chg="add mod">
          <ac:chgData name="Michael Kuniega" userId="999f7fd1-0dc3-4cba-81fd-6a42a8d75a98" providerId="ADAL" clId="{5E6C7ABE-BA92-4CBB-B9B1-2488E3CE8F49}" dt="2023-01-26T02:06:06.275" v="1450"/>
          <ac:inkMkLst>
            <pc:docMk/>
            <pc:sldMk cId="812058302" sldId="279"/>
            <ac:inkMk id="348" creationId="{07E99963-B750-2469-E5A1-26C6FD02EE8D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0" creationId="{F6632449-27DC-3D15-163F-A08705DEFA34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1" creationId="{401C3585-998A-6725-A5F1-2B267FBD9D3F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2" creationId="{A7BBC0D6-5EC9-EC04-92DE-D2ED3DCD71C7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3" creationId="{1396C4CB-C9DF-47B0-BAEB-B3379AC89936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5" creationId="{5BF901A7-BF92-FAB5-5650-5794F9D6F212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6" creationId="{DC403927-90E4-4242-D168-59EC0BD5E2FE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7" creationId="{068D7563-5F2A-926A-3C21-D9575152DB4E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8" creationId="{848C6A16-84A0-EEFF-A731-D3D4F8B287B2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59" creationId="{B326ABA4-28B7-DAE3-709C-983FF4204A8C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0" creationId="{10938184-B289-9778-D3BE-867FA3074F4E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1" creationId="{A72AE1A8-CFAD-9698-525D-E30908BF79DB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2" creationId="{E198B5E5-3867-743B-0C7F-B1AE9D1E4736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3" creationId="{9B7BFCB3-06E9-8D94-4C15-A28A08E37EDA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4" creationId="{CAA655B0-0B4C-4113-FD4B-7D561BF0D239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5" creationId="{61E58989-6089-6D0A-06B7-DEE4062DA57F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7" creationId="{64FE5315-8551-2A38-D20A-0A12A08BF91B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8" creationId="{A8660EF4-8B69-29C6-DD5D-5FA94C1E618E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69" creationId="{3E0146F6-555C-C550-A4E0-D0807D05AF59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0" creationId="{5B60C74E-199E-2AAC-D3C4-2357F373869E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1" creationId="{5D0EF6B3-B286-0ADD-F3F3-E23B5CF7DD40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2" creationId="{E09D99AA-AC79-6404-10EC-F78D597B3F30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3" creationId="{AB4BA05B-ADDC-C39F-01FE-6A3BDCCBB0B2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4" creationId="{8CE59C7E-178F-D5BD-BB60-8B330EAB3848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5" creationId="{2FFC2A7C-F5A3-C741-B87A-19709F9B0C1F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7" creationId="{D6B728B2-0F4C-C492-166B-582D196929E1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8" creationId="{5DF88C1B-88E8-74B6-C545-823E0B85C4A9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79" creationId="{C72D549D-BDD3-6044-9B63-ABDB0AAB2935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0" creationId="{C762C0DD-1B84-A86F-52C2-F3619AE90906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1" creationId="{0E51D48F-5093-5D1A-0611-F653DCE5C0EA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2" creationId="{E8D85367-82AE-CDBA-CA8F-8C002E75C617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3" creationId="{C9C2697F-21D0-D6B8-2D35-ACACBF5F41B3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4" creationId="{D42895EE-D1FC-FE1E-5864-D2829CD1AD15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5" creationId="{9AD77B61-D4F8-3AFF-EFBB-CDE1E80AB393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6" creationId="{8434143A-752E-C0FD-A081-32722A007C38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7" creationId="{76E3A16D-5806-6214-B465-54533E904C21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8" creationId="{5D9FF7EC-2865-9607-F0CC-B83B234CFBC6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89" creationId="{5568E311-38D9-AF65-AF1B-BD9301C98BC1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90" creationId="{83E6283C-F1D6-ED12-4A1F-E158342867D4}"/>
          </ac:inkMkLst>
        </pc:inkChg>
        <pc:inkChg chg="add mod">
          <ac:chgData name="Michael Kuniega" userId="999f7fd1-0dc3-4cba-81fd-6a42a8d75a98" providerId="ADAL" clId="{5E6C7ABE-BA92-4CBB-B9B1-2488E3CE8F49}" dt="2023-01-26T02:07:03.404" v="1493"/>
          <ac:inkMkLst>
            <pc:docMk/>
            <pc:sldMk cId="812058302" sldId="279"/>
            <ac:inkMk id="391" creationId="{F6A28ED5-9A37-57AA-DE75-7400B8F93F1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3" creationId="{C1AB8C22-39C2-2F90-86CF-D7D037D89CF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4" creationId="{6218118C-FA75-F270-4253-BCFDFB755BB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5" creationId="{D2EBAD69-2065-70B7-2601-147655E6553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6" creationId="{E097D795-E783-F9F4-58CE-097B2E55D3C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7" creationId="{F5D85F95-9310-35EC-30C1-83E6510BB25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8" creationId="{3A792CBA-7BB0-E65D-DFC0-D221D1CA5E0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399" creationId="{0934B505-C8DD-4449-FB5E-ACAE669BA98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0" creationId="{EBDEB472-80E5-D440-23B9-C826D00D510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1" creationId="{AA556A23-BAFA-5303-9B93-46BE9B8E2F9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2" creationId="{8CB5D28F-44E4-83DA-63D9-043C97FFB45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3" creationId="{C486358C-0A29-3528-C601-3EBB8B88194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4" creationId="{72709316-23DE-3E20-1B0B-58D26C36FAE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6" creationId="{F6599600-39DF-5C79-DABD-BC28FF230CB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7" creationId="{559D652A-DC2D-1F2B-8CA7-3018A462F54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8" creationId="{52B33578-5153-09D2-C493-082330043A0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09" creationId="{23F58E5B-A08B-6999-BB35-F7080BE0BAB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0" creationId="{8651D7D6-9398-2EB8-C8AC-41CDA469B54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1" creationId="{3E3103C4-ED70-B7BA-295B-B867ED58860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2" creationId="{C72BDF36-128C-ED62-5D24-1B51A52B1FB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3" creationId="{485F9C27-C588-913E-117C-3FB61726928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4" creationId="{97B1E709-5CDE-1E00-00C5-A85A4F108D5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5" creationId="{E9BBFEDB-DE0E-8EDD-3325-8323890C350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6" creationId="{4E961D6D-F9F7-406F-C78D-F387AD63417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7" creationId="{39812A77-FD16-7CF5-8127-C51F73AF4EE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8" creationId="{25479C88-9887-E81C-5729-A4EDF7D8283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19" creationId="{29C09737-4369-A8C6-D08B-7AAED233E9E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0" creationId="{DBB1E7E9-2BB4-F6A2-994A-22E03E567001}"/>
          </ac:inkMkLst>
        </pc:inkChg>
        <pc:inkChg chg="add del mod">
          <ac:chgData name="Michael Kuniega" userId="999f7fd1-0dc3-4cba-81fd-6a42a8d75a98" providerId="ADAL" clId="{5E6C7ABE-BA92-4CBB-B9B1-2488E3CE8F49}" dt="2023-01-26T02:16:45.770" v="1815"/>
          <ac:inkMkLst>
            <pc:docMk/>
            <pc:sldMk cId="812058302" sldId="279"/>
            <ac:inkMk id="421" creationId="{FAB05091-548A-F6A9-19B0-37726892F579}"/>
          </ac:inkMkLst>
        </pc:inkChg>
        <pc:inkChg chg="add del mod">
          <ac:chgData name="Michael Kuniega" userId="999f7fd1-0dc3-4cba-81fd-6a42a8d75a98" providerId="ADAL" clId="{5E6C7ABE-BA92-4CBB-B9B1-2488E3CE8F49}" dt="2023-01-26T02:16:51.890" v="1819"/>
          <ac:inkMkLst>
            <pc:docMk/>
            <pc:sldMk cId="812058302" sldId="279"/>
            <ac:inkMk id="422" creationId="{B2A078E8-DEE0-411D-08AB-02C921F04AB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5" creationId="{B4CD16BD-5D8F-F1EA-BEF5-DC5EED878BC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6" creationId="{01E516D8-C688-36B5-D4F3-4ACC3B22810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7" creationId="{80E59A7F-44BC-B7C4-CB45-4A683564EC2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8" creationId="{B82EFC4E-B03E-39B9-B34F-5CE7ACDA5BB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29" creationId="{A873DFB4-2215-AFB4-4CA8-FBF70B8B65A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0" creationId="{B2D3FAA5-ADEE-0F40-DA29-D27C74D4D18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2" creationId="{94218CCD-C983-7F0C-2C9B-351C13EAABD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3" creationId="{B4C7076E-E90D-8F90-480B-6C46D4D1A0C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4" creationId="{6B89003B-7357-3E70-0786-1A7A52C8974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5" creationId="{FB7A42C8-66B0-5C33-390D-C6655723AC1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6" creationId="{873DAD07-D671-55AD-EF11-C0E7EC4E0F6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8" creationId="{89BBE658-D496-8BC4-00B9-0987282A26C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39" creationId="{EBCBA297-8BB7-77E4-AC83-0FBF469BEB5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0" creationId="{0452A33B-CF51-40BB-8B8B-96A1DF011A2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1" creationId="{B5751E92-C471-9061-7552-13661A20E6F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2" creationId="{1475AC16-35EF-8AD9-9CF0-7BC9FD63858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3" creationId="{FF3EC9BB-6347-93DA-8C80-97D21200C3D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4" creationId="{A0CD8C5E-68AF-E547-14E9-E68FD5AB55C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5" creationId="{C03082F4-DB5D-E278-9401-8EA730F13F4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7" creationId="{C023E9CA-DBB0-FA9C-5469-881B65B9677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48" creationId="{E6DA6934-514B-2C4B-C61B-BD514563E6C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0" creationId="{966382C7-B098-FC57-F3ED-7590D91549C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1" creationId="{3A26DF84-BD4B-FE2C-50C4-49769FA22E4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3" creationId="{37065337-4A9C-44C6-D567-91388BF9B2D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4" creationId="{B544B549-1210-4C13-74CA-369205C2BF5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5" creationId="{DE194081-2BF9-52AA-B085-43B56250510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6" creationId="{6CB0765E-CBAB-F4C5-E037-39A1EE08559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7" creationId="{CCA39792-7D03-F20E-8116-6022CB0D8EF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8" creationId="{78498806-06FF-BD79-679F-2CE3DAB5B12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59" creationId="{2D7D3374-8AEB-9D81-5A6D-D64E930CB0F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0" creationId="{20B823E7-1359-DB7F-958B-DBADDFF26F5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1" creationId="{8AC02EB5-D6E4-EA95-ABC9-CEFCAB1EAE8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2" creationId="{3AE9C247-55CA-79F6-992F-9B3B68B1FEA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3" creationId="{B8A02F7B-F107-0CF8-4202-DBB1273702E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4" creationId="{AA811736-DB39-84F5-D17F-07C91C28B7E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465" creationId="{AD48BC0A-8160-5A16-F57F-0A30C1A548D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67" creationId="{AD3A10BC-DA8E-0501-70C1-EDEB0C09B51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68" creationId="{5B0E22D6-4A1C-3EC0-B658-05329641736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69" creationId="{20F1BA54-3C8D-F418-F6A0-EBF6486FE5A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0" creationId="{7034B2F0-F541-83B2-593F-201C11B075D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2" creationId="{69DD4C7A-0A27-B224-F595-15AB77480C9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3" creationId="{0B40786F-25FF-F4A7-441C-30978B86AD4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5" creationId="{C5BE0E97-21BE-0BA2-C99D-2F15166B24C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6" creationId="{B6444F58-AA77-90C1-DA5D-3C7F45A9B1F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7" creationId="{3E0A145B-A3F6-3A0C-7427-9A0C22E351F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8" creationId="{1CB47C1F-3F0F-D7AE-09D3-12A109BA38E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79" creationId="{76BD12B3-4FFA-5A8B-5947-E2005FCC810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0" creationId="{50495AF9-FAB0-4338-9867-B2CB3530EAB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1" creationId="{E3786133-FF7A-A65E-8E47-E671CD4A363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2" creationId="{77C62A59-7DC8-0460-4EBA-CA7E05D8950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3" creationId="{4DDE9829-1307-3B76-A6AD-510F44E43AE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4" creationId="{58EB03C9-DC3C-8E04-83B4-3DD821E6AE9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5" creationId="{07C54B13-E95D-E0F7-B1AB-35399AB76A9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6" creationId="{1683A55A-31AC-4F12-08EE-6AAD5D7BC00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7" creationId="{410A7CCF-3D29-77EE-EA82-28DB7A5EE5C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8" creationId="{10457C43-6B45-2B2D-B8EF-03B05B9F4D1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89" creationId="{82BE60D4-C9DC-2F21-5217-487552D4CEC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0" creationId="{C4EA2575-2AC8-BAAD-882C-06C6C38AE75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1" creationId="{D7009C3F-4353-AC02-E1D6-1322CDDCADF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2" creationId="{956CCB11-13C2-648D-7F93-8091E27F99A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3" creationId="{514F4D5E-CC72-80C2-B618-747AA304ADF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5" creationId="{B41EF877-AEA3-54A2-61BC-D9222D4FB99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6" creationId="{96A12E65-824B-5FBD-CDF0-E547DE29247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7" creationId="{96A3B353-6CF0-54B2-2A35-09C175ED6CC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498" creationId="{294D3904-DDBB-D714-1939-1D692056988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0" creationId="{435DF998-68B7-CB0D-B163-402D967E441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1" creationId="{618AD361-698C-3DF5-6878-46735B977A9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2" creationId="{F18F0437-03D5-5ADB-A3E4-3B54502C841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4" creationId="{D479C847-279A-B84F-C4F8-D57EFCED6B2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5" creationId="{1BD57A9B-38A7-69CF-3B10-6171695C924B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6" creationId="{47F14B38-5A2D-9B93-39BE-E1B11500395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07" creationId="{9204F81E-D01D-D7B0-1B36-7AD117D7B962}"/>
          </ac:inkMkLst>
        </pc:inkChg>
        <pc:inkChg chg="add del mod">
          <ac:chgData name="Michael Kuniega" userId="999f7fd1-0dc3-4cba-81fd-6a42a8d75a98" providerId="ADAL" clId="{5E6C7ABE-BA92-4CBB-B9B1-2488E3CE8F49}" dt="2023-01-26T02:12:06.224" v="1666"/>
          <ac:inkMkLst>
            <pc:docMk/>
            <pc:sldMk cId="812058302" sldId="279"/>
            <ac:inkMk id="508" creationId="{98EF5D02-7F57-F0D4-E0FD-F9660DE7467E}"/>
          </ac:inkMkLst>
        </pc:inkChg>
        <pc:inkChg chg="add del mod">
          <ac:chgData name="Michael Kuniega" userId="999f7fd1-0dc3-4cba-81fd-6a42a8d75a98" providerId="ADAL" clId="{5E6C7ABE-BA92-4CBB-B9B1-2488E3CE8F49}" dt="2023-01-26T02:12:06.222" v="1664"/>
          <ac:inkMkLst>
            <pc:docMk/>
            <pc:sldMk cId="812058302" sldId="279"/>
            <ac:inkMk id="509" creationId="{3B519CA5-B759-FD65-EEBE-F4052C988421}"/>
          </ac:inkMkLst>
        </pc:inkChg>
        <pc:inkChg chg="add del mod">
          <ac:chgData name="Michael Kuniega" userId="999f7fd1-0dc3-4cba-81fd-6a42a8d75a98" providerId="ADAL" clId="{5E6C7ABE-BA92-4CBB-B9B1-2488E3CE8F49}" dt="2023-01-26T02:12:06.223" v="1665"/>
          <ac:inkMkLst>
            <pc:docMk/>
            <pc:sldMk cId="812058302" sldId="279"/>
            <ac:inkMk id="510" creationId="{26B2271D-6C85-B1D0-6F85-DB6867F47350}"/>
          </ac:inkMkLst>
        </pc:inkChg>
        <pc:inkChg chg="add del mod">
          <ac:chgData name="Michael Kuniega" userId="999f7fd1-0dc3-4cba-81fd-6a42a8d75a98" providerId="ADAL" clId="{5E6C7ABE-BA92-4CBB-B9B1-2488E3CE8F49}" dt="2023-01-26T02:12:08.105" v="1668"/>
          <ac:inkMkLst>
            <pc:docMk/>
            <pc:sldMk cId="812058302" sldId="279"/>
            <ac:inkMk id="511" creationId="{E96ED1CC-B160-84D4-2C33-F79C2C36EB7F}"/>
          </ac:inkMkLst>
        </pc:inkChg>
        <pc:inkChg chg="add del mod">
          <ac:chgData name="Michael Kuniega" userId="999f7fd1-0dc3-4cba-81fd-6a42a8d75a98" providerId="ADAL" clId="{5E6C7ABE-BA92-4CBB-B9B1-2488E3CE8F49}" dt="2023-01-26T02:12:08.103" v="1667"/>
          <ac:inkMkLst>
            <pc:docMk/>
            <pc:sldMk cId="812058302" sldId="279"/>
            <ac:inkMk id="512" creationId="{BE18365C-94DB-7910-9824-FC7C657CAEA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4" creationId="{E1EF2722-E374-895A-5F87-FFACAFF7E46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5" creationId="{43D253E5-33BC-4F34-15D8-076D901E36E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6" creationId="{D1A75181-3CD4-2574-D33C-3EA63C64CD8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7" creationId="{D96B8D8B-B44D-CCC3-7976-1B77DAA05D5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8" creationId="{E1DF39C1-BB45-83F9-DF0E-53D40C685CD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19" creationId="{E2F8B9C3-1FEB-C77A-12A2-D4A913C875E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20" creationId="{7E2A4D5D-003C-C400-7306-60A1A61A46E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21" creationId="{636334C7-613E-88FC-1BEF-F902DABEA2C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22" creationId="{CE116C60-1EF0-13FF-2E27-7D9CFC93A8A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23" creationId="{DFBF663E-AA79-EEF1-1426-98D2D375C072}"/>
          </ac:inkMkLst>
        </pc:inkChg>
        <pc:inkChg chg="add del mod">
          <ac:chgData name="Michael Kuniega" userId="999f7fd1-0dc3-4cba-81fd-6a42a8d75a98" providerId="ADAL" clId="{5E6C7ABE-BA92-4CBB-B9B1-2488E3CE8F49}" dt="2023-01-26T02:09:52.317" v="1629"/>
          <ac:inkMkLst>
            <pc:docMk/>
            <pc:sldMk cId="812058302" sldId="279"/>
            <ac:inkMk id="525" creationId="{86D9470B-F266-B484-2F31-D1CC880ECB23}"/>
          </ac:inkMkLst>
        </pc:inkChg>
        <pc:inkChg chg="add del mod">
          <ac:chgData name="Michael Kuniega" userId="999f7fd1-0dc3-4cba-81fd-6a42a8d75a98" providerId="ADAL" clId="{5E6C7ABE-BA92-4CBB-B9B1-2488E3CE8F49}" dt="2023-01-26T02:09:52.315" v="1628"/>
          <ac:inkMkLst>
            <pc:docMk/>
            <pc:sldMk cId="812058302" sldId="279"/>
            <ac:inkMk id="526" creationId="{97219557-6550-80B4-7620-AF565EC3480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28" creationId="{2A6D02AF-31C3-A330-C6EB-4A298D4F220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29" creationId="{74AB441F-79D9-6A3C-68A2-792E8C69D60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0" creationId="{EA1DBDFF-2025-56BF-C8A4-4AD73973B1A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1" creationId="{CE4E79FF-A2AB-381A-EEAA-ED284372355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2" creationId="{DFA12C44-2117-AB13-3F0B-B01D79692BA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3" creationId="{8D9CCB63-9291-91F2-B245-E4CD4CAEE6D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4" creationId="{EB3BBC91-7413-3F31-4094-E2D4A2D34D2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5" creationId="{02D5457C-1742-F79C-B4D1-4ADC02218AA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6" creationId="{F40FFD8D-E6B4-C425-51C5-49F5D819590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7" creationId="{E12B0828-7052-2B97-E19E-7764B8BB154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8" creationId="{45E3E2D7-95B0-D144-DD2E-0474D56706C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39" creationId="{4EBA5E3B-A228-E1E3-C210-19C5DCC7413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0" creationId="{D7089946-4C82-F5DA-19C6-F8033429AEA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1" creationId="{6ED65375-9330-A742-A353-73B117ADD2F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2" creationId="{96E02ABA-E2B2-C017-71F7-87D092BDBB8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3" creationId="{49F533BE-D0E6-FD60-BECD-0FC3FA54D2E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4" creationId="{F3C38EC4-DA0C-F712-36C4-475E54664E8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5" creationId="{5D010334-6B6F-FA62-422E-5045F7F6F91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6" creationId="{52DC9EC9-7C50-3BB4-3A70-9885DF4DF01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7" creationId="{3B6E1868-9366-1BF7-D70D-DE8044FAC9E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48" creationId="{3CAB6562-D614-7FD1-BE4A-FDEF54B7228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0" creationId="{5B893BED-630F-6F41-EBA5-566DC014260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1" creationId="{484426DB-91EF-E751-7C3B-F2B1E703FDC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2" creationId="{3FF6EB21-4E28-3768-2A36-47324660C4C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3" creationId="{84B31887-CC41-F4A1-C75C-C04CD8E89B8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5" creationId="{DF9AA14E-1E0D-413C-9BEE-8A3552D55B1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6" creationId="{606CAB28-D0BD-8CB8-C958-08BA910BAEE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7" creationId="{3529523D-98C3-3730-DADA-46E678FD3D7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8" creationId="{264694BA-3AF7-DFDA-A409-CE0B274CD5A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59" creationId="{37397FB9-53ED-56F2-39E0-AF2B9733CAB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0" creationId="{6FE6E1FD-C40C-5B45-7EBF-97A61D78141B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62" creationId="{E9DCC99F-9FE1-D623-F4F5-D9DB7D3B27B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63" creationId="{C2C4AD82-BBC9-C10E-F91C-1267C0C935C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64" creationId="{DEDDBD66-89B1-7C53-77FB-E1AF3F2644B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6" creationId="{086B4579-F54E-50DE-ADE0-2F65FFB3E59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7" creationId="{03D5A763-CDE1-7C06-A1CB-1CE1BD98AC7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8" creationId="{47E04587-AAB3-79CC-8F66-B1856A98183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69" creationId="{01E7EC7B-4176-0AFE-5BA4-B3629881C0B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0" creationId="{031AEFB1-4A88-8470-4B27-5843D570A61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1" creationId="{D071424B-D989-B1ED-9192-12BD6C590FA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2" creationId="{E5BF886D-82F0-9411-9D8C-3ADA76A615C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3" creationId="{960DC2C8-0F35-4D3A-13A1-3CAE63B9AF8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4" creationId="{142B7432-BDB9-06B3-F6A1-5063C46560E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5" creationId="{4CF1FDAD-9687-C390-CB14-83521E5E23C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76" creationId="{F6C2AC53-A381-CDDA-AFF2-AA980B4BC8CB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578" creationId="{C516431E-DD92-1A8B-9B65-C0E2B36B0E2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0" creationId="{FB1638EC-F3CE-2234-C97E-2BE034BE889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1" creationId="{27B2E782-7DB3-16ED-634F-C878437EC60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2" creationId="{63957906-D47D-7F9C-B839-5566D5A2AFA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3" creationId="{56249FE7-2829-42F8-B40E-FFEE8036C95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4" creationId="{7C9C2997-001D-7625-9422-7F733175433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5" creationId="{9289B166-6283-CA90-E1E5-6241B2DAEA2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7" creationId="{AC7B8176-31AC-2F79-4670-4259165B99C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8" creationId="{2855373F-CF75-DE9A-1E79-AC4B8092351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89" creationId="{755158F9-F6C6-1612-03A7-A4B1FC53C12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90" creationId="{C3F29C51-D665-A9F6-AC82-AAB8333AC54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91" creationId="{8C9513E8-23C7-6021-B0C8-CF38AC84A98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92" creationId="{299ABFA4-5BC0-23C0-0916-348018C03D4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93" creationId="{B38FF909-BB00-7C5A-4999-00455058568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594" creationId="{376391EF-AFE0-2980-DE7E-D1755EE04A7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96" creationId="{5B022854-9168-48E7-EFF6-8D17B489B27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97" creationId="{F57AE50C-C53E-2CB3-6FE2-A81F6ACF33B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98" creationId="{916C4E7D-3B90-182C-8832-9F48F2FC829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599" creationId="{027EB60D-7C0C-FB68-64A3-671BFC5F4725}"/>
          </ac:inkMkLst>
        </pc:inkChg>
        <pc:inkChg chg="add del mod">
          <ac:chgData name="Michael Kuniega" userId="999f7fd1-0dc3-4cba-81fd-6a42a8d75a98" providerId="ADAL" clId="{5E6C7ABE-BA92-4CBB-B9B1-2488E3CE8F49}" dt="2023-01-26T02:13:42.794" v="1713"/>
          <ac:inkMkLst>
            <pc:docMk/>
            <pc:sldMk cId="812058302" sldId="279"/>
            <ac:inkMk id="600" creationId="{ABCA738E-8F50-3BAD-7799-2EE12B452828}"/>
          </ac:inkMkLst>
        </pc:inkChg>
        <pc:inkChg chg="add del mod">
          <ac:chgData name="Michael Kuniega" userId="999f7fd1-0dc3-4cba-81fd-6a42a8d75a98" providerId="ADAL" clId="{5E6C7ABE-BA92-4CBB-B9B1-2488E3CE8F49}" dt="2023-01-26T02:13:42.795" v="1714"/>
          <ac:inkMkLst>
            <pc:docMk/>
            <pc:sldMk cId="812058302" sldId="279"/>
            <ac:inkMk id="601" creationId="{BC6A37E9-5B78-02F0-A367-403945D252F9}"/>
          </ac:inkMkLst>
        </pc:inkChg>
        <pc:inkChg chg="add del mod">
          <ac:chgData name="Michael Kuniega" userId="999f7fd1-0dc3-4cba-81fd-6a42a8d75a98" providerId="ADAL" clId="{5E6C7ABE-BA92-4CBB-B9B1-2488E3CE8F49}" dt="2023-01-26T02:13:42.796" v="1715"/>
          <ac:inkMkLst>
            <pc:docMk/>
            <pc:sldMk cId="812058302" sldId="279"/>
            <ac:inkMk id="602" creationId="{CC993FA9-4FD3-9592-5692-5AAC15EB2C3B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04" creationId="{F9BB9F7C-3BCD-6E4A-4AD9-6B456C90D22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05" creationId="{D65FB206-A432-F0D1-F3C6-0FCC6560F35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07" creationId="{60A2A6D8-8007-A0A1-AA0B-E716E57BD3B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08" creationId="{C287EB95-8643-F116-F985-8361A001BCA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09" creationId="{C66C9A78-982A-240B-95DC-210F391DB1D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0" creationId="{698DF6F1-0FA5-E26F-58A8-E94A7C6AC0D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1" creationId="{1CE1C3A1-399C-297F-6603-48B16B8CDCB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3" creationId="{5D51B8CD-66FD-B7A8-E604-B6875001FAB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4" creationId="{A36C4C14-1300-C3F4-3231-954887693B7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5" creationId="{8242C02C-6299-9CE4-744E-9935D201345B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6" creationId="{B8897696-4ACC-0B38-AA41-C1AB46AC501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7" creationId="{281603AD-3317-8A7B-2F60-2317F661146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8" creationId="{F86D973A-FA40-A5B5-E692-8C7214B02BD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19" creationId="{B8A56188-6C62-641A-4F0C-D174A0A28B9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0" creationId="{C7175730-40CB-2FBD-F3CA-7325D4FE08C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1" creationId="{89DF5EC7-D2C7-7FD7-E939-7C00FE7998C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3" creationId="{C72B71A2-E1B6-3568-B16E-2709E6BCD44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4" creationId="{44FC3772-94AE-8434-978F-772A5ECA709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6" creationId="{6DDAE951-015A-8C6A-5C10-236FF9D4097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7" creationId="{C5B1507C-0DD0-C991-E5E8-D883A252C3A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29" creationId="{CFBAAACB-EB0B-34F5-B812-34F893FBD57C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0" creationId="{5C525464-876C-CB08-90EB-EF625202B27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1" creationId="{BF615137-B92F-13C2-58B5-6DB1D26BD01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2" creationId="{FD30081A-8D90-ED8D-2733-53547B26258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3" creationId="{ECB50567-48BF-5AF5-4FA8-300644F4D02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4" creationId="{21CB0E19-F851-F916-B888-49FCB50AB93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5" creationId="{AC7B3B47-296A-23CF-01AA-5FA138E1686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6" creationId="{A5F9080C-F95F-8288-D494-E7DCDD225FB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7" creationId="{A4121E07-01AB-DE82-07D1-7E6CC8CEBD3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38" creationId="{668BC977-D88A-5F6A-13AB-710B6A4EDBF4}"/>
          </ac:inkMkLst>
        </pc:inkChg>
        <pc:inkChg chg="add del mod">
          <ac:chgData name="Michael Kuniega" userId="999f7fd1-0dc3-4cba-81fd-6a42a8d75a98" providerId="ADAL" clId="{5E6C7ABE-BA92-4CBB-B9B1-2488E3CE8F49}" dt="2023-01-26T02:14:41.606" v="1756"/>
          <ac:inkMkLst>
            <pc:docMk/>
            <pc:sldMk cId="812058302" sldId="279"/>
            <ac:inkMk id="639" creationId="{7F14BE1B-1BF9-20E4-6CBD-37424FB9A56D}"/>
          </ac:inkMkLst>
        </pc:inkChg>
        <pc:inkChg chg="add del mod">
          <ac:chgData name="Michael Kuniega" userId="999f7fd1-0dc3-4cba-81fd-6a42a8d75a98" providerId="ADAL" clId="{5E6C7ABE-BA92-4CBB-B9B1-2488E3CE8F49}" dt="2023-01-26T02:14:42.883" v="1757"/>
          <ac:inkMkLst>
            <pc:docMk/>
            <pc:sldMk cId="812058302" sldId="279"/>
            <ac:inkMk id="640" creationId="{4D9EE030-854E-7908-E989-557BDDD712AE}"/>
          </ac:inkMkLst>
        </pc:inkChg>
        <pc:inkChg chg="add del mod">
          <ac:chgData name="Michael Kuniega" userId="999f7fd1-0dc3-4cba-81fd-6a42a8d75a98" providerId="ADAL" clId="{5E6C7ABE-BA92-4CBB-B9B1-2488E3CE8F49}" dt="2023-01-26T02:14:41.058" v="1755"/>
          <ac:inkMkLst>
            <pc:docMk/>
            <pc:sldMk cId="812058302" sldId="279"/>
            <ac:inkMk id="641" creationId="{D70CC42A-E2A1-B098-80A2-FBFA518B716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44" creationId="{677BE6C5-370E-56FB-F8A2-2044309C9F9B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45" creationId="{E90B1AC8-46B8-07FB-ACB2-29A663FA78D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46" creationId="{C7664A2F-3C3C-EF02-7A79-7E03B9CDBBC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47" creationId="{5AD6C2F4-617E-3561-A02F-8B3482A172B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49" creationId="{975358D8-5A1E-9586-A2A1-0129DE24785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0" creationId="{DA896A69-A520-1FEC-AA36-4CBDFA04E8B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1" creationId="{806F930B-5225-E30E-B3DD-91AD7898D99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2" creationId="{B38848D6-3A24-1748-9293-3A2E4E97D7D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3" creationId="{186A3F75-5ED8-C0B1-582A-525F86FC7DC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4" creationId="{94BA4213-1E2C-B1A4-12A7-369A0A4E365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5" creationId="{588E90B9-546B-94A0-0AE7-5648847B3FE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7" creationId="{D7185680-FD45-B8F9-A6E4-EF0F8D0F9F4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8" creationId="{765ECA99-EEC3-C3B0-D12D-87EE540DE243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59" creationId="{517B2299-B87F-A033-A119-ED6AA3E5CDA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0" creationId="{606B0B2C-33C1-C8AA-7118-A4519CAA41D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1" creationId="{F7CB4506-C385-A9AE-655A-AC5DC169AF2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2" creationId="{132DF35B-383D-1E36-E5A5-23CF46BC2F90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3" creationId="{AF80ED9D-8077-C816-55E7-BC3B897F3DC9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4" creationId="{E7E0DC9D-A106-0BD2-E88E-61EE7FA52A6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6" creationId="{C61123CD-6515-022F-DF5A-A6B6AA51064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7" creationId="{FDCA9A3B-93ED-8942-383D-ED2C60A5EF42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8" creationId="{E669E609-FD01-1186-C07C-32737174143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69" creationId="{BC07C01A-4983-6B89-9E10-50CCCEE0544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0" creationId="{0B3480EC-2BE5-2F79-1119-6BCEE853A38E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2" creationId="{F0AB7304-C80A-6B38-A775-6849E2D8C73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3" creationId="{C8408311-DCEE-A81C-2F8A-F0D7F62F6C5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4" creationId="{1A84E4FD-4FAA-D358-1073-CD9D2A179A1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5" creationId="{170601FC-6330-089B-9FBC-5BB8C1A6DAC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6" creationId="{D28DCF01-344F-051B-10F9-D65C52A0C265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7" creationId="{9630ED2E-9A67-925C-726A-EC9570CFFDF4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8" creationId="{31688F41-65C7-8249-24B8-228DC319EC0D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79" creationId="{6315E2EA-8FD6-A390-4D81-91AAA7ACE1C1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0" creationId="{CFF2549C-184A-A45C-D1F7-765C9E212B2F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1" creationId="{1B1E0FA1-1398-3889-0078-43C7FF6B5B9A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2" creationId="{CADE32BA-449C-9967-A71E-8931EBDF1CC6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3" creationId="{C9AC6CC3-0CC6-481F-95E1-290EB8D0EBD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4" creationId="{980902CC-940D-B8CD-60E3-8D554C42B748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85" creationId="{0EE14702-B78C-5823-FE52-31DBA0D7313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87" creationId="{E7BBDDE9-099E-76C3-D52E-466197C04DD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88" creationId="{6F819A10-ED2F-41FB-A81F-99640D04229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89" creationId="{2196A386-77B0-9507-98F7-42BAD457C1E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0" creationId="{37D38E4C-ADF8-2EEA-D4B9-AE2A330F390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1" creationId="{831D69E0-072D-D3DD-9651-B86B08E44AA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2" creationId="{670967DC-48F7-D98F-8361-B390285D7B3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3" creationId="{D99C6F61-926B-BEF2-A097-647294E8E81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4" creationId="{E04DFF06-34EF-66DD-CB08-9C94AFF9399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5" creationId="{2748B960-0DB0-843D-FD71-3A59EF5DB12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696" creationId="{44F8F8F8-E201-8600-0F22-2F63A730C727}"/>
          </ac:inkMkLst>
        </pc:inkChg>
        <pc:inkChg chg="add mod">
          <ac:chgData name="Michael Kuniega" userId="999f7fd1-0dc3-4cba-81fd-6a42a8d75a98" providerId="ADAL" clId="{5E6C7ABE-BA92-4CBB-B9B1-2488E3CE8F49}" dt="2023-01-26T02:17:44.456" v="1824" actId="1076"/>
          <ac:inkMkLst>
            <pc:docMk/>
            <pc:sldMk cId="812058302" sldId="279"/>
            <ac:inkMk id="698" creationId="{DBFCB890-24BF-C261-BDA5-4499BDC9D969}"/>
          </ac:inkMkLst>
        </pc:inkChg>
        <pc:inkChg chg="add mod">
          <ac:chgData name="Michael Kuniega" userId="999f7fd1-0dc3-4cba-81fd-6a42a8d75a98" providerId="ADAL" clId="{5E6C7ABE-BA92-4CBB-B9B1-2488E3CE8F49}" dt="2023-01-26T02:18:52.284" v="1880"/>
          <ac:inkMkLst>
            <pc:docMk/>
            <pc:sldMk cId="812058302" sldId="279"/>
            <ac:inkMk id="699" creationId="{C7470FD1-E318-0A65-83C3-35D512F9048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01" creationId="{B6848D3A-6685-B215-4923-EED393EC7F5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02" creationId="{313D9242-BBB5-F4BD-A684-4A2ED11F503A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04" creationId="{64A7BEC5-D505-1B11-5A6F-F8E8F5FC4E40}"/>
          </ac:inkMkLst>
        </pc:inkChg>
        <pc:inkChg chg="add mod">
          <ac:chgData name="Michael Kuniega" userId="999f7fd1-0dc3-4cba-81fd-6a42a8d75a98" providerId="ADAL" clId="{5E6C7ABE-BA92-4CBB-B9B1-2488E3CE8F49}" dt="2023-01-26T02:18:01.763" v="1830"/>
          <ac:inkMkLst>
            <pc:docMk/>
            <pc:sldMk cId="812058302" sldId="279"/>
            <ac:inkMk id="706" creationId="{F61C60C2-F2CE-E105-8A96-CDFD6423FC7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08" creationId="{93C35A16-1602-AA9E-B56C-CEE46EE71BC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09" creationId="{0ED19360-CFC2-039D-11F2-0F4DD37D293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0" creationId="{23DB4ECA-4CA4-AE75-7C2E-895D063810E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1" creationId="{47694CD8-FB8F-762A-0C79-2699598A057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2" creationId="{5B79E82A-634A-428C-9107-6BEC6E9E840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3" creationId="{E458812C-C0A7-1AF0-C4AB-FE4DF30FE93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4" creationId="{64366D89-03DC-AE31-D448-63EE7DCE9C7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5" creationId="{4F86CFEF-2FE8-26D5-1EC3-F79AC011F42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6" creationId="{D2918C16-94AE-5416-CD46-B29FC9CC4A3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17" creationId="{63F88FC7-5758-D194-0469-FDEF3A66EC2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0" creationId="{EF71AC2F-FBF6-338E-2FF5-F1865DE7A5B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1" creationId="{7D4AE43F-584D-D2BF-472C-A61783CF7B8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2" creationId="{2F9D53BA-F9FD-AD32-EA52-C99EFEC2AC1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4" creationId="{DAD87F09-6F79-208E-1374-D8F8E8FC953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5" creationId="{D6062997-B35A-DAF5-9ADD-7129ED1A2A8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6" creationId="{87103CE7-843C-91E8-8732-5922FF1732F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7" creationId="{3E123D47-C58E-863D-EF68-C280152F0E0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8" creationId="{5CA3AE16-6503-68BF-42F0-F03391088A4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29" creationId="{68AA155E-A46A-08F1-2CE5-A15D3E7AEDE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0" creationId="{4270061A-2EE4-E47E-2181-C8391FBD4FC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2" creationId="{27985CD8-9C7E-EAB1-B14C-10D81E456C5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3" creationId="{663B41F4-55C5-8459-C8C1-D05A57DA283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4" creationId="{F8557D03-CAE3-FAB3-827C-27F30A2C25E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6" creationId="{4D1551E0-6EA9-9633-B394-6AE77F18C79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7" creationId="{D7446E8D-EFA5-7875-0549-679C0DC0942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8" creationId="{CC6DEF41-1055-8384-275E-EBDFC92D16F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39" creationId="{FF2E0196-5EB0-0F37-8B9B-30F5698CDCF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0" creationId="{0590D44B-F6B8-0605-005D-FCA57FDE43D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1" creationId="{C984A535-CDDD-9526-3337-0A0A245FB2C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2" creationId="{0884D131-0205-94BB-8F89-785F4D805BA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3" creationId="{3778EA13-3B84-34C6-2F22-CE9D5C09A88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4" creationId="{41F61F62-CA17-0F08-894C-E70393CECCF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5" creationId="{E78D59F3-4369-22EC-6B69-0FE077BD752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6" creationId="{929D8F58-425E-C6B9-A388-8A3E149CF54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7" creationId="{81669798-52A8-C33D-51B2-EE269666C60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48" creationId="{820B7FF6-CE04-B3E3-A612-4DABA032392F}"/>
          </ac:inkMkLst>
        </pc:inkChg>
        <pc:inkChg chg="add">
          <ac:chgData name="Michael Kuniega" userId="999f7fd1-0dc3-4cba-81fd-6a42a8d75a98" providerId="ADAL" clId="{5E6C7ABE-BA92-4CBB-B9B1-2488E3CE8F49}" dt="2023-01-26T02:18:34.528" v="1872" actId="9405"/>
          <ac:inkMkLst>
            <pc:docMk/>
            <pc:sldMk cId="812058302" sldId="279"/>
            <ac:inkMk id="750" creationId="{B372C866-9EA7-E815-E6EA-A44E8C58E83A}"/>
          </ac:inkMkLst>
        </pc:inkChg>
        <pc:inkChg chg="add">
          <ac:chgData name="Michael Kuniega" userId="999f7fd1-0dc3-4cba-81fd-6a42a8d75a98" providerId="ADAL" clId="{5E6C7ABE-BA92-4CBB-B9B1-2488E3CE8F49}" dt="2023-01-26T02:18:39.241" v="1873" actId="9405"/>
          <ac:inkMkLst>
            <pc:docMk/>
            <pc:sldMk cId="812058302" sldId="279"/>
            <ac:inkMk id="751" creationId="{E30F7C2D-0528-E86B-9CC2-FC62297BB88B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2" creationId="{57935C0A-1BDB-6F09-7183-62B9C22DE22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3" creationId="{A84F5357-71A1-F1B3-8C59-62B07867C14F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4" creationId="{666BAD29-E242-0F37-D99D-F6C41C5BC25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5" creationId="{5EDEC241-1534-41BF-6889-A5CAED8ABA0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7" creationId="{1AB8748D-8FEE-06FD-D158-CB282A614D71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59" creationId="{B172E65A-D774-870A-C81F-9B18E973238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0" creationId="{F211CBFF-7F45-8A30-F3C3-618F4EB6B62C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1" creationId="{08658E34-4D87-8A3F-6C58-0D94C0A7DA38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2" creationId="{12794F48-6EF4-AD9A-5AFC-D0D83DE8708D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3" creationId="{F303FA68-6A9B-5F62-C170-43D2AA67F11E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4" creationId="{5394109D-59A4-7C25-54C3-DC14E15DC31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5" creationId="{55A3C3AF-3093-C3EF-E3D0-3BB97E742B60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6" creationId="{30BC00F8-9F3D-138D-201E-36CDB95AE01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7" creationId="{C2D02A3A-B2F8-D219-970F-C882A0D8A447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8" creationId="{2B37A842-3C15-B537-C55E-780D259C95A3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69" creationId="{156F54C5-66C9-6AAD-99A0-03D3466ADB7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2" creationId="{A58AB7A6-E89A-9F05-CB11-5BD9A54B3166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3" creationId="{52E7A47D-268F-1A62-4E1E-E0A8E04E49C9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4" creationId="{2F0C262C-C06A-8C67-B182-C5DC1CDDD584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5" creationId="{2BF0060A-FE93-52FC-AE52-94390A95486A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6" creationId="{BA7673D9-E0FF-412D-6602-A8219F6EF615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7" creationId="{DE719B81-885C-3D1A-D989-3B73269AF4C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8" creationId="{D1893ED3-9149-9F5B-DC00-9187C3C562A2}"/>
          </ac:inkMkLst>
        </pc:inkChg>
        <pc:inkChg chg="add mod">
          <ac:chgData name="Michael Kuniega" userId="999f7fd1-0dc3-4cba-81fd-6a42a8d75a98" providerId="ADAL" clId="{5E6C7ABE-BA92-4CBB-B9B1-2488E3CE8F49}" dt="2023-01-26T02:19:12.570" v="1901"/>
          <ac:inkMkLst>
            <pc:docMk/>
            <pc:sldMk cId="812058302" sldId="279"/>
            <ac:inkMk id="779" creationId="{5934FE6A-1067-73EB-0AD0-9027DD4C6363}"/>
          </ac:inkMkLst>
        </pc:inkChg>
      </pc:sldChg>
      <pc:sldChg chg="addSp delSp modSp mod">
        <pc:chgData name="Michael Kuniega" userId="999f7fd1-0dc3-4cba-81fd-6a42a8d75a98" providerId="ADAL" clId="{5E6C7ABE-BA92-4CBB-B9B1-2488E3CE8F49}" dt="2023-01-29T01:08:50.766" v="4004"/>
        <pc:sldMkLst>
          <pc:docMk/>
          <pc:sldMk cId="2371875382" sldId="280"/>
        </pc:sldMkLst>
        <pc:spChg chg="mod">
          <ac:chgData name="Michael Kuniega" userId="999f7fd1-0dc3-4cba-81fd-6a42a8d75a98" providerId="ADAL" clId="{5E6C7ABE-BA92-4CBB-B9B1-2488E3CE8F49}" dt="2023-01-29T00:57:21.855" v="3663" actId="20577"/>
          <ac:spMkLst>
            <pc:docMk/>
            <pc:sldMk cId="2371875382" sldId="280"/>
            <ac:spMk id="2" creationId="{72D75861-10CC-77A8-1366-0D3F8CFC3074}"/>
          </ac:spMkLst>
        </pc:spChg>
        <pc:spChg chg="add mod">
          <ac:chgData name="Michael Kuniega" userId="999f7fd1-0dc3-4cba-81fd-6a42a8d75a98" providerId="ADAL" clId="{5E6C7ABE-BA92-4CBB-B9B1-2488E3CE8F49}" dt="2023-01-29T00:59:47.776" v="3722" actId="1076"/>
          <ac:spMkLst>
            <pc:docMk/>
            <pc:sldMk cId="2371875382" sldId="280"/>
            <ac:spMk id="17" creationId="{12508A1F-6934-4C4E-BEEB-4F43D86179EC}"/>
          </ac:spMkLst>
        </pc:spChg>
        <pc:grpChg chg="del mod">
          <ac:chgData name="Michael Kuniega" userId="999f7fd1-0dc3-4cba-81fd-6a42a8d75a98" providerId="ADAL" clId="{5E6C7ABE-BA92-4CBB-B9B1-2488E3CE8F49}" dt="2023-01-28T20:33:37.113" v="1912"/>
          <ac:grpSpMkLst>
            <pc:docMk/>
            <pc:sldMk cId="2371875382" sldId="280"/>
            <ac:grpSpMk id="9" creationId="{EC5AD6C2-ED05-CD07-CBD2-3E1DBF6DE3C1}"/>
          </ac:grpSpMkLst>
        </pc:grpChg>
        <pc:grpChg chg="del mod">
          <ac:chgData name="Michael Kuniega" userId="999f7fd1-0dc3-4cba-81fd-6a42a8d75a98" providerId="ADAL" clId="{5E6C7ABE-BA92-4CBB-B9B1-2488E3CE8F49}" dt="2023-01-28T20:33:41.176" v="1918"/>
          <ac:grpSpMkLst>
            <pc:docMk/>
            <pc:sldMk cId="2371875382" sldId="280"/>
            <ac:grpSpMk id="13" creationId="{398A4752-7781-70FE-68D6-9CA66FA12714}"/>
          </ac:grpSpMkLst>
        </pc:grpChg>
        <pc:grpChg chg="del mod">
          <ac:chgData name="Michael Kuniega" userId="999f7fd1-0dc3-4cba-81fd-6a42a8d75a98" providerId="ADAL" clId="{5E6C7ABE-BA92-4CBB-B9B1-2488E3CE8F49}" dt="2023-01-29T00:38:27.529" v="2497"/>
          <ac:grpSpMkLst>
            <pc:docMk/>
            <pc:sldMk cId="2371875382" sldId="280"/>
            <ac:grpSpMk id="19" creationId="{CD13D82C-9C6B-68B6-2099-5F85121E0C25}"/>
          </ac:grpSpMkLst>
        </pc:grpChg>
        <pc:grpChg chg="del mod">
          <ac:chgData name="Michael Kuniega" userId="999f7fd1-0dc3-4cba-81fd-6a42a8d75a98" providerId="ADAL" clId="{5E6C7ABE-BA92-4CBB-B9B1-2488E3CE8F49}" dt="2023-01-28T20:33:50.737" v="1924"/>
          <ac:grpSpMkLst>
            <pc:docMk/>
            <pc:sldMk cId="2371875382" sldId="280"/>
            <ac:grpSpMk id="23" creationId="{41ADAF94-EE63-3F09-1215-92E078C78D0D}"/>
          </ac:grpSpMkLst>
        </pc:grpChg>
        <pc:grpChg chg="del mod">
          <ac:chgData name="Michael Kuniega" userId="999f7fd1-0dc3-4cba-81fd-6a42a8d75a98" providerId="ADAL" clId="{5E6C7ABE-BA92-4CBB-B9B1-2488E3CE8F49}" dt="2023-01-29T00:38:11.058" v="2469"/>
          <ac:grpSpMkLst>
            <pc:docMk/>
            <pc:sldMk cId="2371875382" sldId="280"/>
            <ac:grpSpMk id="31" creationId="{A43F45B4-D721-BBCD-E0E5-2509041FDAFE}"/>
          </ac:grpSpMkLst>
        </pc:grpChg>
        <pc:grpChg chg="del mod">
          <ac:chgData name="Michael Kuniega" userId="999f7fd1-0dc3-4cba-81fd-6a42a8d75a98" providerId="ADAL" clId="{5E6C7ABE-BA92-4CBB-B9B1-2488E3CE8F49}" dt="2023-01-28T20:34:28.094" v="1945"/>
          <ac:grpSpMkLst>
            <pc:docMk/>
            <pc:sldMk cId="2371875382" sldId="280"/>
            <ac:grpSpMk id="41" creationId="{5584D0FE-6840-2E98-A052-7FCBE6A82AF3}"/>
          </ac:grpSpMkLst>
        </pc:grpChg>
        <pc:grpChg chg="del mod">
          <ac:chgData name="Michael Kuniega" userId="999f7fd1-0dc3-4cba-81fd-6a42a8d75a98" providerId="ADAL" clId="{5E6C7ABE-BA92-4CBB-B9B1-2488E3CE8F49}" dt="2023-01-29T00:54:17.313" v="3338"/>
          <ac:grpSpMkLst>
            <pc:docMk/>
            <pc:sldMk cId="2371875382" sldId="280"/>
            <ac:grpSpMk id="42" creationId="{19B74488-9F8A-A0C9-394E-AF293923ECD3}"/>
          </ac:grpSpMkLst>
        </pc:grpChg>
        <pc:grpChg chg="del mod">
          <ac:chgData name="Michael Kuniega" userId="999f7fd1-0dc3-4cba-81fd-6a42a8d75a98" providerId="ADAL" clId="{5E6C7ABE-BA92-4CBB-B9B1-2488E3CE8F49}" dt="2023-01-29T00:54:17.324" v="3365"/>
          <ac:grpSpMkLst>
            <pc:docMk/>
            <pc:sldMk cId="2371875382" sldId="280"/>
            <ac:grpSpMk id="45" creationId="{6B31E6D8-3F14-19C3-A3F4-542DE54444A0}"/>
          </ac:grpSpMkLst>
        </pc:grpChg>
        <pc:grpChg chg="del mod">
          <ac:chgData name="Michael Kuniega" userId="999f7fd1-0dc3-4cba-81fd-6a42a8d75a98" providerId="ADAL" clId="{5E6C7ABE-BA92-4CBB-B9B1-2488E3CE8F49}" dt="2023-01-29T00:54:17.315" v="3344"/>
          <ac:grpSpMkLst>
            <pc:docMk/>
            <pc:sldMk cId="2371875382" sldId="280"/>
            <ac:grpSpMk id="52" creationId="{4A44738C-4B81-ED98-DFBA-3B6D77D879C3}"/>
          </ac:grpSpMkLst>
        </pc:grpChg>
        <pc:grpChg chg="del mod">
          <ac:chgData name="Michael Kuniega" userId="999f7fd1-0dc3-4cba-81fd-6a42a8d75a98" providerId="ADAL" clId="{5E6C7ABE-BA92-4CBB-B9B1-2488E3CE8F49}" dt="2023-01-29T00:54:17.330" v="3384"/>
          <ac:grpSpMkLst>
            <pc:docMk/>
            <pc:sldMk cId="2371875382" sldId="280"/>
            <ac:grpSpMk id="53" creationId="{8A5E2DDB-8868-524D-4E6A-A9F91136655D}"/>
          </ac:grpSpMkLst>
        </pc:grpChg>
        <pc:grpChg chg="del mod">
          <ac:chgData name="Michael Kuniega" userId="999f7fd1-0dc3-4cba-81fd-6a42a8d75a98" providerId="ADAL" clId="{5E6C7ABE-BA92-4CBB-B9B1-2488E3CE8F49}" dt="2023-01-29T00:54:17.321" v="3361"/>
          <ac:grpSpMkLst>
            <pc:docMk/>
            <pc:sldMk cId="2371875382" sldId="280"/>
            <ac:grpSpMk id="58" creationId="{04800142-D114-0135-D630-9FBC2A7503EB}"/>
          </ac:grpSpMkLst>
        </pc:grpChg>
        <pc:grpChg chg="del mod">
          <ac:chgData name="Michael Kuniega" userId="999f7fd1-0dc3-4cba-81fd-6a42a8d75a98" providerId="ADAL" clId="{5E6C7ABE-BA92-4CBB-B9B1-2488E3CE8F49}" dt="2023-01-28T20:35:00.666" v="1967"/>
          <ac:grpSpMkLst>
            <pc:docMk/>
            <pc:sldMk cId="2371875382" sldId="280"/>
            <ac:grpSpMk id="63" creationId="{FCFC909A-7C5B-6B38-852B-2981A309006F}"/>
          </ac:grpSpMkLst>
        </pc:grpChg>
        <pc:grpChg chg="del mod">
          <ac:chgData name="Michael Kuniega" userId="999f7fd1-0dc3-4cba-81fd-6a42a8d75a98" providerId="ADAL" clId="{5E6C7ABE-BA92-4CBB-B9B1-2488E3CE8F49}" dt="2023-01-28T20:35:02.940" v="1970"/>
          <ac:grpSpMkLst>
            <pc:docMk/>
            <pc:sldMk cId="2371875382" sldId="280"/>
            <ac:grpSpMk id="66" creationId="{FE892315-6CCB-68BA-EA82-0009C2E5D4B8}"/>
          </ac:grpSpMkLst>
        </pc:grpChg>
        <pc:grpChg chg="del mod">
          <ac:chgData name="Michael Kuniega" userId="999f7fd1-0dc3-4cba-81fd-6a42a8d75a98" providerId="ADAL" clId="{5E6C7ABE-BA92-4CBB-B9B1-2488E3CE8F49}" dt="2023-01-29T00:38:11.052" v="2456"/>
          <ac:grpSpMkLst>
            <pc:docMk/>
            <pc:sldMk cId="2371875382" sldId="280"/>
            <ac:grpSpMk id="69" creationId="{5ACFE76A-E8FD-3FAD-5DF1-32427FAA2A03}"/>
          </ac:grpSpMkLst>
        </pc:grpChg>
        <pc:grpChg chg="del mod">
          <ac:chgData name="Michael Kuniega" userId="999f7fd1-0dc3-4cba-81fd-6a42a8d75a98" providerId="ADAL" clId="{5E6C7ABE-BA92-4CBB-B9B1-2488E3CE8F49}" dt="2023-01-28T20:36:18.995" v="1997"/>
          <ac:grpSpMkLst>
            <pc:docMk/>
            <pc:sldMk cId="2371875382" sldId="280"/>
            <ac:grpSpMk id="75" creationId="{23BE6909-C4C2-3AEE-4904-3DDF6EFE0465}"/>
          </ac:grpSpMkLst>
        </pc:grpChg>
        <pc:grpChg chg="del mod">
          <ac:chgData name="Michael Kuniega" userId="999f7fd1-0dc3-4cba-81fd-6a42a8d75a98" providerId="ADAL" clId="{5E6C7ABE-BA92-4CBB-B9B1-2488E3CE8F49}" dt="2023-01-29T00:38:11.061" v="2480"/>
          <ac:grpSpMkLst>
            <pc:docMk/>
            <pc:sldMk cId="2371875382" sldId="280"/>
            <ac:grpSpMk id="93" creationId="{7E758876-4594-A0B1-9210-0887C4164C50}"/>
          </ac:grpSpMkLst>
        </pc:grpChg>
        <pc:grpChg chg="del mod">
          <ac:chgData name="Michael Kuniega" userId="999f7fd1-0dc3-4cba-81fd-6a42a8d75a98" providerId="ADAL" clId="{5E6C7ABE-BA92-4CBB-B9B1-2488E3CE8F49}" dt="2023-01-28T20:36:29.378" v="2005"/>
          <ac:grpSpMkLst>
            <pc:docMk/>
            <pc:sldMk cId="2371875382" sldId="280"/>
            <ac:grpSpMk id="96" creationId="{8AA5B38C-9449-9DCD-5211-DED3F7A2288A}"/>
          </ac:grpSpMkLst>
        </pc:grpChg>
        <pc:grpChg chg="del mod">
          <ac:chgData name="Michael Kuniega" userId="999f7fd1-0dc3-4cba-81fd-6a42a8d75a98" providerId="ADAL" clId="{5E6C7ABE-BA92-4CBB-B9B1-2488E3CE8F49}" dt="2023-01-28T20:36:39.239" v="2022"/>
          <ac:grpSpMkLst>
            <pc:docMk/>
            <pc:sldMk cId="2371875382" sldId="280"/>
            <ac:grpSpMk id="101" creationId="{F4692799-E228-AEF7-381F-E9AC45C2F692}"/>
          </ac:grpSpMkLst>
        </pc:grpChg>
        <pc:grpChg chg="del mod">
          <ac:chgData name="Michael Kuniega" userId="999f7fd1-0dc3-4cba-81fd-6a42a8d75a98" providerId="ADAL" clId="{5E6C7ABE-BA92-4CBB-B9B1-2488E3CE8F49}" dt="2023-01-29T00:38:11.056" v="2465"/>
          <ac:grpSpMkLst>
            <pc:docMk/>
            <pc:sldMk cId="2371875382" sldId="280"/>
            <ac:grpSpMk id="118" creationId="{E33BCC13-257E-B634-4770-F8488EBA8CE0}"/>
          </ac:grpSpMkLst>
        </pc:grpChg>
        <pc:grpChg chg="del mod">
          <ac:chgData name="Michael Kuniega" userId="999f7fd1-0dc3-4cba-81fd-6a42a8d75a98" providerId="ADAL" clId="{5E6C7ABE-BA92-4CBB-B9B1-2488E3CE8F49}" dt="2023-01-28T20:36:56.634" v="2034"/>
          <ac:grpSpMkLst>
            <pc:docMk/>
            <pc:sldMk cId="2371875382" sldId="280"/>
            <ac:grpSpMk id="123" creationId="{45BFFD50-4CA1-0A7A-C69E-58C64DDA4486}"/>
          </ac:grpSpMkLst>
        </pc:grpChg>
        <pc:grpChg chg="del mod">
          <ac:chgData name="Michael Kuniega" userId="999f7fd1-0dc3-4cba-81fd-6a42a8d75a98" providerId="ADAL" clId="{5E6C7ABE-BA92-4CBB-B9B1-2488E3CE8F49}" dt="2023-01-28T20:37:02.086" v="2045"/>
          <ac:grpSpMkLst>
            <pc:docMk/>
            <pc:sldMk cId="2371875382" sldId="280"/>
            <ac:grpSpMk id="130" creationId="{70E1B899-7CAA-C1F1-FAC8-A8040FF9ECE9}"/>
          </ac:grpSpMkLst>
        </pc:grpChg>
        <pc:grpChg chg="del mod">
          <ac:chgData name="Michael Kuniega" userId="999f7fd1-0dc3-4cba-81fd-6a42a8d75a98" providerId="ADAL" clId="{5E6C7ABE-BA92-4CBB-B9B1-2488E3CE8F49}" dt="2023-01-28T20:37:28.321" v="2066"/>
          <ac:grpSpMkLst>
            <pc:docMk/>
            <pc:sldMk cId="2371875382" sldId="280"/>
            <ac:grpSpMk id="141" creationId="{39A7E131-A0C4-9649-DB10-EC3398BE3537}"/>
          </ac:grpSpMkLst>
        </pc:grpChg>
        <pc:grpChg chg="del mod">
          <ac:chgData name="Michael Kuniega" userId="999f7fd1-0dc3-4cba-81fd-6a42a8d75a98" providerId="ADAL" clId="{5E6C7ABE-BA92-4CBB-B9B1-2488E3CE8F49}" dt="2023-01-28T20:37:34.149" v="2074"/>
          <ac:grpSpMkLst>
            <pc:docMk/>
            <pc:sldMk cId="2371875382" sldId="280"/>
            <ac:grpSpMk id="146" creationId="{01CE2123-AF7F-A123-715F-5A16631E20E9}"/>
          </ac:grpSpMkLst>
        </pc:grpChg>
        <pc:grpChg chg="del mod">
          <ac:chgData name="Michael Kuniega" userId="999f7fd1-0dc3-4cba-81fd-6a42a8d75a98" providerId="ADAL" clId="{5E6C7ABE-BA92-4CBB-B9B1-2488E3CE8F49}" dt="2023-01-28T20:37:43.664" v="2093"/>
          <ac:grpSpMkLst>
            <pc:docMk/>
            <pc:sldMk cId="2371875382" sldId="280"/>
            <ac:grpSpMk id="148" creationId="{4666CF7C-9760-EDB7-8DF0-9CE216F5F152}"/>
          </ac:grpSpMkLst>
        </pc:grpChg>
        <pc:grpChg chg="del mod">
          <ac:chgData name="Michael Kuniega" userId="999f7fd1-0dc3-4cba-81fd-6a42a8d75a98" providerId="ADAL" clId="{5E6C7ABE-BA92-4CBB-B9B1-2488E3CE8F49}" dt="2023-01-28T20:37:48.065" v="2101"/>
          <ac:grpSpMkLst>
            <pc:docMk/>
            <pc:sldMk cId="2371875382" sldId="280"/>
            <ac:grpSpMk id="167" creationId="{771AA866-23B2-16C0-4A38-AFEAF8DF0324}"/>
          </ac:grpSpMkLst>
        </pc:grpChg>
        <pc:grpChg chg="del mod">
          <ac:chgData name="Michael Kuniega" userId="999f7fd1-0dc3-4cba-81fd-6a42a8d75a98" providerId="ADAL" clId="{5E6C7ABE-BA92-4CBB-B9B1-2488E3CE8F49}" dt="2023-01-28T20:37:48.065" v="2101"/>
          <ac:grpSpMkLst>
            <pc:docMk/>
            <pc:sldMk cId="2371875382" sldId="280"/>
            <ac:grpSpMk id="175" creationId="{57D6BF18-A13B-0D6C-6B55-8C8E7BC0C027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176" creationId="{A7F8D20D-CF94-EBB8-D500-A6E3EA47F25B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179" creationId="{1630FEF3-9336-27C8-CEC7-4044C7F8CC6E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184" creationId="{53D76D6B-09AE-AE0E-B458-9D6B68738C15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187" creationId="{A822ED50-2E01-4CF7-95DF-1C6E40CA72A8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194" creationId="{A35AAB1F-F4A1-18C7-B757-3C1D7114FB14}"/>
          </ac:grpSpMkLst>
        </pc:grpChg>
        <pc:grpChg chg="del mod">
          <ac:chgData name="Michael Kuniega" userId="999f7fd1-0dc3-4cba-81fd-6a42a8d75a98" providerId="ADAL" clId="{5E6C7ABE-BA92-4CBB-B9B1-2488E3CE8F49}" dt="2023-01-29T00:32:08.167" v="2137"/>
          <ac:grpSpMkLst>
            <pc:docMk/>
            <pc:sldMk cId="2371875382" sldId="280"/>
            <ac:grpSpMk id="207" creationId="{2D4B4254-4BF7-17DC-7995-C510F2019EAF}"/>
          </ac:grpSpMkLst>
        </pc:grpChg>
        <pc:grpChg chg="del mod">
          <ac:chgData name="Michael Kuniega" userId="999f7fd1-0dc3-4cba-81fd-6a42a8d75a98" providerId="ADAL" clId="{5E6C7ABE-BA92-4CBB-B9B1-2488E3CE8F49}" dt="2023-01-29T00:32:10.857" v="2139"/>
          <ac:grpSpMkLst>
            <pc:docMk/>
            <pc:sldMk cId="2371875382" sldId="280"/>
            <ac:grpSpMk id="209" creationId="{8CCD2858-58DE-AE27-F2CB-F705B3DAC8DD}"/>
          </ac:grpSpMkLst>
        </pc:grpChg>
        <pc:grpChg chg="del mod">
          <ac:chgData name="Michael Kuniega" userId="999f7fd1-0dc3-4cba-81fd-6a42a8d75a98" providerId="ADAL" clId="{5E6C7ABE-BA92-4CBB-B9B1-2488E3CE8F49}" dt="2023-01-29T00:32:14.445" v="2142"/>
          <ac:grpSpMkLst>
            <pc:docMk/>
            <pc:sldMk cId="2371875382" sldId="280"/>
            <ac:grpSpMk id="211" creationId="{497B6A1E-A3BB-8E3A-E51D-E8752FEA4D47}"/>
          </ac:grpSpMkLst>
        </pc:grpChg>
        <pc:grpChg chg="del mod">
          <ac:chgData name="Michael Kuniega" userId="999f7fd1-0dc3-4cba-81fd-6a42a8d75a98" providerId="ADAL" clId="{5E6C7ABE-BA92-4CBB-B9B1-2488E3CE8F49}" dt="2023-01-29T00:38:11.062" v="2481"/>
          <ac:grpSpMkLst>
            <pc:docMk/>
            <pc:sldMk cId="2371875382" sldId="280"/>
            <ac:grpSpMk id="214" creationId="{66832BBB-6DCF-094F-A8D0-8CF9669CCF9C}"/>
          </ac:grpSpMkLst>
        </pc:grpChg>
        <pc:grpChg chg="del mod">
          <ac:chgData name="Michael Kuniega" userId="999f7fd1-0dc3-4cba-81fd-6a42a8d75a98" providerId="ADAL" clId="{5E6C7ABE-BA92-4CBB-B9B1-2488E3CE8F49}" dt="2023-01-29T00:32:20.428" v="2149"/>
          <ac:grpSpMkLst>
            <pc:docMk/>
            <pc:sldMk cId="2371875382" sldId="280"/>
            <ac:grpSpMk id="218" creationId="{D8FE5141-B2BE-0065-5B9D-6F69EC612927}"/>
          </ac:grpSpMkLst>
        </pc:grpChg>
        <pc:grpChg chg="del mod">
          <ac:chgData name="Michael Kuniega" userId="999f7fd1-0dc3-4cba-81fd-6a42a8d75a98" providerId="ADAL" clId="{5E6C7ABE-BA92-4CBB-B9B1-2488E3CE8F49}" dt="2023-01-29T00:32:23.186" v="2154"/>
          <ac:grpSpMkLst>
            <pc:docMk/>
            <pc:sldMk cId="2371875382" sldId="280"/>
            <ac:grpSpMk id="221" creationId="{A23C7983-829E-11EE-0510-2F40D37337A6}"/>
          </ac:grpSpMkLst>
        </pc:grpChg>
        <pc:grpChg chg="del mod">
          <ac:chgData name="Michael Kuniega" userId="999f7fd1-0dc3-4cba-81fd-6a42a8d75a98" providerId="ADAL" clId="{5E6C7ABE-BA92-4CBB-B9B1-2488E3CE8F49}" dt="2023-01-29T00:32:37.145" v="2170"/>
          <ac:grpSpMkLst>
            <pc:docMk/>
            <pc:sldMk cId="2371875382" sldId="280"/>
            <ac:grpSpMk id="226" creationId="{DE3DCB4E-8ED3-658C-BA1B-00FEF2AC8870}"/>
          </ac:grpSpMkLst>
        </pc:grpChg>
        <pc:grpChg chg="del mod">
          <ac:chgData name="Michael Kuniega" userId="999f7fd1-0dc3-4cba-81fd-6a42a8d75a98" providerId="ADAL" clId="{5E6C7ABE-BA92-4CBB-B9B1-2488E3CE8F49}" dt="2023-01-29T00:33:26.403" v="2196"/>
          <ac:grpSpMkLst>
            <pc:docMk/>
            <pc:sldMk cId="2371875382" sldId="280"/>
            <ac:grpSpMk id="236" creationId="{822C2DA9-4326-3A36-EE3F-80664A37C621}"/>
          </ac:grpSpMkLst>
        </pc:grpChg>
        <pc:grpChg chg="del mod">
          <ac:chgData name="Michael Kuniega" userId="999f7fd1-0dc3-4cba-81fd-6a42a8d75a98" providerId="ADAL" clId="{5E6C7ABE-BA92-4CBB-B9B1-2488E3CE8F49}" dt="2023-01-29T00:33:45.617" v="2211"/>
          <ac:grpSpMkLst>
            <pc:docMk/>
            <pc:sldMk cId="2371875382" sldId="280"/>
            <ac:grpSpMk id="245" creationId="{922F55E9-D784-2D84-1552-E4A3578F5826}"/>
          </ac:grpSpMkLst>
        </pc:grpChg>
        <pc:grpChg chg="del mod">
          <ac:chgData name="Michael Kuniega" userId="999f7fd1-0dc3-4cba-81fd-6a42a8d75a98" providerId="ADAL" clId="{5E6C7ABE-BA92-4CBB-B9B1-2488E3CE8F49}" dt="2023-01-29T00:33:47.172" v="2214"/>
          <ac:grpSpMkLst>
            <pc:docMk/>
            <pc:sldMk cId="2371875382" sldId="280"/>
            <ac:grpSpMk id="250" creationId="{B3E633FD-7884-D289-C163-1F48B13A7426}"/>
          </ac:grpSpMkLst>
        </pc:grpChg>
        <pc:grpChg chg="del mod">
          <ac:chgData name="Michael Kuniega" userId="999f7fd1-0dc3-4cba-81fd-6a42a8d75a98" providerId="ADAL" clId="{5E6C7ABE-BA92-4CBB-B9B1-2488E3CE8F49}" dt="2023-01-29T00:34:13.581" v="2226"/>
          <ac:grpSpMkLst>
            <pc:docMk/>
            <pc:sldMk cId="2371875382" sldId="280"/>
            <ac:grpSpMk id="253" creationId="{5C252030-B931-60EE-CFA8-E7C583530CDC}"/>
          </ac:grpSpMkLst>
        </pc:grpChg>
        <pc:grpChg chg="del mod">
          <ac:chgData name="Michael Kuniega" userId="999f7fd1-0dc3-4cba-81fd-6a42a8d75a98" providerId="ADAL" clId="{5E6C7ABE-BA92-4CBB-B9B1-2488E3CE8F49}" dt="2023-01-29T00:34:13.581" v="2226"/>
          <ac:grpSpMkLst>
            <pc:docMk/>
            <pc:sldMk cId="2371875382" sldId="280"/>
            <ac:grpSpMk id="259" creationId="{36C48116-8B36-EA82-64BA-3DA3A3F638F8}"/>
          </ac:grpSpMkLst>
        </pc:grpChg>
        <pc:grpChg chg="del mod">
          <ac:chgData name="Michael Kuniega" userId="999f7fd1-0dc3-4cba-81fd-6a42a8d75a98" providerId="ADAL" clId="{5E6C7ABE-BA92-4CBB-B9B1-2488E3CE8F49}" dt="2023-01-29T00:34:17.699" v="2233"/>
          <ac:grpSpMkLst>
            <pc:docMk/>
            <pc:sldMk cId="2371875382" sldId="280"/>
            <ac:grpSpMk id="265" creationId="{D804E7F0-5171-9DD5-41B8-F45A49288BB4}"/>
          </ac:grpSpMkLst>
        </pc:grpChg>
        <pc:grpChg chg="del mod">
          <ac:chgData name="Michael Kuniega" userId="999f7fd1-0dc3-4cba-81fd-6a42a8d75a98" providerId="ADAL" clId="{5E6C7ABE-BA92-4CBB-B9B1-2488E3CE8F49}" dt="2023-01-29T00:34:32.056" v="2236"/>
          <ac:grpSpMkLst>
            <pc:docMk/>
            <pc:sldMk cId="2371875382" sldId="280"/>
            <ac:grpSpMk id="272" creationId="{D665118D-537B-9082-DFC6-00172477F42E}"/>
          </ac:grpSpMkLst>
        </pc:grpChg>
        <pc:grpChg chg="del mod">
          <ac:chgData name="Michael Kuniega" userId="999f7fd1-0dc3-4cba-81fd-6a42a8d75a98" providerId="ADAL" clId="{5E6C7ABE-BA92-4CBB-B9B1-2488E3CE8F49}" dt="2023-01-29T00:34:37.532" v="2244"/>
          <ac:grpSpMkLst>
            <pc:docMk/>
            <pc:sldMk cId="2371875382" sldId="280"/>
            <ac:grpSpMk id="275" creationId="{EDF104DE-76E2-2757-C16F-92AB62F25A23}"/>
          </ac:grpSpMkLst>
        </pc:grpChg>
        <pc:grpChg chg="del mod">
          <ac:chgData name="Michael Kuniega" userId="999f7fd1-0dc3-4cba-81fd-6a42a8d75a98" providerId="ADAL" clId="{5E6C7ABE-BA92-4CBB-B9B1-2488E3CE8F49}" dt="2023-01-29T00:35:07.553" v="2251"/>
          <ac:grpSpMkLst>
            <pc:docMk/>
            <pc:sldMk cId="2371875382" sldId="280"/>
            <ac:grpSpMk id="283" creationId="{57E3E976-9082-10D6-D60D-9F9D3BA7667B}"/>
          </ac:grpSpMkLst>
        </pc:grpChg>
        <pc:grpChg chg="del mod">
          <ac:chgData name="Michael Kuniega" userId="999f7fd1-0dc3-4cba-81fd-6a42a8d75a98" providerId="ADAL" clId="{5E6C7ABE-BA92-4CBB-B9B1-2488E3CE8F49}" dt="2023-01-29T00:35:07.553" v="2251"/>
          <ac:grpSpMkLst>
            <pc:docMk/>
            <pc:sldMk cId="2371875382" sldId="280"/>
            <ac:grpSpMk id="286" creationId="{68BE58BD-ADDE-819B-F1E9-D12034AB1D8A}"/>
          </ac:grpSpMkLst>
        </pc:grpChg>
        <pc:grpChg chg="del mod">
          <ac:chgData name="Michael Kuniega" userId="999f7fd1-0dc3-4cba-81fd-6a42a8d75a98" providerId="ADAL" clId="{5E6C7ABE-BA92-4CBB-B9B1-2488E3CE8F49}" dt="2023-01-29T00:35:15.431" v="2258"/>
          <ac:grpSpMkLst>
            <pc:docMk/>
            <pc:sldMk cId="2371875382" sldId="280"/>
            <ac:grpSpMk id="290" creationId="{A5EF99E0-2E15-DF55-9597-42ACB9AE7B9C}"/>
          </ac:grpSpMkLst>
        </pc:grpChg>
        <pc:grpChg chg="del mod">
          <ac:chgData name="Michael Kuniega" userId="999f7fd1-0dc3-4cba-81fd-6a42a8d75a98" providerId="ADAL" clId="{5E6C7ABE-BA92-4CBB-B9B1-2488E3CE8F49}" dt="2023-01-29T00:36:11.012" v="2294"/>
          <ac:grpSpMkLst>
            <pc:docMk/>
            <pc:sldMk cId="2371875382" sldId="280"/>
            <ac:grpSpMk id="297" creationId="{C1922C16-EFA3-5896-DFF2-8D811D002B74}"/>
          </ac:grpSpMkLst>
        </pc:grpChg>
        <pc:grpChg chg="del mod">
          <ac:chgData name="Michael Kuniega" userId="999f7fd1-0dc3-4cba-81fd-6a42a8d75a98" providerId="ADAL" clId="{5E6C7ABE-BA92-4CBB-B9B1-2488E3CE8F49}" dt="2023-01-29T00:36:18.624" v="2300"/>
          <ac:grpSpMkLst>
            <pc:docMk/>
            <pc:sldMk cId="2371875382" sldId="280"/>
            <ac:grpSpMk id="313" creationId="{275FAD2F-9D6A-183E-3AC6-EC09AA5C250F}"/>
          </ac:grpSpMkLst>
        </pc:grpChg>
        <pc:grpChg chg="del mod">
          <ac:chgData name="Michael Kuniega" userId="999f7fd1-0dc3-4cba-81fd-6a42a8d75a98" providerId="ADAL" clId="{5E6C7ABE-BA92-4CBB-B9B1-2488E3CE8F49}" dt="2023-01-29T00:36:24.348" v="2306"/>
          <ac:grpSpMkLst>
            <pc:docMk/>
            <pc:sldMk cId="2371875382" sldId="280"/>
            <ac:grpSpMk id="319" creationId="{BE6B6925-3E52-E970-F450-67B24AE843B6}"/>
          </ac:grpSpMkLst>
        </pc:grpChg>
        <pc:grpChg chg="del mod">
          <ac:chgData name="Michael Kuniega" userId="999f7fd1-0dc3-4cba-81fd-6a42a8d75a98" providerId="ADAL" clId="{5E6C7ABE-BA92-4CBB-B9B1-2488E3CE8F49}" dt="2023-01-29T00:36:28.451" v="2310"/>
          <ac:grpSpMkLst>
            <pc:docMk/>
            <pc:sldMk cId="2371875382" sldId="280"/>
            <ac:grpSpMk id="325" creationId="{45CDD307-6617-3507-34C6-7F72622BB3C2}"/>
          </ac:grpSpMkLst>
        </pc:grpChg>
        <pc:grpChg chg="del mod">
          <ac:chgData name="Michael Kuniega" userId="999f7fd1-0dc3-4cba-81fd-6a42a8d75a98" providerId="ADAL" clId="{5E6C7ABE-BA92-4CBB-B9B1-2488E3CE8F49}" dt="2023-01-29T00:36:34.667" v="2316"/>
          <ac:grpSpMkLst>
            <pc:docMk/>
            <pc:sldMk cId="2371875382" sldId="280"/>
            <ac:grpSpMk id="329" creationId="{D6052797-63AC-7ADC-CAF3-80A036C93F96}"/>
          </ac:grpSpMkLst>
        </pc:grpChg>
        <pc:grpChg chg="del mod">
          <ac:chgData name="Michael Kuniega" userId="999f7fd1-0dc3-4cba-81fd-6a42a8d75a98" providerId="ADAL" clId="{5E6C7ABE-BA92-4CBB-B9B1-2488E3CE8F49}" dt="2023-01-29T00:38:11.062" v="2483"/>
          <ac:grpSpMkLst>
            <pc:docMk/>
            <pc:sldMk cId="2371875382" sldId="280"/>
            <ac:grpSpMk id="334" creationId="{A3D934C8-8D6B-1E87-D3BC-685CDAB77A8E}"/>
          </ac:grpSpMkLst>
        </pc:grpChg>
        <pc:grpChg chg="del mod">
          <ac:chgData name="Michael Kuniega" userId="999f7fd1-0dc3-4cba-81fd-6a42a8d75a98" providerId="ADAL" clId="{5E6C7ABE-BA92-4CBB-B9B1-2488E3CE8F49}" dt="2023-01-29T00:38:24.378" v="2493"/>
          <ac:grpSpMkLst>
            <pc:docMk/>
            <pc:sldMk cId="2371875382" sldId="280"/>
            <ac:grpSpMk id="339" creationId="{F81AD834-CBBA-0AD7-1CEC-9E285308CEED}"/>
          </ac:grpSpMkLst>
        </pc:grpChg>
        <pc:grpChg chg="del mod">
          <ac:chgData name="Michael Kuniega" userId="999f7fd1-0dc3-4cba-81fd-6a42a8d75a98" providerId="ADAL" clId="{5E6C7ABE-BA92-4CBB-B9B1-2488E3CE8F49}" dt="2023-01-29T00:39:15.475" v="2566"/>
          <ac:grpSpMkLst>
            <pc:docMk/>
            <pc:sldMk cId="2371875382" sldId="280"/>
            <ac:grpSpMk id="341" creationId="{438160A4-BF19-5B04-1D58-B0A5445B144C}"/>
          </ac:grpSpMkLst>
        </pc:grpChg>
        <pc:grpChg chg="del mod">
          <ac:chgData name="Michael Kuniega" userId="999f7fd1-0dc3-4cba-81fd-6a42a8d75a98" providerId="ADAL" clId="{5E6C7ABE-BA92-4CBB-B9B1-2488E3CE8F49}" dt="2023-01-29T00:38:35.240" v="2510"/>
          <ac:grpSpMkLst>
            <pc:docMk/>
            <pc:sldMk cId="2371875382" sldId="280"/>
            <ac:grpSpMk id="345" creationId="{7E6309E9-9CFA-BF3D-6BF3-0D2970731413}"/>
          </ac:grpSpMkLst>
        </pc:grpChg>
        <pc:grpChg chg="del mod">
          <ac:chgData name="Michael Kuniega" userId="999f7fd1-0dc3-4cba-81fd-6a42a8d75a98" providerId="ADAL" clId="{5E6C7ABE-BA92-4CBB-B9B1-2488E3CE8F49}" dt="2023-01-29T00:38:44.952" v="2521"/>
          <ac:grpSpMkLst>
            <pc:docMk/>
            <pc:sldMk cId="2371875382" sldId="280"/>
            <ac:grpSpMk id="358" creationId="{1FB6EF27-5DED-0138-CFF1-944ED2338D8D}"/>
          </ac:grpSpMkLst>
        </pc:grpChg>
        <pc:grpChg chg="del mod">
          <ac:chgData name="Michael Kuniega" userId="999f7fd1-0dc3-4cba-81fd-6a42a8d75a98" providerId="ADAL" clId="{5E6C7ABE-BA92-4CBB-B9B1-2488E3CE8F49}" dt="2023-01-29T00:38:57.728" v="2536"/>
          <ac:grpSpMkLst>
            <pc:docMk/>
            <pc:sldMk cId="2371875382" sldId="280"/>
            <ac:grpSpMk id="365" creationId="{ED116C61-E188-FB9A-66BF-8650DBE6DCD2}"/>
          </ac:grpSpMkLst>
        </pc:grpChg>
        <pc:grpChg chg="del mod">
          <ac:chgData name="Michael Kuniega" userId="999f7fd1-0dc3-4cba-81fd-6a42a8d75a98" providerId="ADAL" clId="{5E6C7ABE-BA92-4CBB-B9B1-2488E3CE8F49}" dt="2023-01-29T00:38:57.728" v="2536"/>
          <ac:grpSpMkLst>
            <pc:docMk/>
            <pc:sldMk cId="2371875382" sldId="280"/>
            <ac:grpSpMk id="368" creationId="{5943BF2D-4E04-BA4C-444D-5AB80E38C8A2}"/>
          </ac:grpSpMkLst>
        </pc:grpChg>
        <pc:grpChg chg="del mod">
          <ac:chgData name="Michael Kuniega" userId="999f7fd1-0dc3-4cba-81fd-6a42a8d75a98" providerId="ADAL" clId="{5E6C7ABE-BA92-4CBB-B9B1-2488E3CE8F49}" dt="2023-01-29T00:38:57.728" v="2536"/>
          <ac:grpSpMkLst>
            <pc:docMk/>
            <pc:sldMk cId="2371875382" sldId="280"/>
            <ac:grpSpMk id="376" creationId="{CDCE1D15-54C3-E836-BC64-8182BA51747D}"/>
          </ac:grpSpMkLst>
        </pc:grpChg>
        <pc:grpChg chg="del mod">
          <ac:chgData name="Michael Kuniega" userId="999f7fd1-0dc3-4cba-81fd-6a42a8d75a98" providerId="ADAL" clId="{5E6C7ABE-BA92-4CBB-B9B1-2488E3CE8F49}" dt="2023-01-29T00:38:59.156" v="2539"/>
          <ac:grpSpMkLst>
            <pc:docMk/>
            <pc:sldMk cId="2371875382" sldId="280"/>
            <ac:grpSpMk id="380" creationId="{6A2A8744-DCF6-7566-B70F-D18A3DAAC8FD}"/>
          </ac:grpSpMkLst>
        </pc:grpChg>
        <pc:grpChg chg="del mod">
          <ac:chgData name="Michael Kuniega" userId="999f7fd1-0dc3-4cba-81fd-6a42a8d75a98" providerId="ADAL" clId="{5E6C7ABE-BA92-4CBB-B9B1-2488E3CE8F49}" dt="2023-01-29T00:39:15.475" v="2566"/>
          <ac:grpSpMkLst>
            <pc:docMk/>
            <pc:sldMk cId="2371875382" sldId="280"/>
            <ac:grpSpMk id="383" creationId="{3F89BE2B-09BD-4376-C589-E044BA535E16}"/>
          </ac:grpSpMkLst>
        </pc:grpChg>
        <pc:grpChg chg="del mod">
          <ac:chgData name="Michael Kuniega" userId="999f7fd1-0dc3-4cba-81fd-6a42a8d75a98" providerId="ADAL" clId="{5E6C7ABE-BA92-4CBB-B9B1-2488E3CE8F49}" dt="2023-01-29T00:39:15.475" v="2566"/>
          <ac:grpSpMkLst>
            <pc:docMk/>
            <pc:sldMk cId="2371875382" sldId="280"/>
            <ac:grpSpMk id="391" creationId="{A8AD786B-D09C-9203-C38D-13E4BBC14B3F}"/>
          </ac:grpSpMkLst>
        </pc:grpChg>
        <pc:grpChg chg="del mod">
          <ac:chgData name="Michael Kuniega" userId="999f7fd1-0dc3-4cba-81fd-6a42a8d75a98" providerId="ADAL" clId="{5E6C7ABE-BA92-4CBB-B9B1-2488E3CE8F49}" dt="2023-01-29T00:39:19.064" v="2573"/>
          <ac:grpSpMkLst>
            <pc:docMk/>
            <pc:sldMk cId="2371875382" sldId="280"/>
            <ac:grpSpMk id="410" creationId="{D385A27C-A8DE-E1BC-ABC6-7C6E6B1A9C36}"/>
          </ac:grpSpMkLst>
        </pc:grpChg>
        <pc:grpChg chg="del mod">
          <ac:chgData name="Michael Kuniega" userId="999f7fd1-0dc3-4cba-81fd-6a42a8d75a98" providerId="ADAL" clId="{5E6C7ABE-BA92-4CBB-B9B1-2488E3CE8F49}" dt="2023-01-29T00:39:33.037" v="2581"/>
          <ac:grpSpMkLst>
            <pc:docMk/>
            <pc:sldMk cId="2371875382" sldId="280"/>
            <ac:grpSpMk id="417" creationId="{A898A1C5-1F52-E195-F84D-FA5D9594CDFD}"/>
          </ac:grpSpMkLst>
        </pc:grpChg>
        <pc:grpChg chg="del mod">
          <ac:chgData name="Michael Kuniega" userId="999f7fd1-0dc3-4cba-81fd-6a42a8d75a98" providerId="ADAL" clId="{5E6C7ABE-BA92-4CBB-B9B1-2488E3CE8F49}" dt="2023-01-29T00:39:35.119" v="2583"/>
          <ac:grpSpMkLst>
            <pc:docMk/>
            <pc:sldMk cId="2371875382" sldId="280"/>
            <ac:grpSpMk id="425" creationId="{6C02DCE1-E38F-4867-BF85-689FA8A37FCB}"/>
          </ac:grpSpMkLst>
        </pc:grpChg>
        <pc:grpChg chg="del mod">
          <ac:chgData name="Michael Kuniega" userId="999f7fd1-0dc3-4cba-81fd-6a42a8d75a98" providerId="ADAL" clId="{5E6C7ABE-BA92-4CBB-B9B1-2488E3CE8F49}" dt="2023-01-29T00:39:33.037" v="2581"/>
          <ac:grpSpMkLst>
            <pc:docMk/>
            <pc:sldMk cId="2371875382" sldId="280"/>
            <ac:grpSpMk id="426" creationId="{CE94C424-23E2-D280-665B-CC08D60DBF78}"/>
          </ac:grpSpMkLst>
        </pc:grpChg>
        <pc:grpChg chg="del mod">
          <ac:chgData name="Michael Kuniega" userId="999f7fd1-0dc3-4cba-81fd-6a42a8d75a98" providerId="ADAL" clId="{5E6C7ABE-BA92-4CBB-B9B1-2488E3CE8F49}" dt="2023-01-29T00:39:47.670" v="2593"/>
          <ac:grpSpMkLst>
            <pc:docMk/>
            <pc:sldMk cId="2371875382" sldId="280"/>
            <ac:grpSpMk id="427" creationId="{2744D035-6BF4-7196-8363-1960C30CEE2D}"/>
          </ac:grpSpMkLst>
        </pc:grpChg>
        <pc:grpChg chg="del mod">
          <ac:chgData name="Michael Kuniega" userId="999f7fd1-0dc3-4cba-81fd-6a42a8d75a98" providerId="ADAL" clId="{5E6C7ABE-BA92-4CBB-B9B1-2488E3CE8F49}" dt="2023-01-29T00:39:38.209" v="2586"/>
          <ac:grpSpMkLst>
            <pc:docMk/>
            <pc:sldMk cId="2371875382" sldId="280"/>
            <ac:grpSpMk id="429" creationId="{D1A6BDA6-36A0-D6FC-3C79-A0D84467A368}"/>
          </ac:grpSpMkLst>
        </pc:grpChg>
        <pc:grpChg chg="del mod">
          <ac:chgData name="Michael Kuniega" userId="999f7fd1-0dc3-4cba-81fd-6a42a8d75a98" providerId="ADAL" clId="{5E6C7ABE-BA92-4CBB-B9B1-2488E3CE8F49}" dt="2023-01-29T00:39:56.917" v="2608"/>
          <ac:grpSpMkLst>
            <pc:docMk/>
            <pc:sldMk cId="2371875382" sldId="280"/>
            <ac:grpSpMk id="431" creationId="{5FFD5119-6182-FFD7-1FE6-F0BF1B13EE9B}"/>
          </ac:grpSpMkLst>
        </pc:grpChg>
        <pc:grpChg chg="del mod">
          <ac:chgData name="Michael Kuniega" userId="999f7fd1-0dc3-4cba-81fd-6a42a8d75a98" providerId="ADAL" clId="{5E6C7ABE-BA92-4CBB-B9B1-2488E3CE8F49}" dt="2023-01-29T00:40:50.473" v="2672"/>
          <ac:grpSpMkLst>
            <pc:docMk/>
            <pc:sldMk cId="2371875382" sldId="280"/>
            <ac:grpSpMk id="446" creationId="{47063A18-D4D3-A97B-05E8-C69EB9AD9B64}"/>
          </ac:grpSpMkLst>
        </pc:grpChg>
        <pc:grpChg chg="del mod">
          <ac:chgData name="Michael Kuniega" userId="999f7fd1-0dc3-4cba-81fd-6a42a8d75a98" providerId="ADAL" clId="{5E6C7ABE-BA92-4CBB-B9B1-2488E3CE8F49}" dt="2023-01-29T00:42:34.046" v="2741"/>
          <ac:grpSpMkLst>
            <pc:docMk/>
            <pc:sldMk cId="2371875382" sldId="280"/>
            <ac:grpSpMk id="448" creationId="{4ADFC7D5-74F2-5967-D2B5-67390A6B6530}"/>
          </ac:grpSpMkLst>
        </pc:grpChg>
        <pc:grpChg chg="del mod">
          <ac:chgData name="Michael Kuniega" userId="999f7fd1-0dc3-4cba-81fd-6a42a8d75a98" providerId="ADAL" clId="{5E6C7ABE-BA92-4CBB-B9B1-2488E3CE8F49}" dt="2023-01-29T00:41:19.429" v="2687"/>
          <ac:grpSpMkLst>
            <pc:docMk/>
            <pc:sldMk cId="2371875382" sldId="280"/>
            <ac:grpSpMk id="454" creationId="{128F717B-4351-94B3-0D4E-95F3E639A3AC}"/>
          </ac:grpSpMkLst>
        </pc:grpChg>
        <pc:grpChg chg="del mod">
          <ac:chgData name="Michael Kuniega" userId="999f7fd1-0dc3-4cba-81fd-6a42a8d75a98" providerId="ADAL" clId="{5E6C7ABE-BA92-4CBB-B9B1-2488E3CE8F49}" dt="2023-01-29T00:41:31.763" v="2705"/>
          <ac:grpSpMkLst>
            <pc:docMk/>
            <pc:sldMk cId="2371875382" sldId="280"/>
            <ac:grpSpMk id="463" creationId="{6EFE833D-B15F-C958-58BF-FA35CD6E7040}"/>
          </ac:grpSpMkLst>
        </pc:grpChg>
        <pc:grpChg chg="del mod">
          <ac:chgData name="Michael Kuniega" userId="999f7fd1-0dc3-4cba-81fd-6a42a8d75a98" providerId="ADAL" clId="{5E6C7ABE-BA92-4CBB-B9B1-2488E3CE8F49}" dt="2023-01-29T00:42:28.657" v="2739"/>
          <ac:grpSpMkLst>
            <pc:docMk/>
            <pc:sldMk cId="2371875382" sldId="280"/>
            <ac:grpSpMk id="481" creationId="{22E52C05-7ADE-24D7-B285-BA1A10854FCF}"/>
          </ac:grpSpMkLst>
        </pc:grpChg>
        <pc:grpChg chg="del mod">
          <ac:chgData name="Michael Kuniega" userId="999f7fd1-0dc3-4cba-81fd-6a42a8d75a98" providerId="ADAL" clId="{5E6C7ABE-BA92-4CBB-B9B1-2488E3CE8F49}" dt="2023-01-29T00:42:12.341" v="2720"/>
          <ac:grpSpMkLst>
            <pc:docMk/>
            <pc:sldMk cId="2371875382" sldId="280"/>
            <ac:grpSpMk id="482" creationId="{3E30A100-0D5F-2049-86DE-939EC7489132}"/>
          </ac:grpSpMkLst>
        </pc:grpChg>
        <pc:grpChg chg="del mod">
          <ac:chgData name="Michael Kuniega" userId="999f7fd1-0dc3-4cba-81fd-6a42a8d75a98" providerId="ADAL" clId="{5E6C7ABE-BA92-4CBB-B9B1-2488E3CE8F49}" dt="2023-01-29T00:42:34.046" v="2741"/>
          <ac:grpSpMkLst>
            <pc:docMk/>
            <pc:sldMk cId="2371875382" sldId="280"/>
            <ac:grpSpMk id="484" creationId="{A6E5A21F-6B80-770A-DE7C-FC3ED82FF0AC}"/>
          </ac:grpSpMkLst>
        </pc:grpChg>
        <pc:grpChg chg="del mod">
          <ac:chgData name="Michael Kuniega" userId="999f7fd1-0dc3-4cba-81fd-6a42a8d75a98" providerId="ADAL" clId="{5E6C7ABE-BA92-4CBB-B9B1-2488E3CE8F49}" dt="2023-01-29T00:43:00.757" v="2757"/>
          <ac:grpSpMkLst>
            <pc:docMk/>
            <pc:sldMk cId="2371875382" sldId="280"/>
            <ac:grpSpMk id="486" creationId="{225D2DE1-5093-DEEB-3B66-E0832020FA25}"/>
          </ac:grpSpMkLst>
        </pc:grpChg>
        <pc:grpChg chg="del mod">
          <ac:chgData name="Michael Kuniega" userId="999f7fd1-0dc3-4cba-81fd-6a42a8d75a98" providerId="ADAL" clId="{5E6C7ABE-BA92-4CBB-B9B1-2488E3CE8F49}" dt="2023-01-29T00:43:00.757" v="2757"/>
          <ac:grpSpMkLst>
            <pc:docMk/>
            <pc:sldMk cId="2371875382" sldId="280"/>
            <ac:grpSpMk id="489" creationId="{D583FE27-7E4B-D879-998D-38A2D51511D1}"/>
          </ac:grpSpMkLst>
        </pc:grpChg>
        <pc:grpChg chg="del mod">
          <ac:chgData name="Michael Kuniega" userId="999f7fd1-0dc3-4cba-81fd-6a42a8d75a98" providerId="ADAL" clId="{5E6C7ABE-BA92-4CBB-B9B1-2488E3CE8F49}" dt="2023-01-29T00:43:09.827" v="2777"/>
          <ac:grpSpMkLst>
            <pc:docMk/>
            <pc:sldMk cId="2371875382" sldId="280"/>
            <ac:grpSpMk id="502" creationId="{C6829DD3-EE87-A026-C446-6A844001ABED}"/>
          </ac:grpSpMkLst>
        </pc:grpChg>
        <pc:grpChg chg="del mod">
          <ac:chgData name="Michael Kuniega" userId="999f7fd1-0dc3-4cba-81fd-6a42a8d75a98" providerId="ADAL" clId="{5E6C7ABE-BA92-4CBB-B9B1-2488E3CE8F49}" dt="2023-01-29T00:44:01.657" v="2795"/>
          <ac:grpSpMkLst>
            <pc:docMk/>
            <pc:sldMk cId="2371875382" sldId="280"/>
            <ac:grpSpMk id="522" creationId="{D2676955-DCF7-E203-7E73-43DC33EAA5AA}"/>
          </ac:grpSpMkLst>
        </pc:grpChg>
        <pc:grpChg chg="del mod">
          <ac:chgData name="Michael Kuniega" userId="999f7fd1-0dc3-4cba-81fd-6a42a8d75a98" providerId="ADAL" clId="{5E6C7ABE-BA92-4CBB-B9B1-2488E3CE8F49}" dt="2023-01-29T00:43:49.064" v="2784"/>
          <ac:grpSpMkLst>
            <pc:docMk/>
            <pc:sldMk cId="2371875382" sldId="280"/>
            <ac:grpSpMk id="525" creationId="{A813E81E-52DE-5C27-578B-4AA1EDA3DD5A}"/>
          </ac:grpSpMkLst>
        </pc:grpChg>
        <pc:grpChg chg="del mod">
          <ac:chgData name="Michael Kuniega" userId="999f7fd1-0dc3-4cba-81fd-6a42a8d75a98" providerId="ADAL" clId="{5E6C7ABE-BA92-4CBB-B9B1-2488E3CE8F49}" dt="2023-01-29T00:44:01.657" v="2795"/>
          <ac:grpSpMkLst>
            <pc:docMk/>
            <pc:sldMk cId="2371875382" sldId="280"/>
            <ac:grpSpMk id="529" creationId="{C68E97C2-ABC2-280B-1CB6-AFF2CC8DE670}"/>
          </ac:grpSpMkLst>
        </pc:grpChg>
        <pc:grpChg chg="del mod">
          <ac:chgData name="Michael Kuniega" userId="999f7fd1-0dc3-4cba-81fd-6a42a8d75a98" providerId="ADAL" clId="{5E6C7ABE-BA92-4CBB-B9B1-2488E3CE8F49}" dt="2023-01-29T00:44:01.657" v="2795"/>
          <ac:grpSpMkLst>
            <pc:docMk/>
            <pc:sldMk cId="2371875382" sldId="280"/>
            <ac:grpSpMk id="531" creationId="{E06D9CF0-FBCC-CCE0-A8B7-5B35017423FD}"/>
          </ac:grpSpMkLst>
        </pc:grpChg>
        <pc:grpChg chg="del mod">
          <ac:chgData name="Michael Kuniega" userId="999f7fd1-0dc3-4cba-81fd-6a42a8d75a98" providerId="ADAL" clId="{5E6C7ABE-BA92-4CBB-B9B1-2488E3CE8F49}" dt="2023-01-29T00:44:41.271" v="2800"/>
          <ac:grpSpMkLst>
            <pc:docMk/>
            <pc:sldMk cId="2371875382" sldId="280"/>
            <ac:grpSpMk id="540" creationId="{75E593EA-B01A-B3D1-F67D-2400112F58B0}"/>
          </ac:grpSpMkLst>
        </pc:grpChg>
        <pc:grpChg chg="del mod">
          <ac:chgData name="Michael Kuniega" userId="999f7fd1-0dc3-4cba-81fd-6a42a8d75a98" providerId="ADAL" clId="{5E6C7ABE-BA92-4CBB-B9B1-2488E3CE8F49}" dt="2023-01-29T00:51:20.997" v="3242"/>
          <ac:grpSpMkLst>
            <pc:docMk/>
            <pc:sldMk cId="2371875382" sldId="280"/>
            <ac:grpSpMk id="544" creationId="{ED78146E-9F91-AF48-3FCA-FE3473CA62CC}"/>
          </ac:grpSpMkLst>
        </pc:grpChg>
        <pc:grpChg chg="del mod">
          <ac:chgData name="Michael Kuniega" userId="999f7fd1-0dc3-4cba-81fd-6a42a8d75a98" providerId="ADAL" clId="{5E6C7ABE-BA92-4CBB-B9B1-2488E3CE8F49}" dt="2023-01-29T00:44:59.528" v="2855"/>
          <ac:grpSpMkLst>
            <pc:docMk/>
            <pc:sldMk cId="2371875382" sldId="280"/>
            <ac:grpSpMk id="550" creationId="{0673BAA9-1098-ACBF-D790-78037AB1AE1A}"/>
          </ac:grpSpMkLst>
        </pc:grpChg>
        <pc:grpChg chg="del mod">
          <ac:chgData name="Michael Kuniega" userId="999f7fd1-0dc3-4cba-81fd-6a42a8d75a98" providerId="ADAL" clId="{5E6C7ABE-BA92-4CBB-B9B1-2488E3CE8F49}" dt="2023-01-29T00:45:09.696" v="2872"/>
          <ac:grpSpMkLst>
            <pc:docMk/>
            <pc:sldMk cId="2371875382" sldId="280"/>
            <ac:grpSpMk id="552" creationId="{704E9F47-56C5-3924-2C30-1FE370120A4A}"/>
          </ac:grpSpMkLst>
        </pc:grpChg>
        <pc:grpChg chg="del mod">
          <ac:chgData name="Michael Kuniega" userId="999f7fd1-0dc3-4cba-81fd-6a42a8d75a98" providerId="ADAL" clId="{5E6C7ABE-BA92-4CBB-B9B1-2488E3CE8F49}" dt="2023-01-29T00:45:09.696" v="2872"/>
          <ac:grpSpMkLst>
            <pc:docMk/>
            <pc:sldMk cId="2371875382" sldId="280"/>
            <ac:grpSpMk id="558" creationId="{F02E92A8-1420-17FA-FB6A-A2A95FDA201E}"/>
          </ac:grpSpMkLst>
        </pc:grpChg>
        <pc:grpChg chg="del mod">
          <ac:chgData name="Michael Kuniega" userId="999f7fd1-0dc3-4cba-81fd-6a42a8d75a98" providerId="ADAL" clId="{5E6C7ABE-BA92-4CBB-B9B1-2488E3CE8F49}" dt="2023-01-29T00:45:09.696" v="2872"/>
          <ac:grpSpMkLst>
            <pc:docMk/>
            <pc:sldMk cId="2371875382" sldId="280"/>
            <ac:grpSpMk id="569" creationId="{06F1DCD3-89AA-DB8B-1A3B-3A69C6C2D564}"/>
          </ac:grpSpMkLst>
        </pc:grpChg>
        <pc:grpChg chg="del mod">
          <ac:chgData name="Michael Kuniega" userId="999f7fd1-0dc3-4cba-81fd-6a42a8d75a98" providerId="ADAL" clId="{5E6C7ABE-BA92-4CBB-B9B1-2488E3CE8F49}" dt="2023-01-29T00:45:15.799" v="2886"/>
          <ac:grpSpMkLst>
            <pc:docMk/>
            <pc:sldMk cId="2371875382" sldId="280"/>
            <ac:grpSpMk id="570" creationId="{5E6C56F7-39FC-2141-DD63-1707C34F0E38}"/>
          </ac:grpSpMkLst>
        </pc:grpChg>
        <pc:grpChg chg="del mod">
          <ac:chgData name="Michael Kuniega" userId="999f7fd1-0dc3-4cba-81fd-6a42a8d75a98" providerId="ADAL" clId="{5E6C7ABE-BA92-4CBB-B9B1-2488E3CE8F49}" dt="2023-01-29T00:45:45.896" v="2922"/>
          <ac:grpSpMkLst>
            <pc:docMk/>
            <pc:sldMk cId="2371875382" sldId="280"/>
            <ac:grpSpMk id="584" creationId="{45CD9464-9C4E-013A-8A57-91ED4630CCED}"/>
          </ac:grpSpMkLst>
        </pc:grpChg>
        <pc:grpChg chg="del mod">
          <ac:chgData name="Michael Kuniega" userId="999f7fd1-0dc3-4cba-81fd-6a42a8d75a98" providerId="ADAL" clId="{5E6C7ABE-BA92-4CBB-B9B1-2488E3CE8F49}" dt="2023-01-29T00:47:11.053" v="2976"/>
          <ac:grpSpMkLst>
            <pc:docMk/>
            <pc:sldMk cId="2371875382" sldId="280"/>
            <ac:grpSpMk id="587" creationId="{7F4B353C-CB4A-66A2-AF9D-BF6101B0AFBD}"/>
          </ac:grpSpMkLst>
        </pc:grpChg>
        <pc:grpChg chg="del mod">
          <ac:chgData name="Michael Kuniega" userId="999f7fd1-0dc3-4cba-81fd-6a42a8d75a98" providerId="ADAL" clId="{5E6C7ABE-BA92-4CBB-B9B1-2488E3CE8F49}" dt="2023-01-29T00:45:57.524" v="2934"/>
          <ac:grpSpMkLst>
            <pc:docMk/>
            <pc:sldMk cId="2371875382" sldId="280"/>
            <ac:grpSpMk id="593" creationId="{C37B7589-2759-9300-3649-0488630DDC57}"/>
          </ac:grpSpMkLst>
        </pc:grpChg>
        <pc:grpChg chg="del mod">
          <ac:chgData name="Michael Kuniega" userId="999f7fd1-0dc3-4cba-81fd-6a42a8d75a98" providerId="ADAL" clId="{5E6C7ABE-BA92-4CBB-B9B1-2488E3CE8F49}" dt="2023-01-29T00:46:06.697" v="2941"/>
          <ac:grpSpMkLst>
            <pc:docMk/>
            <pc:sldMk cId="2371875382" sldId="280"/>
            <ac:grpSpMk id="595" creationId="{C4128741-E628-BDB5-8C87-CC6DCD0E2497}"/>
          </ac:grpSpMkLst>
        </pc:grpChg>
        <pc:grpChg chg="del mod">
          <ac:chgData name="Michael Kuniega" userId="999f7fd1-0dc3-4cba-81fd-6a42a8d75a98" providerId="ADAL" clId="{5E6C7ABE-BA92-4CBB-B9B1-2488E3CE8F49}" dt="2023-01-29T00:46:16.118" v="2948"/>
          <ac:grpSpMkLst>
            <pc:docMk/>
            <pc:sldMk cId="2371875382" sldId="280"/>
            <ac:grpSpMk id="602" creationId="{450F459B-A7ED-1ED3-55BA-4769A38FD58F}"/>
          </ac:grpSpMkLst>
        </pc:grpChg>
        <pc:grpChg chg="del mod">
          <ac:chgData name="Michael Kuniega" userId="999f7fd1-0dc3-4cba-81fd-6a42a8d75a98" providerId="ADAL" clId="{5E6C7ABE-BA92-4CBB-B9B1-2488E3CE8F49}" dt="2023-01-29T00:46:25.130" v="2966"/>
          <ac:grpSpMkLst>
            <pc:docMk/>
            <pc:sldMk cId="2371875382" sldId="280"/>
            <ac:grpSpMk id="609" creationId="{F8F8658E-B691-62F8-E8C3-8CDCCCFE9BB6}"/>
          </ac:grpSpMkLst>
        </pc:grpChg>
        <pc:grpChg chg="del mod">
          <ac:chgData name="Michael Kuniega" userId="999f7fd1-0dc3-4cba-81fd-6a42a8d75a98" providerId="ADAL" clId="{5E6C7ABE-BA92-4CBB-B9B1-2488E3CE8F49}" dt="2023-01-29T00:47:11.083" v="3002"/>
          <ac:grpSpMkLst>
            <pc:docMk/>
            <pc:sldMk cId="2371875382" sldId="280"/>
            <ac:grpSpMk id="627" creationId="{B88D9B12-8822-5247-FCDE-7B161B96732A}"/>
          </ac:grpSpMkLst>
        </pc:grpChg>
        <pc:grpChg chg="del mod">
          <ac:chgData name="Michael Kuniega" userId="999f7fd1-0dc3-4cba-81fd-6a42a8d75a98" providerId="ADAL" clId="{5E6C7ABE-BA92-4CBB-B9B1-2488E3CE8F49}" dt="2023-01-29T00:48:17.557" v="3044"/>
          <ac:grpSpMkLst>
            <pc:docMk/>
            <pc:sldMk cId="2371875382" sldId="280"/>
            <ac:grpSpMk id="630" creationId="{BE454D5F-A69F-1603-B7C2-06643C896988}"/>
          </ac:grpSpMkLst>
        </pc:grpChg>
        <pc:grpChg chg="del mod">
          <ac:chgData name="Michael Kuniega" userId="999f7fd1-0dc3-4cba-81fd-6a42a8d75a98" providerId="ADAL" clId="{5E6C7ABE-BA92-4CBB-B9B1-2488E3CE8F49}" dt="2023-01-29T00:47:29.465" v="3022"/>
          <ac:grpSpMkLst>
            <pc:docMk/>
            <pc:sldMk cId="2371875382" sldId="280"/>
            <ac:grpSpMk id="636" creationId="{CCBC008C-BA9B-F0A7-C0C4-2EB5CD7EFF78}"/>
          </ac:grpSpMkLst>
        </pc:grpChg>
        <pc:grpChg chg="del mod">
          <ac:chgData name="Michael Kuniega" userId="999f7fd1-0dc3-4cba-81fd-6a42a8d75a98" providerId="ADAL" clId="{5E6C7ABE-BA92-4CBB-B9B1-2488E3CE8F49}" dt="2023-01-29T00:47:29.465" v="3022"/>
          <ac:grpSpMkLst>
            <pc:docMk/>
            <pc:sldMk cId="2371875382" sldId="280"/>
            <ac:grpSpMk id="641" creationId="{6673B6CF-1438-2D1C-A342-B48FCEE17329}"/>
          </ac:grpSpMkLst>
        </pc:grpChg>
        <pc:grpChg chg="del mod">
          <ac:chgData name="Michael Kuniega" userId="999f7fd1-0dc3-4cba-81fd-6a42a8d75a98" providerId="ADAL" clId="{5E6C7ABE-BA92-4CBB-B9B1-2488E3CE8F49}" dt="2023-01-29T00:47:30.862" v="3025"/>
          <ac:grpSpMkLst>
            <pc:docMk/>
            <pc:sldMk cId="2371875382" sldId="280"/>
            <ac:grpSpMk id="646" creationId="{C3FA8F4F-5683-E28A-CE8F-24E1B9C14018}"/>
          </ac:grpSpMkLst>
        </pc:grpChg>
        <pc:grpChg chg="del mod">
          <ac:chgData name="Michael Kuniega" userId="999f7fd1-0dc3-4cba-81fd-6a42a8d75a98" providerId="ADAL" clId="{5E6C7ABE-BA92-4CBB-B9B1-2488E3CE8F49}" dt="2023-01-29T00:47:38.218" v="3028"/>
          <ac:grpSpMkLst>
            <pc:docMk/>
            <pc:sldMk cId="2371875382" sldId="280"/>
            <ac:grpSpMk id="649" creationId="{541D0D3D-64F3-0B5C-30DE-C77727DDDF66}"/>
          </ac:grpSpMkLst>
        </pc:grpChg>
        <pc:grpChg chg="del mod">
          <ac:chgData name="Michael Kuniega" userId="999f7fd1-0dc3-4cba-81fd-6a42a8d75a98" providerId="ADAL" clId="{5E6C7ABE-BA92-4CBB-B9B1-2488E3CE8F49}" dt="2023-01-29T00:48:01.152" v="3043"/>
          <ac:grpSpMkLst>
            <pc:docMk/>
            <pc:sldMk cId="2371875382" sldId="280"/>
            <ac:grpSpMk id="652" creationId="{9533BA34-BFA4-02C9-8FB0-E260367F6228}"/>
          </ac:grpSpMkLst>
        </pc:grpChg>
        <pc:grpChg chg="del mod">
          <ac:chgData name="Michael Kuniega" userId="999f7fd1-0dc3-4cba-81fd-6a42a8d75a98" providerId="ADAL" clId="{5E6C7ABE-BA92-4CBB-B9B1-2488E3CE8F49}" dt="2023-01-29T00:48:27.913" v="3079"/>
          <ac:grpSpMkLst>
            <pc:docMk/>
            <pc:sldMk cId="2371875382" sldId="280"/>
            <ac:grpSpMk id="667" creationId="{4AB9D247-BB2C-4580-E978-75662DD6C1D6}"/>
          </ac:grpSpMkLst>
        </pc:grpChg>
        <pc:grpChg chg="del mod">
          <ac:chgData name="Michael Kuniega" userId="999f7fd1-0dc3-4cba-81fd-6a42a8d75a98" providerId="ADAL" clId="{5E6C7ABE-BA92-4CBB-B9B1-2488E3CE8F49}" dt="2023-01-29T00:48:27.899" v="3063"/>
          <ac:grpSpMkLst>
            <pc:docMk/>
            <pc:sldMk cId="2371875382" sldId="280"/>
            <ac:grpSpMk id="668" creationId="{9F372E7F-D2BA-7A69-1496-CA7AFAA93593}"/>
          </ac:grpSpMkLst>
        </pc:grpChg>
        <pc:grpChg chg="del mod">
          <ac:chgData name="Michael Kuniega" userId="999f7fd1-0dc3-4cba-81fd-6a42a8d75a98" providerId="ADAL" clId="{5E6C7ABE-BA92-4CBB-B9B1-2488E3CE8F49}" dt="2023-01-29T00:49:24.247" v="3155"/>
          <ac:grpSpMkLst>
            <pc:docMk/>
            <pc:sldMk cId="2371875382" sldId="280"/>
            <ac:grpSpMk id="672" creationId="{4B237C85-BB1F-2397-1B92-7C5712099D38}"/>
          </ac:grpSpMkLst>
        </pc:grpChg>
        <pc:grpChg chg="del mod">
          <ac:chgData name="Michael Kuniega" userId="999f7fd1-0dc3-4cba-81fd-6a42a8d75a98" providerId="ADAL" clId="{5E6C7ABE-BA92-4CBB-B9B1-2488E3CE8F49}" dt="2023-01-29T00:48:40.538" v="3094"/>
          <ac:grpSpMkLst>
            <pc:docMk/>
            <pc:sldMk cId="2371875382" sldId="280"/>
            <ac:grpSpMk id="678" creationId="{5041B3E4-19DA-0BAD-F3D0-8955372FBBE0}"/>
          </ac:grpSpMkLst>
        </pc:grpChg>
        <pc:grpChg chg="del mod">
          <ac:chgData name="Michael Kuniega" userId="999f7fd1-0dc3-4cba-81fd-6a42a8d75a98" providerId="ADAL" clId="{5E6C7ABE-BA92-4CBB-B9B1-2488E3CE8F49}" dt="2023-01-29T00:48:51.753" v="3110"/>
          <ac:grpSpMkLst>
            <pc:docMk/>
            <pc:sldMk cId="2371875382" sldId="280"/>
            <ac:grpSpMk id="686" creationId="{E6F8DE17-A509-5AD2-1EE9-529A718CBD26}"/>
          </ac:grpSpMkLst>
        </pc:grpChg>
        <pc:grpChg chg="del mod">
          <ac:chgData name="Michael Kuniega" userId="999f7fd1-0dc3-4cba-81fd-6a42a8d75a98" providerId="ADAL" clId="{5E6C7ABE-BA92-4CBB-B9B1-2488E3CE8F49}" dt="2023-01-29T00:48:51.753" v="3110"/>
          <ac:grpSpMkLst>
            <pc:docMk/>
            <pc:sldMk cId="2371875382" sldId="280"/>
            <ac:grpSpMk id="687" creationId="{71F9079D-4299-3358-2A5D-BB70E24B8DBE}"/>
          </ac:grpSpMkLst>
        </pc:grpChg>
        <pc:grpChg chg="del mod">
          <ac:chgData name="Michael Kuniega" userId="999f7fd1-0dc3-4cba-81fd-6a42a8d75a98" providerId="ADAL" clId="{5E6C7ABE-BA92-4CBB-B9B1-2488E3CE8F49}" dt="2023-01-29T00:48:54.751" v="3118"/>
          <ac:grpSpMkLst>
            <pc:docMk/>
            <pc:sldMk cId="2371875382" sldId="280"/>
            <ac:grpSpMk id="703" creationId="{8681E3C3-AB39-8FA1-1896-F2D91293AFF9}"/>
          </ac:grpSpMkLst>
        </pc:grpChg>
        <pc:grpChg chg="del mod">
          <ac:chgData name="Michael Kuniega" userId="999f7fd1-0dc3-4cba-81fd-6a42a8d75a98" providerId="ADAL" clId="{5E6C7ABE-BA92-4CBB-B9B1-2488E3CE8F49}" dt="2023-01-29T00:49:22.809" v="3152"/>
          <ac:grpSpMkLst>
            <pc:docMk/>
            <pc:sldMk cId="2371875382" sldId="280"/>
            <ac:grpSpMk id="711" creationId="{FE9F1B50-E835-DA7C-17C3-A6155FDE4596}"/>
          </ac:grpSpMkLst>
        </pc:grpChg>
        <pc:grpChg chg="del mod">
          <ac:chgData name="Michael Kuniega" userId="999f7fd1-0dc3-4cba-81fd-6a42a8d75a98" providerId="ADAL" clId="{5E6C7ABE-BA92-4CBB-B9B1-2488E3CE8F49}" dt="2023-01-29T00:49:52.418" v="3190"/>
          <ac:grpSpMkLst>
            <pc:docMk/>
            <pc:sldMk cId="2371875382" sldId="280"/>
            <ac:grpSpMk id="714" creationId="{2F2CAD81-CBF9-2EDD-B8E3-7FE3D019DDE0}"/>
          </ac:grpSpMkLst>
        </pc:grpChg>
        <pc:grpChg chg="del mod">
          <ac:chgData name="Michael Kuniega" userId="999f7fd1-0dc3-4cba-81fd-6a42a8d75a98" providerId="ADAL" clId="{5E6C7ABE-BA92-4CBB-B9B1-2488E3CE8F49}" dt="2023-01-29T00:49:45.197" v="3179"/>
          <ac:grpSpMkLst>
            <pc:docMk/>
            <pc:sldMk cId="2371875382" sldId="280"/>
            <ac:grpSpMk id="721" creationId="{7EF1478F-8AAF-9EFF-2E78-73F016382D39}"/>
          </ac:grpSpMkLst>
        </pc:grpChg>
        <pc:grpChg chg="del mod">
          <ac:chgData name="Michael Kuniega" userId="999f7fd1-0dc3-4cba-81fd-6a42a8d75a98" providerId="ADAL" clId="{5E6C7ABE-BA92-4CBB-B9B1-2488E3CE8F49}" dt="2023-01-29T00:49:45.197" v="3179"/>
          <ac:grpSpMkLst>
            <pc:docMk/>
            <pc:sldMk cId="2371875382" sldId="280"/>
            <ac:grpSpMk id="727" creationId="{8D3DEEE8-9C33-CFB8-3C70-DC4627AD20FC}"/>
          </ac:grpSpMkLst>
        </pc:grpChg>
        <pc:grpChg chg="del mod">
          <ac:chgData name="Michael Kuniega" userId="999f7fd1-0dc3-4cba-81fd-6a42a8d75a98" providerId="ADAL" clId="{5E6C7ABE-BA92-4CBB-B9B1-2488E3CE8F49}" dt="2023-01-29T00:49:52.418" v="3190"/>
          <ac:grpSpMkLst>
            <pc:docMk/>
            <pc:sldMk cId="2371875382" sldId="280"/>
            <ac:grpSpMk id="734" creationId="{5481BE8D-C349-68D9-3D5D-64E226A716B2}"/>
          </ac:grpSpMkLst>
        </pc:grpChg>
        <pc:grpChg chg="del mod">
          <ac:chgData name="Michael Kuniega" userId="999f7fd1-0dc3-4cba-81fd-6a42a8d75a98" providerId="ADAL" clId="{5E6C7ABE-BA92-4CBB-B9B1-2488E3CE8F49}" dt="2023-01-29T00:49:52.418" v="3190"/>
          <ac:grpSpMkLst>
            <pc:docMk/>
            <pc:sldMk cId="2371875382" sldId="280"/>
            <ac:grpSpMk id="740" creationId="{3415C21A-AB7C-863A-CA1A-A2D198DE2B46}"/>
          </ac:grpSpMkLst>
        </pc:grpChg>
        <pc:grpChg chg="del mod">
          <ac:chgData name="Michael Kuniega" userId="999f7fd1-0dc3-4cba-81fd-6a42a8d75a98" providerId="ADAL" clId="{5E6C7ABE-BA92-4CBB-B9B1-2488E3CE8F49}" dt="2023-01-29T00:49:57.898" v="3201"/>
          <ac:grpSpMkLst>
            <pc:docMk/>
            <pc:sldMk cId="2371875382" sldId="280"/>
            <ac:grpSpMk id="745" creationId="{346946D2-91FF-1636-5C99-5D2A07DBAB5A}"/>
          </ac:grpSpMkLst>
        </pc:grpChg>
        <pc:grpChg chg="del mod">
          <ac:chgData name="Michael Kuniega" userId="999f7fd1-0dc3-4cba-81fd-6a42a8d75a98" providerId="ADAL" clId="{5E6C7ABE-BA92-4CBB-B9B1-2488E3CE8F49}" dt="2023-01-29T00:51:17.607" v="3238"/>
          <ac:grpSpMkLst>
            <pc:docMk/>
            <pc:sldMk cId="2371875382" sldId="280"/>
            <ac:grpSpMk id="756" creationId="{139042E1-669B-07A9-4057-85C547BFA618}"/>
          </ac:grpSpMkLst>
        </pc:grpChg>
        <pc:grpChg chg="del mod">
          <ac:chgData name="Michael Kuniega" userId="999f7fd1-0dc3-4cba-81fd-6a42a8d75a98" providerId="ADAL" clId="{5E6C7ABE-BA92-4CBB-B9B1-2488E3CE8F49}" dt="2023-01-29T00:54:17.332" v="3392"/>
          <ac:grpSpMkLst>
            <pc:docMk/>
            <pc:sldMk cId="2371875382" sldId="280"/>
            <ac:grpSpMk id="758" creationId="{5E75A7B8-0A30-A241-59BB-8FD26BA3FA1C}"/>
          </ac:grpSpMkLst>
        </pc:grpChg>
        <pc:grpChg chg="del mod">
          <ac:chgData name="Michael Kuniega" userId="999f7fd1-0dc3-4cba-81fd-6a42a8d75a98" providerId="ADAL" clId="{5E6C7ABE-BA92-4CBB-B9B1-2488E3CE8F49}" dt="2023-01-29T00:51:36.175" v="3266"/>
          <ac:grpSpMkLst>
            <pc:docMk/>
            <pc:sldMk cId="2371875382" sldId="280"/>
            <ac:grpSpMk id="774" creationId="{9B009B26-5964-E95F-A11A-F4323A75B522}"/>
          </ac:grpSpMkLst>
        </pc:grpChg>
        <pc:grpChg chg="del mod">
          <ac:chgData name="Michael Kuniega" userId="999f7fd1-0dc3-4cba-81fd-6a42a8d75a98" providerId="ADAL" clId="{5E6C7ABE-BA92-4CBB-B9B1-2488E3CE8F49}" dt="2023-01-29T00:51:36.175" v="3266"/>
          <ac:grpSpMkLst>
            <pc:docMk/>
            <pc:sldMk cId="2371875382" sldId="280"/>
            <ac:grpSpMk id="779" creationId="{1083DED5-A570-F881-3CDC-DCE971277C71}"/>
          </ac:grpSpMkLst>
        </pc:grpChg>
        <pc:grpChg chg="del mod">
          <ac:chgData name="Michael Kuniega" userId="999f7fd1-0dc3-4cba-81fd-6a42a8d75a98" providerId="ADAL" clId="{5E6C7ABE-BA92-4CBB-B9B1-2488E3CE8F49}" dt="2023-01-29T00:51:39.894" v="3272"/>
          <ac:grpSpMkLst>
            <pc:docMk/>
            <pc:sldMk cId="2371875382" sldId="280"/>
            <ac:grpSpMk id="782" creationId="{DE20F445-D6FE-039F-821F-A3796D1ABBC8}"/>
          </ac:grpSpMkLst>
        </pc:grpChg>
        <pc:grpChg chg="del mod">
          <ac:chgData name="Michael Kuniega" userId="999f7fd1-0dc3-4cba-81fd-6a42a8d75a98" providerId="ADAL" clId="{5E6C7ABE-BA92-4CBB-B9B1-2488E3CE8F49}" dt="2023-01-29T00:51:44.364" v="3280"/>
          <ac:grpSpMkLst>
            <pc:docMk/>
            <pc:sldMk cId="2371875382" sldId="280"/>
            <ac:grpSpMk id="788" creationId="{C63BF859-7DCD-7DD5-6133-56CF727290BA}"/>
          </ac:grpSpMkLst>
        </pc:grpChg>
        <pc:grpChg chg="del mod">
          <ac:chgData name="Michael Kuniega" userId="999f7fd1-0dc3-4cba-81fd-6a42a8d75a98" providerId="ADAL" clId="{5E6C7ABE-BA92-4CBB-B9B1-2488E3CE8F49}" dt="2023-01-29T00:52:04.531" v="3289"/>
          <ac:grpSpMkLst>
            <pc:docMk/>
            <pc:sldMk cId="2371875382" sldId="280"/>
            <ac:grpSpMk id="796" creationId="{9E4C09C0-509A-1306-1C9C-797A11C22747}"/>
          </ac:grpSpMkLst>
        </pc:grpChg>
        <pc:grpChg chg="del mod">
          <ac:chgData name="Michael Kuniega" userId="999f7fd1-0dc3-4cba-81fd-6a42a8d75a98" providerId="ADAL" clId="{5E6C7ABE-BA92-4CBB-B9B1-2488E3CE8F49}" dt="2023-01-29T00:52:09.664" v="3299"/>
          <ac:grpSpMkLst>
            <pc:docMk/>
            <pc:sldMk cId="2371875382" sldId="280"/>
            <ac:grpSpMk id="805" creationId="{36E804D3-6504-BCF3-A598-16C5940F2A65}"/>
          </ac:grpSpMkLst>
        </pc:grpChg>
        <pc:grpChg chg="del mod">
          <ac:chgData name="Michael Kuniega" userId="999f7fd1-0dc3-4cba-81fd-6a42a8d75a98" providerId="ADAL" clId="{5E6C7ABE-BA92-4CBB-B9B1-2488E3CE8F49}" dt="2023-01-29T00:54:17.331" v="3391"/>
          <ac:grpSpMkLst>
            <pc:docMk/>
            <pc:sldMk cId="2371875382" sldId="280"/>
            <ac:grpSpMk id="815" creationId="{D319F1F8-82D1-AC7E-1599-561FE9FF3CEB}"/>
          </ac:grpSpMkLst>
        </pc:grpChg>
        <pc:grpChg chg="mod">
          <ac:chgData name="Michael Kuniega" userId="999f7fd1-0dc3-4cba-81fd-6a42a8d75a98" providerId="ADAL" clId="{5E6C7ABE-BA92-4CBB-B9B1-2488E3CE8F49}" dt="2023-01-29T00:58:45.094" v="3672"/>
          <ac:grpSpMkLst>
            <pc:docMk/>
            <pc:sldMk cId="2371875382" sldId="280"/>
            <ac:grpSpMk id="822" creationId="{7730296D-7FC6-793C-54F8-0FF8E5AA57AB}"/>
          </ac:grpSpMkLst>
        </pc:grpChg>
        <pc:grpChg chg="mod">
          <ac:chgData name="Michael Kuniega" userId="999f7fd1-0dc3-4cba-81fd-6a42a8d75a98" providerId="ADAL" clId="{5E6C7ABE-BA92-4CBB-B9B1-2488E3CE8F49}" dt="2023-01-29T00:59:10.725" v="3687"/>
          <ac:grpSpMkLst>
            <pc:docMk/>
            <pc:sldMk cId="2371875382" sldId="280"/>
            <ac:grpSpMk id="829" creationId="{5AFFD670-F8B1-8C25-5E56-E0D34106CD3E}"/>
          </ac:grpSpMkLst>
        </pc:grpChg>
        <pc:grpChg chg="mod">
          <ac:chgData name="Michael Kuniega" userId="999f7fd1-0dc3-4cba-81fd-6a42a8d75a98" providerId="ADAL" clId="{5E6C7ABE-BA92-4CBB-B9B1-2488E3CE8F49}" dt="2023-01-29T00:59:06.285" v="3684"/>
          <ac:grpSpMkLst>
            <pc:docMk/>
            <pc:sldMk cId="2371875382" sldId="280"/>
            <ac:grpSpMk id="832" creationId="{D18384CC-F641-31E4-9367-0EA3737C0290}"/>
          </ac:grpSpMkLst>
        </pc:grpChg>
        <pc:grpChg chg="mod">
          <ac:chgData name="Michael Kuniega" userId="999f7fd1-0dc3-4cba-81fd-6a42a8d75a98" providerId="ADAL" clId="{5E6C7ABE-BA92-4CBB-B9B1-2488E3CE8F49}" dt="2023-01-29T00:59:16.635" v="3691"/>
          <ac:grpSpMkLst>
            <pc:docMk/>
            <pc:sldMk cId="2371875382" sldId="280"/>
            <ac:grpSpMk id="835" creationId="{AF2F900B-ED8C-7489-51CB-5A07AF4FEFD2}"/>
          </ac:grpSpMkLst>
        </pc:grpChg>
        <pc:grpChg chg="mod">
          <ac:chgData name="Michael Kuniega" userId="999f7fd1-0dc3-4cba-81fd-6a42a8d75a98" providerId="ADAL" clId="{5E6C7ABE-BA92-4CBB-B9B1-2488E3CE8F49}" dt="2023-01-29T00:59:21.768" v="3701"/>
          <ac:grpSpMkLst>
            <pc:docMk/>
            <pc:sldMk cId="2371875382" sldId="280"/>
            <ac:grpSpMk id="845" creationId="{4C1204A1-70DA-9687-0D5A-BDA6DBF22444}"/>
          </ac:grpSpMkLst>
        </pc:grpChg>
        <pc:grpChg chg="mod">
          <ac:chgData name="Michael Kuniega" userId="999f7fd1-0dc3-4cba-81fd-6a42a8d75a98" providerId="ADAL" clId="{5E6C7ABE-BA92-4CBB-B9B1-2488E3CE8F49}" dt="2023-01-29T00:59:26.469" v="3706"/>
          <ac:grpSpMkLst>
            <pc:docMk/>
            <pc:sldMk cId="2371875382" sldId="280"/>
            <ac:grpSpMk id="850" creationId="{1F194F36-AA2F-3FBC-8537-5695F7012A94}"/>
          </ac:grpSpMkLst>
        </pc:grpChg>
        <pc:grpChg chg="mod">
          <ac:chgData name="Michael Kuniega" userId="999f7fd1-0dc3-4cba-81fd-6a42a8d75a98" providerId="ADAL" clId="{5E6C7ABE-BA92-4CBB-B9B1-2488E3CE8F49}" dt="2023-01-29T00:59:26.469" v="3706"/>
          <ac:grpSpMkLst>
            <pc:docMk/>
            <pc:sldMk cId="2371875382" sldId="280"/>
            <ac:grpSpMk id="851" creationId="{24E9F065-E5F9-9AC3-BDB4-CF077B7D5241}"/>
          </ac:grpSpMkLst>
        </pc:grpChg>
        <pc:grpChg chg="mod">
          <ac:chgData name="Michael Kuniega" userId="999f7fd1-0dc3-4cba-81fd-6a42a8d75a98" providerId="ADAL" clId="{5E6C7ABE-BA92-4CBB-B9B1-2488E3CE8F49}" dt="2023-01-29T00:59:31.125" v="3714"/>
          <ac:grpSpMkLst>
            <pc:docMk/>
            <pc:sldMk cId="2371875382" sldId="280"/>
            <ac:grpSpMk id="859" creationId="{75523754-E1A7-6EB9-9C9D-C4CD0B0B4365}"/>
          </ac:grpSpMkLst>
        </pc:grpChg>
        <pc:grpChg chg="mod">
          <ac:chgData name="Michael Kuniega" userId="999f7fd1-0dc3-4cba-81fd-6a42a8d75a98" providerId="ADAL" clId="{5E6C7ABE-BA92-4CBB-B9B1-2488E3CE8F49}" dt="2023-01-29T00:59:37.177" v="3719"/>
          <ac:grpSpMkLst>
            <pc:docMk/>
            <pc:sldMk cId="2371875382" sldId="280"/>
            <ac:grpSpMk id="864" creationId="{812A6A43-AFA2-D6D0-B35A-BA8E811DAF76}"/>
          </ac:grpSpMkLst>
        </pc:grpChg>
        <pc:grpChg chg="del mod">
          <ac:chgData name="Michael Kuniega" userId="999f7fd1-0dc3-4cba-81fd-6a42a8d75a98" providerId="ADAL" clId="{5E6C7ABE-BA92-4CBB-B9B1-2488E3CE8F49}" dt="2023-01-29T01:00:27.506" v="3748"/>
          <ac:grpSpMkLst>
            <pc:docMk/>
            <pc:sldMk cId="2371875382" sldId="280"/>
            <ac:grpSpMk id="876" creationId="{7B94C7CA-12D6-A803-2570-E42098F67CEE}"/>
          </ac:grpSpMkLst>
        </pc:grpChg>
        <pc:grpChg chg="del mod">
          <ac:chgData name="Michael Kuniega" userId="999f7fd1-0dc3-4cba-81fd-6a42a8d75a98" providerId="ADAL" clId="{5E6C7ABE-BA92-4CBB-B9B1-2488E3CE8F49}" dt="2023-01-29T01:01:09.359" v="3765"/>
          <ac:grpSpMkLst>
            <pc:docMk/>
            <pc:sldMk cId="2371875382" sldId="280"/>
            <ac:grpSpMk id="889" creationId="{0CDEB5DA-416F-C685-AFC8-52DCF9B4020E}"/>
          </ac:grpSpMkLst>
        </pc:grpChg>
        <pc:grpChg chg="del mod">
          <ac:chgData name="Michael Kuniega" userId="999f7fd1-0dc3-4cba-81fd-6a42a8d75a98" providerId="ADAL" clId="{5E6C7ABE-BA92-4CBB-B9B1-2488E3CE8F49}" dt="2023-01-29T01:01:09.359" v="3765"/>
          <ac:grpSpMkLst>
            <pc:docMk/>
            <pc:sldMk cId="2371875382" sldId="280"/>
            <ac:grpSpMk id="900" creationId="{29B213B8-46EB-3796-1111-FACECA6DB2D3}"/>
          </ac:grpSpMkLst>
        </pc:grpChg>
        <pc:grpChg chg="del mod">
          <ac:chgData name="Michael Kuniega" userId="999f7fd1-0dc3-4cba-81fd-6a42a8d75a98" providerId="ADAL" clId="{5E6C7ABE-BA92-4CBB-B9B1-2488E3CE8F49}" dt="2023-01-29T01:01:14.545" v="3773"/>
          <ac:grpSpMkLst>
            <pc:docMk/>
            <pc:sldMk cId="2371875382" sldId="280"/>
            <ac:grpSpMk id="906" creationId="{29185D23-0FDE-A3CB-A5F2-CFB1D6A1CA77}"/>
          </ac:grpSpMkLst>
        </pc:grpChg>
        <pc:grpChg chg="mod">
          <ac:chgData name="Michael Kuniega" userId="999f7fd1-0dc3-4cba-81fd-6a42a8d75a98" providerId="ADAL" clId="{5E6C7ABE-BA92-4CBB-B9B1-2488E3CE8F49}" dt="2023-01-29T01:01:14.545" v="3773"/>
          <ac:grpSpMkLst>
            <pc:docMk/>
            <pc:sldMk cId="2371875382" sldId="280"/>
            <ac:grpSpMk id="914" creationId="{065C8343-B246-FF23-7C36-BE885F6F282C}"/>
          </ac:grpSpMkLst>
        </pc:grpChg>
        <pc:grpChg chg="del mod">
          <ac:chgData name="Michael Kuniega" userId="999f7fd1-0dc3-4cba-81fd-6a42a8d75a98" providerId="ADAL" clId="{5E6C7ABE-BA92-4CBB-B9B1-2488E3CE8F49}" dt="2023-01-29T01:01:28.324" v="3796"/>
          <ac:grpSpMkLst>
            <pc:docMk/>
            <pc:sldMk cId="2371875382" sldId="280"/>
            <ac:grpSpMk id="922" creationId="{45087319-05CC-2FC6-1FBD-E22A7E36A684}"/>
          </ac:grpSpMkLst>
        </pc:grpChg>
        <pc:grpChg chg="mod">
          <ac:chgData name="Michael Kuniega" userId="999f7fd1-0dc3-4cba-81fd-6a42a8d75a98" providerId="ADAL" clId="{5E6C7ABE-BA92-4CBB-B9B1-2488E3CE8F49}" dt="2023-01-29T01:01:28.324" v="3796"/>
          <ac:grpSpMkLst>
            <pc:docMk/>
            <pc:sldMk cId="2371875382" sldId="280"/>
            <ac:grpSpMk id="937" creationId="{D5559B7D-DF93-C52D-E492-52731B7D6DCF}"/>
          </ac:grpSpMkLst>
        </pc:grpChg>
        <pc:grpChg chg="del mod">
          <ac:chgData name="Michael Kuniega" userId="999f7fd1-0dc3-4cba-81fd-6a42a8d75a98" providerId="ADAL" clId="{5E6C7ABE-BA92-4CBB-B9B1-2488E3CE8F49}" dt="2023-01-29T01:01:41.826" v="3807"/>
          <ac:grpSpMkLst>
            <pc:docMk/>
            <pc:sldMk cId="2371875382" sldId="280"/>
            <ac:grpSpMk id="942" creationId="{6E71C469-EBF8-E691-944C-0D8DE07B528E}"/>
          </ac:grpSpMkLst>
        </pc:grpChg>
        <pc:grpChg chg="del mod">
          <ac:chgData name="Michael Kuniega" userId="999f7fd1-0dc3-4cba-81fd-6a42a8d75a98" providerId="ADAL" clId="{5E6C7ABE-BA92-4CBB-B9B1-2488E3CE8F49}" dt="2023-01-29T01:02:42.074" v="3844"/>
          <ac:grpSpMkLst>
            <pc:docMk/>
            <pc:sldMk cId="2371875382" sldId="280"/>
            <ac:grpSpMk id="948" creationId="{9A1B961A-4262-77D7-8A41-C61E2C0E4612}"/>
          </ac:grpSpMkLst>
        </pc:grpChg>
        <pc:grpChg chg="del mod">
          <ac:chgData name="Michael Kuniega" userId="999f7fd1-0dc3-4cba-81fd-6a42a8d75a98" providerId="ADAL" clId="{5E6C7ABE-BA92-4CBB-B9B1-2488E3CE8F49}" dt="2023-01-29T01:01:58.775" v="3812"/>
          <ac:grpSpMkLst>
            <pc:docMk/>
            <pc:sldMk cId="2371875382" sldId="280"/>
            <ac:grpSpMk id="952" creationId="{2423CFEF-C83C-39C4-2236-FD5B552BB02C}"/>
          </ac:grpSpMkLst>
        </pc:grpChg>
        <pc:grpChg chg="del mod">
          <ac:chgData name="Michael Kuniega" userId="999f7fd1-0dc3-4cba-81fd-6a42a8d75a98" providerId="ADAL" clId="{5E6C7ABE-BA92-4CBB-B9B1-2488E3CE8F49}" dt="2023-01-29T01:02:05.435" v="3820"/>
          <ac:grpSpMkLst>
            <pc:docMk/>
            <pc:sldMk cId="2371875382" sldId="280"/>
            <ac:grpSpMk id="957" creationId="{DFCA4855-584A-7D83-C517-541708823A55}"/>
          </ac:grpSpMkLst>
        </pc:grpChg>
        <pc:grpChg chg="del mod">
          <ac:chgData name="Michael Kuniega" userId="999f7fd1-0dc3-4cba-81fd-6a42a8d75a98" providerId="ADAL" clId="{5E6C7ABE-BA92-4CBB-B9B1-2488E3CE8F49}" dt="2023-01-29T01:02:07.983" v="3825"/>
          <ac:grpSpMkLst>
            <pc:docMk/>
            <pc:sldMk cId="2371875382" sldId="280"/>
            <ac:grpSpMk id="960" creationId="{25DEE51D-63E4-D72B-EFA5-F437A8D2A1A1}"/>
          </ac:grpSpMkLst>
        </pc:grpChg>
        <pc:grpChg chg="del mod">
          <ac:chgData name="Michael Kuniega" userId="999f7fd1-0dc3-4cba-81fd-6a42a8d75a98" providerId="ADAL" clId="{5E6C7ABE-BA92-4CBB-B9B1-2488E3CE8F49}" dt="2023-01-29T01:02:42.074" v="3844"/>
          <ac:grpSpMkLst>
            <pc:docMk/>
            <pc:sldMk cId="2371875382" sldId="280"/>
            <ac:grpSpMk id="965" creationId="{44CB2FF1-8710-4022-607B-942B2FF6BBCF}"/>
          </ac:grpSpMkLst>
        </pc:grpChg>
        <pc:grpChg chg="mod">
          <ac:chgData name="Michael Kuniega" userId="999f7fd1-0dc3-4cba-81fd-6a42a8d75a98" providerId="ADAL" clId="{5E6C7ABE-BA92-4CBB-B9B1-2488E3CE8F49}" dt="2023-01-29T01:02:42.074" v="3844"/>
          <ac:grpSpMkLst>
            <pc:docMk/>
            <pc:sldMk cId="2371875382" sldId="280"/>
            <ac:grpSpMk id="984" creationId="{12A8766B-2E26-C9A8-B2F9-1FA366E0D710}"/>
          </ac:grpSpMkLst>
        </pc:grpChg>
        <pc:grpChg chg="del mod">
          <ac:chgData name="Michael Kuniega" userId="999f7fd1-0dc3-4cba-81fd-6a42a8d75a98" providerId="ADAL" clId="{5E6C7ABE-BA92-4CBB-B9B1-2488E3CE8F49}" dt="2023-01-29T01:03:05.748" v="3856"/>
          <ac:grpSpMkLst>
            <pc:docMk/>
            <pc:sldMk cId="2371875382" sldId="280"/>
            <ac:grpSpMk id="993" creationId="{B37D138D-3323-BBA8-B534-56735248D6DC}"/>
          </ac:grpSpMkLst>
        </pc:grpChg>
        <pc:grpChg chg="mod">
          <ac:chgData name="Michael Kuniega" userId="999f7fd1-0dc3-4cba-81fd-6a42a8d75a98" providerId="ADAL" clId="{5E6C7ABE-BA92-4CBB-B9B1-2488E3CE8F49}" dt="2023-01-29T01:03:05.748" v="3856"/>
          <ac:grpSpMkLst>
            <pc:docMk/>
            <pc:sldMk cId="2371875382" sldId="280"/>
            <ac:grpSpMk id="995" creationId="{AA483C66-6CF1-4CFF-9E8D-7074EFF39F86}"/>
          </ac:grpSpMkLst>
        </pc:grpChg>
        <pc:grpChg chg="mod">
          <ac:chgData name="Michael Kuniega" userId="999f7fd1-0dc3-4cba-81fd-6a42a8d75a98" providerId="ADAL" clId="{5E6C7ABE-BA92-4CBB-B9B1-2488E3CE8F49}" dt="2023-01-29T01:03:22.468" v="3861"/>
          <ac:grpSpMkLst>
            <pc:docMk/>
            <pc:sldMk cId="2371875382" sldId="280"/>
            <ac:grpSpMk id="1000" creationId="{204DDFD4-02DD-784D-CC91-3A3DA4E6DEA1}"/>
          </ac:grpSpMkLst>
        </pc:grpChg>
        <pc:grpChg chg="mod">
          <ac:chgData name="Michael Kuniega" userId="999f7fd1-0dc3-4cba-81fd-6a42a8d75a98" providerId="ADAL" clId="{5E6C7ABE-BA92-4CBB-B9B1-2488E3CE8F49}" dt="2023-01-29T01:03:35.177" v="3868"/>
          <ac:grpSpMkLst>
            <pc:docMk/>
            <pc:sldMk cId="2371875382" sldId="280"/>
            <ac:grpSpMk id="1007" creationId="{0F6B4334-656C-B3B1-1E37-2A4D21E7671E}"/>
          </ac:grpSpMkLst>
        </pc:grpChg>
        <pc:grpChg chg="mod">
          <ac:chgData name="Michael Kuniega" userId="999f7fd1-0dc3-4cba-81fd-6a42a8d75a98" providerId="ADAL" clId="{5E6C7ABE-BA92-4CBB-B9B1-2488E3CE8F49}" dt="2023-01-29T01:03:45.959" v="3881"/>
          <ac:grpSpMkLst>
            <pc:docMk/>
            <pc:sldMk cId="2371875382" sldId="280"/>
            <ac:grpSpMk id="1020" creationId="{24BBA0B4-472A-6691-F8A4-953CD69C8A51}"/>
          </ac:grpSpMkLst>
        </pc:grpChg>
        <pc:grpChg chg="mod">
          <ac:chgData name="Michael Kuniega" userId="999f7fd1-0dc3-4cba-81fd-6a42a8d75a98" providerId="ADAL" clId="{5E6C7ABE-BA92-4CBB-B9B1-2488E3CE8F49}" dt="2023-01-29T01:03:45.959" v="3881"/>
          <ac:grpSpMkLst>
            <pc:docMk/>
            <pc:sldMk cId="2371875382" sldId="280"/>
            <ac:grpSpMk id="1021" creationId="{0661269F-DDD6-159E-FDE6-4EF6BB8F40E7}"/>
          </ac:grpSpMkLst>
        </pc:grpChg>
        <pc:grpChg chg="del mod">
          <ac:chgData name="Michael Kuniega" userId="999f7fd1-0dc3-4cba-81fd-6a42a8d75a98" providerId="ADAL" clId="{5E6C7ABE-BA92-4CBB-B9B1-2488E3CE8F49}" dt="2023-01-29T01:04:03.467" v="3897"/>
          <ac:grpSpMkLst>
            <pc:docMk/>
            <pc:sldMk cId="2371875382" sldId="280"/>
            <ac:grpSpMk id="1025" creationId="{E8310EA1-CAB9-097A-1871-E046AD5FC64D}"/>
          </ac:grpSpMkLst>
        </pc:grpChg>
        <pc:grpChg chg="del mod">
          <ac:chgData name="Michael Kuniega" userId="999f7fd1-0dc3-4cba-81fd-6a42a8d75a98" providerId="ADAL" clId="{5E6C7ABE-BA92-4CBB-B9B1-2488E3CE8F49}" dt="2023-01-29T01:05:07.317" v="3931"/>
          <ac:grpSpMkLst>
            <pc:docMk/>
            <pc:sldMk cId="2371875382" sldId="280"/>
            <ac:grpSpMk id="1037" creationId="{6DEB0247-228C-79C9-CAC0-81FE070182B4}"/>
          </ac:grpSpMkLst>
        </pc:grpChg>
        <pc:grpChg chg="del mod">
          <ac:chgData name="Michael Kuniega" userId="999f7fd1-0dc3-4cba-81fd-6a42a8d75a98" providerId="ADAL" clId="{5E6C7ABE-BA92-4CBB-B9B1-2488E3CE8F49}" dt="2023-01-29T01:04:14.431" v="3901"/>
          <ac:grpSpMkLst>
            <pc:docMk/>
            <pc:sldMk cId="2371875382" sldId="280"/>
            <ac:grpSpMk id="1040" creationId="{0282CF10-9216-846B-9030-36FF1FAC35C0}"/>
          </ac:grpSpMkLst>
        </pc:grpChg>
        <pc:grpChg chg="del mod">
          <ac:chgData name="Michael Kuniega" userId="999f7fd1-0dc3-4cba-81fd-6a42a8d75a98" providerId="ADAL" clId="{5E6C7ABE-BA92-4CBB-B9B1-2488E3CE8F49}" dt="2023-01-29T01:04:49.504" v="3916"/>
          <ac:grpSpMkLst>
            <pc:docMk/>
            <pc:sldMk cId="2371875382" sldId="280"/>
            <ac:grpSpMk id="1050" creationId="{C07BDE0B-38D0-F254-5445-F364AEB1A521}"/>
          </ac:grpSpMkLst>
        </pc:grpChg>
        <pc:grpChg chg="del mod">
          <ac:chgData name="Michael Kuniega" userId="999f7fd1-0dc3-4cba-81fd-6a42a8d75a98" providerId="ADAL" clId="{5E6C7ABE-BA92-4CBB-B9B1-2488E3CE8F49}" dt="2023-01-29T01:05:07.317" v="3931"/>
          <ac:grpSpMkLst>
            <pc:docMk/>
            <pc:sldMk cId="2371875382" sldId="280"/>
            <ac:grpSpMk id="1054" creationId="{20BC74D9-794E-01D8-AF60-E62931D0EE4B}"/>
          </ac:grpSpMkLst>
        </pc:grpChg>
        <pc:grpChg chg="del mod">
          <ac:chgData name="Michael Kuniega" userId="999f7fd1-0dc3-4cba-81fd-6a42a8d75a98" providerId="ADAL" clId="{5E6C7ABE-BA92-4CBB-B9B1-2488E3CE8F49}" dt="2023-01-29T01:04:54.369" v="3925"/>
          <ac:grpSpMkLst>
            <pc:docMk/>
            <pc:sldMk cId="2371875382" sldId="280"/>
            <ac:grpSpMk id="1059" creationId="{F3AD89CA-2D10-08E1-F5E0-579DFB0BDACB}"/>
          </ac:grpSpMkLst>
        </pc:grpChg>
        <pc:grpChg chg="del mod">
          <ac:chgData name="Michael Kuniega" userId="999f7fd1-0dc3-4cba-81fd-6a42a8d75a98" providerId="ADAL" clId="{5E6C7ABE-BA92-4CBB-B9B1-2488E3CE8F49}" dt="2023-01-29T01:04:55.348" v="3928"/>
          <ac:grpSpMkLst>
            <pc:docMk/>
            <pc:sldMk cId="2371875382" sldId="280"/>
            <ac:grpSpMk id="1063" creationId="{9BC35880-F4BD-3295-A024-DFB7F2AC21EA}"/>
          </ac:grpSpMkLst>
        </pc:grpChg>
        <pc:grpChg chg="del mod">
          <ac:chgData name="Michael Kuniega" userId="999f7fd1-0dc3-4cba-81fd-6a42a8d75a98" providerId="ADAL" clId="{5E6C7ABE-BA92-4CBB-B9B1-2488E3CE8F49}" dt="2023-01-29T01:05:07.317" v="3931"/>
          <ac:grpSpMkLst>
            <pc:docMk/>
            <pc:sldMk cId="2371875382" sldId="280"/>
            <ac:grpSpMk id="1066" creationId="{33C7257A-8B23-7523-777E-CB264CE273D9}"/>
          </ac:grpSpMkLst>
        </pc:grpChg>
        <pc:grpChg chg="mod">
          <ac:chgData name="Michael Kuniega" userId="999f7fd1-0dc3-4cba-81fd-6a42a8d75a98" providerId="ADAL" clId="{5E6C7ABE-BA92-4CBB-B9B1-2488E3CE8F49}" dt="2023-01-29T01:05:07.317" v="3931"/>
          <ac:grpSpMkLst>
            <pc:docMk/>
            <pc:sldMk cId="2371875382" sldId="280"/>
            <ac:grpSpMk id="1069" creationId="{FDAEA52F-B31A-33DC-398A-0CC3D1AF6CF3}"/>
          </ac:grpSpMkLst>
        </pc:grpChg>
        <pc:grpChg chg="del mod">
          <ac:chgData name="Michael Kuniega" userId="999f7fd1-0dc3-4cba-81fd-6a42a8d75a98" providerId="ADAL" clId="{5E6C7ABE-BA92-4CBB-B9B1-2488E3CE8F49}" dt="2023-01-29T01:07:46.038" v="3945"/>
          <ac:grpSpMkLst>
            <pc:docMk/>
            <pc:sldMk cId="2371875382" sldId="280"/>
            <ac:grpSpMk id="1075" creationId="{C2A5C22B-1B26-72C7-1C13-F2A1C751B5B4}"/>
          </ac:grpSpMkLst>
        </pc:grpChg>
        <pc:grpChg chg="mod">
          <ac:chgData name="Michael Kuniega" userId="999f7fd1-0dc3-4cba-81fd-6a42a8d75a98" providerId="ADAL" clId="{5E6C7ABE-BA92-4CBB-B9B1-2488E3CE8F49}" dt="2023-01-29T01:07:46.038" v="3945"/>
          <ac:grpSpMkLst>
            <pc:docMk/>
            <pc:sldMk cId="2371875382" sldId="280"/>
            <ac:grpSpMk id="1083" creationId="{C3B7A320-88AB-0B53-328D-A6E606F89174}"/>
          </ac:grpSpMkLst>
        </pc:grpChg>
        <pc:grpChg chg="del mod">
          <ac:chgData name="Michael Kuniega" userId="999f7fd1-0dc3-4cba-81fd-6a42a8d75a98" providerId="ADAL" clId="{5E6C7ABE-BA92-4CBB-B9B1-2488E3CE8F49}" dt="2023-01-29T01:08:50.766" v="4004"/>
          <ac:grpSpMkLst>
            <pc:docMk/>
            <pc:sldMk cId="2371875382" sldId="280"/>
            <ac:grpSpMk id="1088" creationId="{57CE219D-9D11-61F5-6A8C-85DCD53E68FA}"/>
          </ac:grpSpMkLst>
        </pc:grpChg>
        <pc:grpChg chg="del mod">
          <ac:chgData name="Michael Kuniega" userId="999f7fd1-0dc3-4cba-81fd-6a42a8d75a98" providerId="ADAL" clId="{5E6C7ABE-BA92-4CBB-B9B1-2488E3CE8F49}" dt="2023-01-29T01:08:20.358" v="3992"/>
          <ac:grpSpMkLst>
            <pc:docMk/>
            <pc:sldMk cId="2371875382" sldId="280"/>
            <ac:grpSpMk id="1113" creationId="{5C535802-01EA-06CF-AA1D-568950EBFD02}"/>
          </ac:grpSpMkLst>
        </pc:grpChg>
        <pc:grpChg chg="del mod">
          <ac:chgData name="Michael Kuniega" userId="999f7fd1-0dc3-4cba-81fd-6a42a8d75a98" providerId="ADAL" clId="{5E6C7ABE-BA92-4CBB-B9B1-2488E3CE8F49}" dt="2023-01-29T01:08:20.358" v="3992"/>
          <ac:grpSpMkLst>
            <pc:docMk/>
            <pc:sldMk cId="2371875382" sldId="280"/>
            <ac:grpSpMk id="1118" creationId="{579E3714-825D-9D17-8E64-CF3A9281E45D}"/>
          </ac:grpSpMkLst>
        </pc:grpChg>
        <pc:grpChg chg="del mod">
          <ac:chgData name="Michael Kuniega" userId="999f7fd1-0dc3-4cba-81fd-6a42a8d75a98" providerId="ADAL" clId="{5E6C7ABE-BA92-4CBB-B9B1-2488E3CE8F49}" dt="2023-01-29T01:08:50.766" v="4004"/>
          <ac:grpSpMkLst>
            <pc:docMk/>
            <pc:sldMk cId="2371875382" sldId="280"/>
            <ac:grpSpMk id="1129" creationId="{1D87FB54-65EE-6B57-13CD-ECED6935F371}"/>
          </ac:grpSpMkLst>
        </pc:grpChg>
        <pc:grpChg chg="del mod">
          <ac:chgData name="Michael Kuniega" userId="999f7fd1-0dc3-4cba-81fd-6a42a8d75a98" providerId="ADAL" clId="{5E6C7ABE-BA92-4CBB-B9B1-2488E3CE8F49}" dt="2023-01-29T01:08:50.766" v="4004"/>
          <ac:grpSpMkLst>
            <pc:docMk/>
            <pc:sldMk cId="2371875382" sldId="280"/>
            <ac:grpSpMk id="1135" creationId="{4664DC36-3858-EEF2-1CE2-589D86DBCE8E}"/>
          </ac:grpSpMkLst>
        </pc:grpChg>
        <pc:grpChg chg="mod">
          <ac:chgData name="Michael Kuniega" userId="999f7fd1-0dc3-4cba-81fd-6a42a8d75a98" providerId="ADAL" clId="{5E6C7ABE-BA92-4CBB-B9B1-2488E3CE8F49}" dt="2023-01-29T01:08:50.766" v="4004"/>
          <ac:grpSpMkLst>
            <pc:docMk/>
            <pc:sldMk cId="2371875382" sldId="280"/>
            <ac:grpSpMk id="1141" creationId="{5EE89F7E-6955-153C-C666-4139417AE033}"/>
          </ac:grpSpMkLst>
        </pc:grpChg>
        <pc:inkChg chg="add del">
          <ac:chgData name="Michael Kuniega" userId="999f7fd1-0dc3-4cba-81fd-6a42a8d75a98" providerId="ADAL" clId="{5E6C7ABE-BA92-4CBB-B9B1-2488E3CE8F49}" dt="2023-01-29T00:54:17.329" v="3382"/>
          <ac:inkMkLst>
            <pc:docMk/>
            <pc:sldMk cId="2371875382" sldId="280"/>
            <ac:inkMk id="3" creationId="{8DAC45B7-0DB8-0B0B-34A2-6E5711D724EC}"/>
          </ac:inkMkLst>
        </pc:inkChg>
        <pc:inkChg chg="add del mod">
          <ac:chgData name="Michael Kuniega" userId="999f7fd1-0dc3-4cba-81fd-6a42a8d75a98" providerId="ADAL" clId="{5E6C7ABE-BA92-4CBB-B9B1-2488E3CE8F49}" dt="2023-01-29T00:54:17.310" v="3335"/>
          <ac:inkMkLst>
            <pc:docMk/>
            <pc:sldMk cId="2371875382" sldId="280"/>
            <ac:inkMk id="4" creationId="{921E3AF0-9A28-DE76-2076-D19DD3B5ACA1}"/>
          </ac:inkMkLst>
        </pc:inkChg>
        <pc:inkChg chg="add del mod">
          <ac:chgData name="Michael Kuniega" userId="999f7fd1-0dc3-4cba-81fd-6a42a8d75a98" providerId="ADAL" clId="{5E6C7ABE-BA92-4CBB-B9B1-2488E3CE8F49}" dt="2023-01-29T00:54:17.298" v="3308"/>
          <ac:inkMkLst>
            <pc:docMk/>
            <pc:sldMk cId="2371875382" sldId="280"/>
            <ac:inkMk id="5" creationId="{E34EF9E8-1D34-8135-DD15-74649402633F}"/>
          </ac:inkMkLst>
        </pc:inkChg>
        <pc:inkChg chg="add del mod">
          <ac:chgData name="Michael Kuniega" userId="999f7fd1-0dc3-4cba-81fd-6a42a8d75a98" providerId="ADAL" clId="{5E6C7ABE-BA92-4CBB-B9B1-2488E3CE8F49}" dt="2023-01-29T00:38:10.983" v="2358"/>
          <ac:inkMkLst>
            <pc:docMk/>
            <pc:sldMk cId="2371875382" sldId="280"/>
            <ac:inkMk id="6" creationId="{5152CE2D-88B7-E90A-8126-7BFBA913F363}"/>
          </ac:inkMkLst>
        </pc:inkChg>
        <pc:inkChg chg="add del mod">
          <ac:chgData name="Michael Kuniega" userId="999f7fd1-0dc3-4cba-81fd-6a42a8d75a98" providerId="ADAL" clId="{5E6C7ABE-BA92-4CBB-B9B1-2488E3CE8F49}" dt="2023-01-29T00:38:11.018" v="2401"/>
          <ac:inkMkLst>
            <pc:docMk/>
            <pc:sldMk cId="2371875382" sldId="280"/>
            <ac:inkMk id="7" creationId="{BC3A2C87-4B5A-024B-874F-F31C99FED46B}"/>
          </ac:inkMkLst>
        </pc:inkChg>
        <pc:inkChg chg="add del mod">
          <ac:chgData name="Michael Kuniega" userId="999f7fd1-0dc3-4cba-81fd-6a42a8d75a98" providerId="ADAL" clId="{5E6C7ABE-BA92-4CBB-B9B1-2488E3CE8F49}" dt="2023-01-29T00:38:11.041" v="2433"/>
          <ac:inkMkLst>
            <pc:docMk/>
            <pc:sldMk cId="2371875382" sldId="280"/>
            <ac:inkMk id="8" creationId="{9656F4E9-5B8F-C37D-6B8E-576DC70BF3E6}"/>
          </ac:inkMkLst>
        </pc:inkChg>
        <pc:inkChg chg="add del mod">
          <ac:chgData name="Michael Kuniega" userId="999f7fd1-0dc3-4cba-81fd-6a42a8d75a98" providerId="ADAL" clId="{5E6C7ABE-BA92-4CBB-B9B1-2488E3CE8F49}" dt="2023-01-29T00:38:11.057" v="2467"/>
          <ac:inkMkLst>
            <pc:docMk/>
            <pc:sldMk cId="2371875382" sldId="280"/>
            <ac:inkMk id="10" creationId="{BC61847D-7D0E-8CDF-BAE5-78C516A0B4C6}"/>
          </ac:inkMkLst>
        </pc:inkChg>
        <pc:inkChg chg="add del mod">
          <ac:chgData name="Michael Kuniega" userId="999f7fd1-0dc3-4cba-81fd-6a42a8d75a98" providerId="ADAL" clId="{5E6C7ABE-BA92-4CBB-B9B1-2488E3CE8F49}" dt="2023-01-29T00:38:10.994" v="2374"/>
          <ac:inkMkLst>
            <pc:docMk/>
            <pc:sldMk cId="2371875382" sldId="280"/>
            <ac:inkMk id="11" creationId="{6114913F-692C-8DE6-3947-06A724570C15}"/>
          </ac:inkMkLst>
        </pc:inkChg>
        <pc:inkChg chg="add del mod">
          <ac:chgData name="Michael Kuniega" userId="999f7fd1-0dc3-4cba-81fd-6a42a8d75a98" providerId="ADAL" clId="{5E6C7ABE-BA92-4CBB-B9B1-2488E3CE8F49}" dt="2023-01-29T00:38:11.004" v="2385"/>
          <ac:inkMkLst>
            <pc:docMk/>
            <pc:sldMk cId="2371875382" sldId="280"/>
            <ac:inkMk id="12" creationId="{53928A62-1765-3266-29DF-9FFC69BF79C1}"/>
          </ac:inkMkLst>
        </pc:inkChg>
        <pc:inkChg chg="add del mod">
          <ac:chgData name="Michael Kuniega" userId="999f7fd1-0dc3-4cba-81fd-6a42a8d75a98" providerId="ADAL" clId="{5E6C7ABE-BA92-4CBB-B9B1-2488E3CE8F49}" dt="2023-01-29T00:38:11.063" v="2484"/>
          <ac:inkMkLst>
            <pc:docMk/>
            <pc:sldMk cId="2371875382" sldId="280"/>
            <ac:inkMk id="14" creationId="{B3B449DA-B981-DF14-ECFE-6FAF4D73A459}"/>
          </ac:inkMkLst>
        </pc:inkChg>
        <pc:inkChg chg="add del mod">
          <ac:chgData name="Michael Kuniega" userId="999f7fd1-0dc3-4cba-81fd-6a42a8d75a98" providerId="ADAL" clId="{5E6C7ABE-BA92-4CBB-B9B1-2488E3CE8F49}" dt="2023-01-29T00:38:11.003" v="2383"/>
          <ac:inkMkLst>
            <pc:docMk/>
            <pc:sldMk cId="2371875382" sldId="280"/>
            <ac:inkMk id="15" creationId="{60233906-8DF5-B1A8-ADF8-22B5BCB15921}"/>
          </ac:inkMkLst>
        </pc:inkChg>
        <pc:inkChg chg="add del mod">
          <ac:chgData name="Michael Kuniega" userId="999f7fd1-0dc3-4cba-81fd-6a42a8d75a98" providerId="ADAL" clId="{5E6C7ABE-BA92-4CBB-B9B1-2488E3CE8F49}" dt="2023-01-29T00:38:11.050" v="2453"/>
          <ac:inkMkLst>
            <pc:docMk/>
            <pc:sldMk cId="2371875382" sldId="280"/>
            <ac:inkMk id="16" creationId="{17E08A16-D8C3-788C-BAF5-108545A4B0CF}"/>
          </ac:inkMkLst>
        </pc:inkChg>
        <pc:inkChg chg="add del mod">
          <ac:chgData name="Michael Kuniega" userId="999f7fd1-0dc3-4cba-81fd-6a42a8d75a98" providerId="ADAL" clId="{5E6C7ABE-BA92-4CBB-B9B1-2488E3CE8F49}" dt="2023-01-29T00:38:10.973" v="2347"/>
          <ac:inkMkLst>
            <pc:docMk/>
            <pc:sldMk cId="2371875382" sldId="280"/>
            <ac:inkMk id="17" creationId="{F0FFE75B-7FC1-97AE-13C9-1F8B58928B39}"/>
          </ac:inkMkLst>
        </pc:inkChg>
        <pc:inkChg chg="add del mod">
          <ac:chgData name="Michael Kuniega" userId="999f7fd1-0dc3-4cba-81fd-6a42a8d75a98" providerId="ADAL" clId="{5E6C7ABE-BA92-4CBB-B9B1-2488E3CE8F49}" dt="2023-01-29T00:38:10.984" v="2360"/>
          <ac:inkMkLst>
            <pc:docMk/>
            <pc:sldMk cId="2371875382" sldId="280"/>
            <ac:inkMk id="18" creationId="{28E3AE2E-D4DF-ADD3-C2F0-985F740CB00B}"/>
          </ac:inkMkLst>
        </pc:inkChg>
        <pc:inkChg chg="add del mod">
          <ac:chgData name="Michael Kuniega" userId="999f7fd1-0dc3-4cba-81fd-6a42a8d75a98" providerId="ADAL" clId="{5E6C7ABE-BA92-4CBB-B9B1-2488E3CE8F49}" dt="2023-01-28T20:33:50.737" v="1924"/>
          <ac:inkMkLst>
            <pc:docMk/>
            <pc:sldMk cId="2371875382" sldId="280"/>
            <ac:inkMk id="20" creationId="{80A4D36F-FEE7-A8F9-D3E2-C8EF63810DB8}"/>
          </ac:inkMkLst>
        </pc:inkChg>
        <pc:inkChg chg="add del mod">
          <ac:chgData name="Michael Kuniega" userId="999f7fd1-0dc3-4cba-81fd-6a42a8d75a98" providerId="ADAL" clId="{5E6C7ABE-BA92-4CBB-B9B1-2488E3CE8F49}" dt="2023-01-28T20:33:47.682" v="1923"/>
          <ac:inkMkLst>
            <pc:docMk/>
            <pc:sldMk cId="2371875382" sldId="280"/>
            <ac:inkMk id="21" creationId="{F7DF4A1C-5846-D325-1E1D-5FD4D3C9B127}"/>
          </ac:inkMkLst>
        </pc:inkChg>
        <pc:inkChg chg="add del mod">
          <ac:chgData name="Michael Kuniega" userId="999f7fd1-0dc3-4cba-81fd-6a42a8d75a98" providerId="ADAL" clId="{5E6C7ABE-BA92-4CBB-B9B1-2488E3CE8F49}" dt="2023-01-29T00:38:10.969" v="2340"/>
          <ac:inkMkLst>
            <pc:docMk/>
            <pc:sldMk cId="2371875382" sldId="280"/>
            <ac:inkMk id="22" creationId="{1056A106-CEF1-315C-EE7A-C32DF1B56E10}"/>
          </ac:inkMkLst>
        </pc:inkChg>
        <pc:inkChg chg="add del mod">
          <ac:chgData name="Michael Kuniega" userId="999f7fd1-0dc3-4cba-81fd-6a42a8d75a98" providerId="ADAL" clId="{5E6C7ABE-BA92-4CBB-B9B1-2488E3CE8F49}" dt="2023-01-29T00:38:11.011" v="2391"/>
          <ac:inkMkLst>
            <pc:docMk/>
            <pc:sldMk cId="2371875382" sldId="280"/>
            <ac:inkMk id="24" creationId="{F46BC9BB-DAE6-86CA-F23D-C73B8C764B1B}"/>
          </ac:inkMkLst>
        </pc:inkChg>
        <pc:inkChg chg="add del mod">
          <ac:chgData name="Michael Kuniega" userId="999f7fd1-0dc3-4cba-81fd-6a42a8d75a98" providerId="ADAL" clId="{5E6C7ABE-BA92-4CBB-B9B1-2488E3CE8F49}" dt="2023-01-29T00:38:11.013" v="2394"/>
          <ac:inkMkLst>
            <pc:docMk/>
            <pc:sldMk cId="2371875382" sldId="280"/>
            <ac:inkMk id="25" creationId="{435654B5-6EA7-B535-906A-6FEAB14AE61F}"/>
          </ac:inkMkLst>
        </pc:inkChg>
        <pc:inkChg chg="add del mod">
          <ac:chgData name="Michael Kuniega" userId="999f7fd1-0dc3-4cba-81fd-6a42a8d75a98" providerId="ADAL" clId="{5E6C7ABE-BA92-4CBB-B9B1-2488E3CE8F49}" dt="2023-01-29T00:38:11.058" v="2469"/>
          <ac:inkMkLst>
            <pc:docMk/>
            <pc:sldMk cId="2371875382" sldId="280"/>
            <ac:inkMk id="26" creationId="{8A5A0FA4-94E1-B453-AAE3-60EB334F610A}"/>
          </ac:inkMkLst>
        </pc:inkChg>
        <pc:inkChg chg="add del mod">
          <ac:chgData name="Michael Kuniega" userId="999f7fd1-0dc3-4cba-81fd-6a42a8d75a98" providerId="ADAL" clId="{5E6C7ABE-BA92-4CBB-B9B1-2488E3CE8F49}" dt="2023-01-29T00:38:11.059" v="2473"/>
          <ac:inkMkLst>
            <pc:docMk/>
            <pc:sldMk cId="2371875382" sldId="280"/>
            <ac:inkMk id="27" creationId="{E324B4AE-8C9D-4C96-4195-793740A1583C}"/>
          </ac:inkMkLst>
        </pc:inkChg>
        <pc:inkChg chg="add del mod">
          <ac:chgData name="Michael Kuniega" userId="999f7fd1-0dc3-4cba-81fd-6a42a8d75a98" providerId="ADAL" clId="{5E6C7ABE-BA92-4CBB-B9B1-2488E3CE8F49}" dt="2023-01-29T00:38:11.042" v="2435"/>
          <ac:inkMkLst>
            <pc:docMk/>
            <pc:sldMk cId="2371875382" sldId="280"/>
            <ac:inkMk id="28" creationId="{5605D5C6-5D52-3987-3DC5-A45E74484E6E}"/>
          </ac:inkMkLst>
        </pc:inkChg>
        <pc:inkChg chg="add del mod">
          <ac:chgData name="Michael Kuniega" userId="999f7fd1-0dc3-4cba-81fd-6a42a8d75a98" providerId="ADAL" clId="{5E6C7ABE-BA92-4CBB-B9B1-2488E3CE8F49}" dt="2023-01-29T00:38:10.998" v="2378"/>
          <ac:inkMkLst>
            <pc:docMk/>
            <pc:sldMk cId="2371875382" sldId="280"/>
            <ac:inkMk id="29" creationId="{104771F6-4F9F-E438-F53F-E17C2CB46170}"/>
          </ac:inkMkLst>
        </pc:inkChg>
        <pc:inkChg chg="add del mod">
          <ac:chgData name="Michael Kuniega" userId="999f7fd1-0dc3-4cba-81fd-6a42a8d75a98" providerId="ADAL" clId="{5E6C7ABE-BA92-4CBB-B9B1-2488E3CE8F49}" dt="2023-01-29T00:38:11.025" v="2408"/>
          <ac:inkMkLst>
            <pc:docMk/>
            <pc:sldMk cId="2371875382" sldId="280"/>
            <ac:inkMk id="30" creationId="{0A2BBA74-4EB7-4095-8EE6-8142775C1612}"/>
          </ac:inkMkLst>
        </pc:inkChg>
        <pc:inkChg chg="add del mod">
          <ac:chgData name="Michael Kuniega" userId="999f7fd1-0dc3-4cba-81fd-6a42a8d75a98" providerId="ADAL" clId="{5E6C7ABE-BA92-4CBB-B9B1-2488E3CE8F49}" dt="2023-01-29T00:54:17.316" v="3347"/>
          <ac:inkMkLst>
            <pc:docMk/>
            <pc:sldMk cId="2371875382" sldId="280"/>
            <ac:inkMk id="32" creationId="{1D375EB3-6823-66E0-FFE2-DCA66340F3B5}"/>
          </ac:inkMkLst>
        </pc:inkChg>
        <pc:inkChg chg="add del mod">
          <ac:chgData name="Michael Kuniega" userId="999f7fd1-0dc3-4cba-81fd-6a42a8d75a98" providerId="ADAL" clId="{5E6C7ABE-BA92-4CBB-B9B1-2488E3CE8F49}" dt="2023-01-29T00:54:17.298" v="3307"/>
          <ac:inkMkLst>
            <pc:docMk/>
            <pc:sldMk cId="2371875382" sldId="280"/>
            <ac:inkMk id="33" creationId="{A27782F8-370E-4D82-6E72-498CF60CBA7B}"/>
          </ac:inkMkLst>
        </pc:inkChg>
        <pc:inkChg chg="add del mod">
          <ac:chgData name="Michael Kuniega" userId="999f7fd1-0dc3-4cba-81fd-6a42a8d75a98" providerId="ADAL" clId="{5E6C7ABE-BA92-4CBB-B9B1-2488E3CE8F49}" dt="2023-01-29T00:54:17.330" v="3385"/>
          <ac:inkMkLst>
            <pc:docMk/>
            <pc:sldMk cId="2371875382" sldId="280"/>
            <ac:inkMk id="34" creationId="{8FA6F370-4CF7-4265-BB66-5E932D6AC0CE}"/>
          </ac:inkMkLst>
        </pc:inkChg>
        <pc:inkChg chg="add del mod">
          <ac:chgData name="Michael Kuniega" userId="999f7fd1-0dc3-4cba-81fd-6a42a8d75a98" providerId="ADAL" clId="{5E6C7ABE-BA92-4CBB-B9B1-2488E3CE8F49}" dt="2023-01-29T00:54:17.310" v="3334"/>
          <ac:inkMkLst>
            <pc:docMk/>
            <pc:sldMk cId="2371875382" sldId="280"/>
            <ac:inkMk id="35" creationId="{2D2041AF-30B1-76CC-5C32-8B3C871CA1F9}"/>
          </ac:inkMkLst>
        </pc:inkChg>
        <pc:inkChg chg="add del mod">
          <ac:chgData name="Michael Kuniega" userId="999f7fd1-0dc3-4cba-81fd-6a42a8d75a98" providerId="ADAL" clId="{5E6C7ABE-BA92-4CBB-B9B1-2488E3CE8F49}" dt="2023-01-29T00:54:17.313" v="3338"/>
          <ac:inkMkLst>
            <pc:docMk/>
            <pc:sldMk cId="2371875382" sldId="280"/>
            <ac:inkMk id="36" creationId="{631481E2-B9BA-BB56-36E5-660A6CA43ECB}"/>
          </ac:inkMkLst>
        </pc:inkChg>
        <pc:inkChg chg="add del mod">
          <ac:chgData name="Michael Kuniega" userId="999f7fd1-0dc3-4cba-81fd-6a42a8d75a98" providerId="ADAL" clId="{5E6C7ABE-BA92-4CBB-B9B1-2488E3CE8F49}" dt="2023-01-29T00:54:17.302" v="3317"/>
          <ac:inkMkLst>
            <pc:docMk/>
            <pc:sldMk cId="2371875382" sldId="280"/>
            <ac:inkMk id="37" creationId="{0F88B9C2-85AF-7248-A29A-A0F1DC870544}"/>
          </ac:inkMkLst>
        </pc:inkChg>
        <pc:inkChg chg="add del mod">
          <ac:chgData name="Michael Kuniega" userId="999f7fd1-0dc3-4cba-81fd-6a42a8d75a98" providerId="ADAL" clId="{5E6C7ABE-BA92-4CBB-B9B1-2488E3CE8F49}" dt="2023-01-29T00:54:17.306" v="3326"/>
          <ac:inkMkLst>
            <pc:docMk/>
            <pc:sldMk cId="2371875382" sldId="280"/>
            <ac:inkMk id="38" creationId="{8627951C-7CB2-9774-8960-132353802BF4}"/>
          </ac:inkMkLst>
        </pc:inkChg>
        <pc:inkChg chg="add del mod">
          <ac:chgData name="Michael Kuniega" userId="999f7fd1-0dc3-4cba-81fd-6a42a8d75a98" providerId="ADAL" clId="{5E6C7ABE-BA92-4CBB-B9B1-2488E3CE8F49}" dt="2023-01-29T00:54:17.324" v="3365"/>
          <ac:inkMkLst>
            <pc:docMk/>
            <pc:sldMk cId="2371875382" sldId="280"/>
            <ac:inkMk id="39" creationId="{2D4C7D27-4477-EBFD-0633-499EFFBF552F}"/>
          </ac:inkMkLst>
        </pc:inkChg>
        <pc:inkChg chg="add del mod">
          <ac:chgData name="Michael Kuniega" userId="999f7fd1-0dc3-4cba-81fd-6a42a8d75a98" providerId="ADAL" clId="{5E6C7ABE-BA92-4CBB-B9B1-2488E3CE8F49}" dt="2023-01-29T00:54:17.308" v="3330"/>
          <ac:inkMkLst>
            <pc:docMk/>
            <pc:sldMk cId="2371875382" sldId="280"/>
            <ac:inkMk id="40" creationId="{57BA3A6B-986B-9CB0-2372-FA292459AC76}"/>
          </ac:inkMkLst>
        </pc:inkChg>
        <pc:inkChg chg="add del mod">
          <ac:chgData name="Michael Kuniega" userId="999f7fd1-0dc3-4cba-81fd-6a42a8d75a98" providerId="ADAL" clId="{5E6C7ABE-BA92-4CBB-B9B1-2488E3CE8F49}" dt="2023-01-29T00:54:17.318" v="3352"/>
          <ac:inkMkLst>
            <pc:docMk/>
            <pc:sldMk cId="2371875382" sldId="280"/>
            <ac:inkMk id="43" creationId="{1C7D98D3-6FBC-D2B6-7E2B-C34972734878}"/>
          </ac:inkMkLst>
        </pc:inkChg>
        <pc:inkChg chg="add del mod">
          <ac:chgData name="Michael Kuniega" userId="999f7fd1-0dc3-4cba-81fd-6a42a8d75a98" providerId="ADAL" clId="{5E6C7ABE-BA92-4CBB-B9B1-2488E3CE8F49}" dt="2023-01-29T00:54:17.325" v="3372"/>
          <ac:inkMkLst>
            <pc:docMk/>
            <pc:sldMk cId="2371875382" sldId="280"/>
            <ac:inkMk id="44" creationId="{FF0D80F2-09A9-CA5D-6F99-C903D239DFB1}"/>
          </ac:inkMkLst>
        </pc:inkChg>
        <pc:inkChg chg="add del mod">
          <ac:chgData name="Michael Kuniega" userId="999f7fd1-0dc3-4cba-81fd-6a42a8d75a98" providerId="ADAL" clId="{5E6C7ABE-BA92-4CBB-B9B1-2488E3CE8F49}" dt="2023-01-29T00:54:17.316" v="3348"/>
          <ac:inkMkLst>
            <pc:docMk/>
            <pc:sldMk cId="2371875382" sldId="280"/>
            <ac:inkMk id="46" creationId="{B28707FE-75C5-5825-D54C-B25F804BC0BA}"/>
          </ac:inkMkLst>
        </pc:inkChg>
        <pc:inkChg chg="add del mod">
          <ac:chgData name="Michael Kuniega" userId="999f7fd1-0dc3-4cba-81fd-6a42a8d75a98" providerId="ADAL" clId="{5E6C7ABE-BA92-4CBB-B9B1-2488E3CE8F49}" dt="2023-01-29T00:54:17.330" v="3384"/>
          <ac:inkMkLst>
            <pc:docMk/>
            <pc:sldMk cId="2371875382" sldId="280"/>
            <ac:inkMk id="47" creationId="{5266E361-AF5D-0294-050F-66535C6F87BF}"/>
          </ac:inkMkLst>
        </pc:inkChg>
        <pc:inkChg chg="add del mod">
          <ac:chgData name="Michael Kuniega" userId="999f7fd1-0dc3-4cba-81fd-6a42a8d75a98" providerId="ADAL" clId="{5E6C7ABE-BA92-4CBB-B9B1-2488E3CE8F49}" dt="2023-01-29T00:54:17.331" v="3388"/>
          <ac:inkMkLst>
            <pc:docMk/>
            <pc:sldMk cId="2371875382" sldId="280"/>
            <ac:inkMk id="48" creationId="{9085E92F-AB5D-EE56-847D-D3B1421A1E76}"/>
          </ac:inkMkLst>
        </pc:inkChg>
        <pc:inkChg chg="add del mod">
          <ac:chgData name="Michael Kuniega" userId="999f7fd1-0dc3-4cba-81fd-6a42a8d75a98" providerId="ADAL" clId="{5E6C7ABE-BA92-4CBB-B9B1-2488E3CE8F49}" dt="2023-01-29T00:54:17.315" v="3344"/>
          <ac:inkMkLst>
            <pc:docMk/>
            <pc:sldMk cId="2371875382" sldId="280"/>
            <ac:inkMk id="49" creationId="{6DE0284B-C65F-E8D5-6A08-6CA11EE1434D}"/>
          </ac:inkMkLst>
        </pc:inkChg>
        <pc:inkChg chg="add del mod">
          <ac:chgData name="Michael Kuniega" userId="999f7fd1-0dc3-4cba-81fd-6a42a8d75a98" providerId="ADAL" clId="{5E6C7ABE-BA92-4CBB-B9B1-2488E3CE8F49}" dt="2023-01-29T00:54:17.298" v="3309"/>
          <ac:inkMkLst>
            <pc:docMk/>
            <pc:sldMk cId="2371875382" sldId="280"/>
            <ac:inkMk id="50" creationId="{B6996C0C-637C-7928-BD74-3105B37A594B}"/>
          </ac:inkMkLst>
        </pc:inkChg>
        <pc:inkChg chg="add del mod">
          <ac:chgData name="Michael Kuniega" userId="999f7fd1-0dc3-4cba-81fd-6a42a8d75a98" providerId="ADAL" clId="{5E6C7ABE-BA92-4CBB-B9B1-2488E3CE8F49}" dt="2023-01-29T00:54:17.320" v="3356"/>
          <ac:inkMkLst>
            <pc:docMk/>
            <pc:sldMk cId="2371875382" sldId="280"/>
            <ac:inkMk id="51" creationId="{F6C6AF14-60B2-92F2-6D0E-3F2058CB7F8E}"/>
          </ac:inkMkLst>
        </pc:inkChg>
        <pc:inkChg chg="add del mod">
          <ac:chgData name="Michael Kuniega" userId="999f7fd1-0dc3-4cba-81fd-6a42a8d75a98" providerId="ADAL" clId="{5E6C7ABE-BA92-4CBB-B9B1-2488E3CE8F49}" dt="2023-01-29T00:54:17.321" v="3361"/>
          <ac:inkMkLst>
            <pc:docMk/>
            <pc:sldMk cId="2371875382" sldId="280"/>
            <ac:inkMk id="54" creationId="{009B39EA-3743-C4B3-4971-444B248260A1}"/>
          </ac:inkMkLst>
        </pc:inkChg>
        <pc:inkChg chg="add del mod">
          <ac:chgData name="Michael Kuniega" userId="999f7fd1-0dc3-4cba-81fd-6a42a8d75a98" providerId="ADAL" clId="{5E6C7ABE-BA92-4CBB-B9B1-2488E3CE8F49}" dt="2023-01-29T00:54:17.324" v="3368"/>
          <ac:inkMkLst>
            <pc:docMk/>
            <pc:sldMk cId="2371875382" sldId="280"/>
            <ac:inkMk id="55" creationId="{F2FCE3D0-3737-EFE1-BB56-AECB85F9AA26}"/>
          </ac:inkMkLst>
        </pc:inkChg>
        <pc:inkChg chg="add del mod">
          <ac:chgData name="Michael Kuniega" userId="999f7fd1-0dc3-4cba-81fd-6a42a8d75a98" providerId="ADAL" clId="{5E6C7ABE-BA92-4CBB-B9B1-2488E3CE8F49}" dt="2023-01-29T00:54:17.307" v="3327"/>
          <ac:inkMkLst>
            <pc:docMk/>
            <pc:sldMk cId="2371875382" sldId="280"/>
            <ac:inkMk id="56" creationId="{3E7032A2-52AC-020E-F9B8-F894CDBA544F}"/>
          </ac:inkMkLst>
        </pc:inkChg>
        <pc:inkChg chg="add del mod">
          <ac:chgData name="Michael Kuniega" userId="999f7fd1-0dc3-4cba-81fd-6a42a8d75a98" providerId="ADAL" clId="{5E6C7ABE-BA92-4CBB-B9B1-2488E3CE8F49}" dt="2023-01-29T00:54:17.296" v="3305"/>
          <ac:inkMkLst>
            <pc:docMk/>
            <pc:sldMk cId="2371875382" sldId="280"/>
            <ac:inkMk id="57" creationId="{09B191A5-9584-EBBB-CF78-B9368C57C7EA}"/>
          </ac:inkMkLst>
        </pc:inkChg>
        <pc:inkChg chg="add del">
          <ac:chgData name="Michael Kuniega" userId="999f7fd1-0dc3-4cba-81fd-6a42a8d75a98" providerId="ADAL" clId="{5E6C7ABE-BA92-4CBB-B9B1-2488E3CE8F49}" dt="2023-01-28T20:34:42.299" v="1959"/>
          <ac:inkMkLst>
            <pc:docMk/>
            <pc:sldMk cId="2371875382" sldId="280"/>
            <ac:inkMk id="59" creationId="{C5610CBE-0FF4-4594-36D9-79B6BE2A94F4}"/>
          </ac:inkMkLst>
        </pc:inkChg>
        <pc:inkChg chg="add del mod">
          <ac:chgData name="Michael Kuniega" userId="999f7fd1-0dc3-4cba-81fd-6a42a8d75a98" providerId="ADAL" clId="{5E6C7ABE-BA92-4CBB-B9B1-2488E3CE8F49}" dt="2023-01-29T00:54:17.325" v="3370"/>
          <ac:inkMkLst>
            <pc:docMk/>
            <pc:sldMk cId="2371875382" sldId="280"/>
            <ac:inkMk id="60" creationId="{0818C9DE-C22B-50EA-C870-AE4B9CD600B3}"/>
          </ac:inkMkLst>
        </pc:inkChg>
        <pc:inkChg chg="add del mod">
          <ac:chgData name="Michael Kuniega" userId="999f7fd1-0dc3-4cba-81fd-6a42a8d75a98" providerId="ADAL" clId="{5E6C7ABE-BA92-4CBB-B9B1-2488E3CE8F49}" dt="2023-01-29T00:38:11.030" v="2417"/>
          <ac:inkMkLst>
            <pc:docMk/>
            <pc:sldMk cId="2371875382" sldId="280"/>
            <ac:inkMk id="61" creationId="{D7E21771-98C6-FB6A-ADE7-125D10501CAF}"/>
          </ac:inkMkLst>
        </pc:inkChg>
        <pc:inkChg chg="add del mod">
          <ac:chgData name="Michael Kuniega" userId="999f7fd1-0dc3-4cba-81fd-6a42a8d75a98" providerId="ADAL" clId="{5E6C7ABE-BA92-4CBB-B9B1-2488E3CE8F49}" dt="2023-01-28T20:34:54.539" v="1964"/>
          <ac:inkMkLst>
            <pc:docMk/>
            <pc:sldMk cId="2371875382" sldId="280"/>
            <ac:inkMk id="62" creationId="{905AE917-0E3C-A36F-F321-CC8F1DA7F6C2}"/>
          </ac:inkMkLst>
        </pc:inkChg>
        <pc:inkChg chg="add del mod">
          <ac:chgData name="Michael Kuniega" userId="999f7fd1-0dc3-4cba-81fd-6a42a8d75a98" providerId="ADAL" clId="{5E6C7ABE-BA92-4CBB-B9B1-2488E3CE8F49}" dt="2023-01-29T00:38:10.980" v="2355"/>
          <ac:inkMkLst>
            <pc:docMk/>
            <pc:sldMk cId="2371875382" sldId="280"/>
            <ac:inkMk id="64" creationId="{007F00B0-EE9E-7310-3CD5-E6C657A8ACD1}"/>
          </ac:inkMkLst>
        </pc:inkChg>
        <pc:inkChg chg="add del mod">
          <ac:chgData name="Michael Kuniega" userId="999f7fd1-0dc3-4cba-81fd-6a42a8d75a98" providerId="ADAL" clId="{5E6C7ABE-BA92-4CBB-B9B1-2488E3CE8F49}" dt="2023-01-29T00:54:17.330" v="3387"/>
          <ac:inkMkLst>
            <pc:docMk/>
            <pc:sldMk cId="2371875382" sldId="280"/>
            <ac:inkMk id="65" creationId="{AE042C1B-0FD3-EE87-6664-25E57E113C32}"/>
          </ac:inkMkLst>
        </pc:inkChg>
        <pc:inkChg chg="add del mod">
          <ac:chgData name="Michael Kuniega" userId="999f7fd1-0dc3-4cba-81fd-6a42a8d75a98" providerId="ADAL" clId="{5E6C7ABE-BA92-4CBB-B9B1-2488E3CE8F49}" dt="2023-01-29T00:38:11.052" v="2456"/>
          <ac:inkMkLst>
            <pc:docMk/>
            <pc:sldMk cId="2371875382" sldId="280"/>
            <ac:inkMk id="67" creationId="{2D8E4499-B0F5-F076-BD20-4639C38436C0}"/>
          </ac:inkMkLst>
        </pc:inkChg>
        <pc:inkChg chg="add del mod">
          <ac:chgData name="Michael Kuniega" userId="999f7fd1-0dc3-4cba-81fd-6a42a8d75a98" providerId="ADAL" clId="{5E6C7ABE-BA92-4CBB-B9B1-2488E3CE8F49}" dt="2023-01-29T00:38:10.969" v="2341"/>
          <ac:inkMkLst>
            <pc:docMk/>
            <pc:sldMk cId="2371875382" sldId="280"/>
            <ac:inkMk id="68" creationId="{2AFCC9FE-CBBF-E082-CFE1-9FF642C7A231}"/>
          </ac:inkMkLst>
        </pc:inkChg>
        <pc:inkChg chg="add del mod">
          <ac:chgData name="Michael Kuniega" userId="999f7fd1-0dc3-4cba-81fd-6a42a8d75a98" providerId="ADAL" clId="{5E6C7ABE-BA92-4CBB-B9B1-2488E3CE8F49}" dt="2023-01-29T00:38:11.002" v="2382"/>
          <ac:inkMkLst>
            <pc:docMk/>
            <pc:sldMk cId="2371875382" sldId="280"/>
            <ac:inkMk id="70" creationId="{3F77A3D6-E165-A17C-AB05-386B3EB82B99}"/>
          </ac:inkMkLst>
        </pc:inkChg>
        <pc:inkChg chg="add del mod">
          <ac:chgData name="Michael Kuniega" userId="999f7fd1-0dc3-4cba-81fd-6a42a8d75a98" providerId="ADAL" clId="{5E6C7ABE-BA92-4CBB-B9B1-2488E3CE8F49}" dt="2023-01-29T00:38:11.017" v="2399"/>
          <ac:inkMkLst>
            <pc:docMk/>
            <pc:sldMk cId="2371875382" sldId="280"/>
            <ac:inkMk id="71" creationId="{C138BBA5-4385-40A0-6FA4-C01BAFA72B0A}"/>
          </ac:inkMkLst>
        </pc:inkChg>
        <pc:inkChg chg="add del mod">
          <ac:chgData name="Michael Kuniega" userId="999f7fd1-0dc3-4cba-81fd-6a42a8d75a98" providerId="ADAL" clId="{5E6C7ABE-BA92-4CBB-B9B1-2488E3CE8F49}" dt="2023-01-29T00:38:11.055" v="2463"/>
          <ac:inkMkLst>
            <pc:docMk/>
            <pc:sldMk cId="2371875382" sldId="280"/>
            <ac:inkMk id="72" creationId="{7C57DF08-E2D0-E14B-2C6B-AEB06D1D22F8}"/>
          </ac:inkMkLst>
        </pc:inkChg>
        <pc:inkChg chg="add del mod">
          <ac:chgData name="Michael Kuniega" userId="999f7fd1-0dc3-4cba-81fd-6a42a8d75a98" providerId="ADAL" clId="{5E6C7ABE-BA92-4CBB-B9B1-2488E3CE8F49}" dt="2023-01-29T00:38:11.037" v="2428"/>
          <ac:inkMkLst>
            <pc:docMk/>
            <pc:sldMk cId="2371875382" sldId="280"/>
            <ac:inkMk id="73" creationId="{587790C1-E1E7-3B86-255A-04F8F3321225}"/>
          </ac:inkMkLst>
        </pc:inkChg>
        <pc:inkChg chg="add del mod">
          <ac:chgData name="Michael Kuniega" userId="999f7fd1-0dc3-4cba-81fd-6a42a8d75a98" providerId="ADAL" clId="{5E6C7ABE-BA92-4CBB-B9B1-2488E3CE8F49}" dt="2023-01-29T00:38:10.958" v="2326"/>
          <ac:inkMkLst>
            <pc:docMk/>
            <pc:sldMk cId="2371875382" sldId="280"/>
            <ac:inkMk id="74" creationId="{DBF0EEB6-44E0-FD86-7A87-50742C217B29}"/>
          </ac:inkMkLst>
        </pc:inkChg>
        <pc:inkChg chg="add del mod">
          <ac:chgData name="Michael Kuniega" userId="999f7fd1-0dc3-4cba-81fd-6a42a8d75a98" providerId="ADAL" clId="{5E6C7ABE-BA92-4CBB-B9B1-2488E3CE8F49}" dt="2023-01-29T00:38:10.987" v="2364"/>
          <ac:inkMkLst>
            <pc:docMk/>
            <pc:sldMk cId="2371875382" sldId="280"/>
            <ac:inkMk id="76" creationId="{5828E1EB-920E-8F32-5658-F00C18A1FE58}"/>
          </ac:inkMkLst>
        </pc:inkChg>
        <pc:inkChg chg="add del mod">
          <ac:chgData name="Michael Kuniega" userId="999f7fd1-0dc3-4cba-81fd-6a42a8d75a98" providerId="ADAL" clId="{5E6C7ABE-BA92-4CBB-B9B1-2488E3CE8F49}" dt="2023-01-29T00:38:11.061" v="2480"/>
          <ac:inkMkLst>
            <pc:docMk/>
            <pc:sldMk cId="2371875382" sldId="280"/>
            <ac:inkMk id="77" creationId="{7904A67C-8B84-0B19-D755-260ACD2D060E}"/>
          </ac:inkMkLst>
        </pc:inkChg>
        <pc:inkChg chg="add del mod">
          <ac:chgData name="Michael Kuniega" userId="999f7fd1-0dc3-4cba-81fd-6a42a8d75a98" providerId="ADAL" clId="{5E6C7ABE-BA92-4CBB-B9B1-2488E3CE8F49}" dt="2023-01-29T00:38:10.956" v="2324"/>
          <ac:inkMkLst>
            <pc:docMk/>
            <pc:sldMk cId="2371875382" sldId="280"/>
            <ac:inkMk id="78" creationId="{37A1C2A8-4F96-6DF2-08DF-B8D0A950B972}"/>
          </ac:inkMkLst>
        </pc:inkChg>
        <pc:inkChg chg="add del mod">
          <ac:chgData name="Michael Kuniega" userId="999f7fd1-0dc3-4cba-81fd-6a42a8d75a98" providerId="ADAL" clId="{5E6C7ABE-BA92-4CBB-B9B1-2488E3CE8F49}" dt="2023-01-29T00:38:10.978" v="2352"/>
          <ac:inkMkLst>
            <pc:docMk/>
            <pc:sldMk cId="2371875382" sldId="280"/>
            <ac:inkMk id="79" creationId="{BF724D00-78B8-1DFE-B0BB-882AAD10FC16}"/>
          </ac:inkMkLst>
        </pc:inkChg>
        <pc:inkChg chg="add del mod">
          <ac:chgData name="Michael Kuniega" userId="999f7fd1-0dc3-4cba-81fd-6a42a8d75a98" providerId="ADAL" clId="{5E6C7ABE-BA92-4CBB-B9B1-2488E3CE8F49}" dt="2023-01-29T00:38:11.016" v="2396"/>
          <ac:inkMkLst>
            <pc:docMk/>
            <pc:sldMk cId="2371875382" sldId="280"/>
            <ac:inkMk id="80" creationId="{A5D893DD-7FAD-0E20-F51C-9D87EAC2B1B4}"/>
          </ac:inkMkLst>
        </pc:inkChg>
        <pc:inkChg chg="add del mod">
          <ac:chgData name="Michael Kuniega" userId="999f7fd1-0dc3-4cba-81fd-6a42a8d75a98" providerId="ADAL" clId="{5E6C7ABE-BA92-4CBB-B9B1-2488E3CE8F49}" dt="2023-01-29T00:38:10.968" v="2339"/>
          <ac:inkMkLst>
            <pc:docMk/>
            <pc:sldMk cId="2371875382" sldId="280"/>
            <ac:inkMk id="81" creationId="{3AF4D873-05E9-6033-2422-CEA9DD4B2AA4}"/>
          </ac:inkMkLst>
        </pc:inkChg>
        <pc:inkChg chg="add del mod">
          <ac:chgData name="Michael Kuniega" userId="999f7fd1-0dc3-4cba-81fd-6a42a8d75a98" providerId="ADAL" clId="{5E6C7ABE-BA92-4CBB-B9B1-2488E3CE8F49}" dt="2023-01-29T00:38:11.035" v="2425"/>
          <ac:inkMkLst>
            <pc:docMk/>
            <pc:sldMk cId="2371875382" sldId="280"/>
            <ac:inkMk id="82" creationId="{1CF03FC6-530F-CC6F-E0FB-54A01024FA75}"/>
          </ac:inkMkLst>
        </pc:inkChg>
        <pc:inkChg chg="add del mod">
          <ac:chgData name="Michael Kuniega" userId="999f7fd1-0dc3-4cba-81fd-6a42a8d75a98" providerId="ADAL" clId="{5E6C7ABE-BA92-4CBB-B9B1-2488E3CE8F49}" dt="2023-01-29T00:38:10.991" v="2370"/>
          <ac:inkMkLst>
            <pc:docMk/>
            <pc:sldMk cId="2371875382" sldId="280"/>
            <ac:inkMk id="83" creationId="{DBAC2228-AB5C-27DD-6C5A-C784E9103826}"/>
          </ac:inkMkLst>
        </pc:inkChg>
        <pc:inkChg chg="add del mod">
          <ac:chgData name="Michael Kuniega" userId="999f7fd1-0dc3-4cba-81fd-6a42a8d75a98" providerId="ADAL" clId="{5E6C7ABE-BA92-4CBB-B9B1-2488E3CE8F49}" dt="2023-01-29T00:38:11.029" v="2414"/>
          <ac:inkMkLst>
            <pc:docMk/>
            <pc:sldMk cId="2371875382" sldId="280"/>
            <ac:inkMk id="84" creationId="{08F72AA9-B7D9-226A-B892-480DBF51A428}"/>
          </ac:inkMkLst>
        </pc:inkChg>
        <pc:inkChg chg="add del mod">
          <ac:chgData name="Michael Kuniega" userId="999f7fd1-0dc3-4cba-81fd-6a42a8d75a98" providerId="ADAL" clId="{5E6C7ABE-BA92-4CBB-B9B1-2488E3CE8F49}" dt="2023-01-29T00:38:11.039" v="2430"/>
          <ac:inkMkLst>
            <pc:docMk/>
            <pc:sldMk cId="2371875382" sldId="280"/>
            <ac:inkMk id="85" creationId="{6CB904EB-F7D6-CE02-F053-1DD2F6DDEB05}"/>
          </ac:inkMkLst>
        </pc:inkChg>
        <pc:inkChg chg="add del mod">
          <ac:chgData name="Michael Kuniega" userId="999f7fd1-0dc3-4cba-81fd-6a42a8d75a98" providerId="ADAL" clId="{5E6C7ABE-BA92-4CBB-B9B1-2488E3CE8F49}" dt="2023-01-29T00:38:11.046" v="2444"/>
          <ac:inkMkLst>
            <pc:docMk/>
            <pc:sldMk cId="2371875382" sldId="280"/>
            <ac:inkMk id="86" creationId="{84FBED1C-CE40-159D-3FB8-1749AE70F0F8}"/>
          </ac:inkMkLst>
        </pc:inkChg>
        <pc:inkChg chg="add del mod">
          <ac:chgData name="Michael Kuniega" userId="999f7fd1-0dc3-4cba-81fd-6a42a8d75a98" providerId="ADAL" clId="{5E6C7ABE-BA92-4CBB-B9B1-2488E3CE8F49}" dt="2023-01-29T00:38:11.054" v="2460"/>
          <ac:inkMkLst>
            <pc:docMk/>
            <pc:sldMk cId="2371875382" sldId="280"/>
            <ac:inkMk id="87" creationId="{210D3375-4AE2-7EE7-C7FA-2BCC3C3015BE}"/>
          </ac:inkMkLst>
        </pc:inkChg>
        <pc:inkChg chg="add del mod">
          <ac:chgData name="Michael Kuniega" userId="999f7fd1-0dc3-4cba-81fd-6a42a8d75a98" providerId="ADAL" clId="{5E6C7ABE-BA92-4CBB-B9B1-2488E3CE8F49}" dt="2023-01-29T00:38:11.061" v="2478"/>
          <ac:inkMkLst>
            <pc:docMk/>
            <pc:sldMk cId="2371875382" sldId="280"/>
            <ac:inkMk id="88" creationId="{52288A67-FCC4-2696-1FFC-245E53CB7E7C}"/>
          </ac:inkMkLst>
        </pc:inkChg>
        <pc:inkChg chg="add del mod">
          <ac:chgData name="Michael Kuniega" userId="999f7fd1-0dc3-4cba-81fd-6a42a8d75a98" providerId="ADAL" clId="{5E6C7ABE-BA92-4CBB-B9B1-2488E3CE8F49}" dt="2023-01-29T00:38:10.990" v="2367"/>
          <ac:inkMkLst>
            <pc:docMk/>
            <pc:sldMk cId="2371875382" sldId="280"/>
            <ac:inkMk id="89" creationId="{F63AE7F7-7B96-005F-2C44-1001AC93FFC6}"/>
          </ac:inkMkLst>
        </pc:inkChg>
        <pc:inkChg chg="add del mod">
          <ac:chgData name="Michael Kuniega" userId="999f7fd1-0dc3-4cba-81fd-6a42a8d75a98" providerId="ADAL" clId="{5E6C7ABE-BA92-4CBB-B9B1-2488E3CE8F49}" dt="2023-01-29T00:38:11.028" v="2412"/>
          <ac:inkMkLst>
            <pc:docMk/>
            <pc:sldMk cId="2371875382" sldId="280"/>
            <ac:inkMk id="90" creationId="{BF8FF719-8544-528E-D0D4-96B953339EF2}"/>
          </ac:inkMkLst>
        </pc:inkChg>
        <pc:inkChg chg="add del mod">
          <ac:chgData name="Michael Kuniega" userId="999f7fd1-0dc3-4cba-81fd-6a42a8d75a98" providerId="ADAL" clId="{5E6C7ABE-BA92-4CBB-B9B1-2488E3CE8F49}" dt="2023-01-29T00:38:11.062" v="2482"/>
          <ac:inkMkLst>
            <pc:docMk/>
            <pc:sldMk cId="2371875382" sldId="280"/>
            <ac:inkMk id="91" creationId="{15C5BFB4-FCB3-50EE-70E5-426626BDF4CE}"/>
          </ac:inkMkLst>
        </pc:inkChg>
        <pc:inkChg chg="add del mod">
          <ac:chgData name="Michael Kuniega" userId="999f7fd1-0dc3-4cba-81fd-6a42a8d75a98" providerId="ADAL" clId="{5E6C7ABE-BA92-4CBB-B9B1-2488E3CE8F49}" dt="2023-01-29T00:38:11.033" v="2420"/>
          <ac:inkMkLst>
            <pc:docMk/>
            <pc:sldMk cId="2371875382" sldId="280"/>
            <ac:inkMk id="92" creationId="{6FB9BF01-3373-FB43-78EA-D0545EA144C6}"/>
          </ac:inkMkLst>
        </pc:inkChg>
        <pc:inkChg chg="add del mod">
          <ac:chgData name="Michael Kuniega" userId="999f7fd1-0dc3-4cba-81fd-6a42a8d75a98" providerId="ADAL" clId="{5E6C7ABE-BA92-4CBB-B9B1-2488E3CE8F49}" dt="2023-01-29T00:38:11.006" v="2386"/>
          <ac:inkMkLst>
            <pc:docMk/>
            <pc:sldMk cId="2371875382" sldId="280"/>
            <ac:inkMk id="94" creationId="{1E03D6CC-5856-C409-F587-7D5059221909}"/>
          </ac:inkMkLst>
        </pc:inkChg>
        <pc:inkChg chg="add del mod">
          <ac:chgData name="Michael Kuniega" userId="999f7fd1-0dc3-4cba-81fd-6a42a8d75a98" providerId="ADAL" clId="{5E6C7ABE-BA92-4CBB-B9B1-2488E3CE8F49}" dt="2023-01-29T00:38:10.958" v="2327"/>
          <ac:inkMkLst>
            <pc:docMk/>
            <pc:sldMk cId="2371875382" sldId="280"/>
            <ac:inkMk id="95" creationId="{52750023-B1F4-1086-6ABC-157C3B4E4979}"/>
          </ac:inkMkLst>
        </pc:inkChg>
        <pc:inkChg chg="add del mod">
          <ac:chgData name="Michael Kuniega" userId="999f7fd1-0dc3-4cba-81fd-6a42a8d75a98" providerId="ADAL" clId="{5E6C7ABE-BA92-4CBB-B9B1-2488E3CE8F49}" dt="2023-01-29T00:38:10.970" v="2342"/>
          <ac:inkMkLst>
            <pc:docMk/>
            <pc:sldMk cId="2371875382" sldId="280"/>
            <ac:inkMk id="97" creationId="{369A5B8E-36BD-AD55-39DD-F34A35781B62}"/>
          </ac:inkMkLst>
        </pc:inkChg>
        <pc:inkChg chg="add del mod">
          <ac:chgData name="Michael Kuniega" userId="999f7fd1-0dc3-4cba-81fd-6a42a8d75a98" providerId="ADAL" clId="{5E6C7ABE-BA92-4CBB-B9B1-2488E3CE8F49}" dt="2023-01-29T00:38:11.030" v="2416"/>
          <ac:inkMkLst>
            <pc:docMk/>
            <pc:sldMk cId="2371875382" sldId="280"/>
            <ac:inkMk id="98" creationId="{7B58FA69-8F53-9095-5A22-58ED02D2F9B5}"/>
          </ac:inkMkLst>
        </pc:inkChg>
        <pc:inkChg chg="add del mod">
          <ac:chgData name="Michael Kuniega" userId="999f7fd1-0dc3-4cba-81fd-6a42a8d75a98" providerId="ADAL" clId="{5E6C7ABE-BA92-4CBB-B9B1-2488E3CE8F49}" dt="2023-01-29T00:38:11.009" v="2388"/>
          <ac:inkMkLst>
            <pc:docMk/>
            <pc:sldMk cId="2371875382" sldId="280"/>
            <ac:inkMk id="99" creationId="{FDA8447C-B8D2-D0A4-E6B8-6452289A95CC}"/>
          </ac:inkMkLst>
        </pc:inkChg>
        <pc:inkChg chg="add del mod">
          <ac:chgData name="Michael Kuniega" userId="999f7fd1-0dc3-4cba-81fd-6a42a8d75a98" providerId="ADAL" clId="{5E6C7ABE-BA92-4CBB-B9B1-2488E3CE8F49}" dt="2023-01-29T00:38:11.023" v="2406"/>
          <ac:inkMkLst>
            <pc:docMk/>
            <pc:sldMk cId="2371875382" sldId="280"/>
            <ac:inkMk id="100" creationId="{923CC78D-0138-8678-B0C1-22B91B616065}"/>
          </ac:inkMkLst>
        </pc:inkChg>
        <pc:inkChg chg="add del mod">
          <ac:chgData name="Michael Kuniega" userId="999f7fd1-0dc3-4cba-81fd-6a42a8d75a98" providerId="ADAL" clId="{5E6C7ABE-BA92-4CBB-B9B1-2488E3CE8F49}" dt="2023-01-29T00:38:10.995" v="2375"/>
          <ac:inkMkLst>
            <pc:docMk/>
            <pc:sldMk cId="2371875382" sldId="280"/>
            <ac:inkMk id="102" creationId="{A73A6820-7370-2E5B-C943-C2C041F1CC5E}"/>
          </ac:inkMkLst>
        </pc:inkChg>
        <pc:inkChg chg="add del mod">
          <ac:chgData name="Michael Kuniega" userId="999f7fd1-0dc3-4cba-81fd-6a42a8d75a98" providerId="ADAL" clId="{5E6C7ABE-BA92-4CBB-B9B1-2488E3CE8F49}" dt="2023-01-29T00:38:11.029" v="2415"/>
          <ac:inkMkLst>
            <pc:docMk/>
            <pc:sldMk cId="2371875382" sldId="280"/>
            <ac:inkMk id="103" creationId="{6E34382E-C84B-5278-6F4C-08BFCAC69D45}"/>
          </ac:inkMkLst>
        </pc:inkChg>
        <pc:inkChg chg="add del mod">
          <ac:chgData name="Michael Kuniega" userId="999f7fd1-0dc3-4cba-81fd-6a42a8d75a98" providerId="ADAL" clId="{5E6C7ABE-BA92-4CBB-B9B1-2488E3CE8F49}" dt="2023-01-29T00:38:11.058" v="2470"/>
          <ac:inkMkLst>
            <pc:docMk/>
            <pc:sldMk cId="2371875382" sldId="280"/>
            <ac:inkMk id="104" creationId="{D67AA44B-34E5-9EE7-5333-36230D6257A7}"/>
          </ac:inkMkLst>
        </pc:inkChg>
        <pc:inkChg chg="add del mod">
          <ac:chgData name="Michael Kuniega" userId="999f7fd1-0dc3-4cba-81fd-6a42a8d75a98" providerId="ADAL" clId="{5E6C7ABE-BA92-4CBB-B9B1-2488E3CE8F49}" dt="2023-01-29T00:38:11.040" v="2432"/>
          <ac:inkMkLst>
            <pc:docMk/>
            <pc:sldMk cId="2371875382" sldId="280"/>
            <ac:inkMk id="105" creationId="{32A2E819-00BC-BB63-2E69-DAAEC38C22C4}"/>
          </ac:inkMkLst>
        </pc:inkChg>
        <pc:inkChg chg="add del mod">
          <ac:chgData name="Michael Kuniega" userId="999f7fd1-0dc3-4cba-81fd-6a42a8d75a98" providerId="ADAL" clId="{5E6C7ABE-BA92-4CBB-B9B1-2488E3CE8F49}" dt="2023-01-29T00:38:10.962" v="2331"/>
          <ac:inkMkLst>
            <pc:docMk/>
            <pc:sldMk cId="2371875382" sldId="280"/>
            <ac:inkMk id="106" creationId="{CDA8FAA7-C4B3-93F9-6E61-A6639401B143}"/>
          </ac:inkMkLst>
        </pc:inkChg>
        <pc:inkChg chg="add del mod">
          <ac:chgData name="Michael Kuniega" userId="999f7fd1-0dc3-4cba-81fd-6a42a8d75a98" providerId="ADAL" clId="{5E6C7ABE-BA92-4CBB-B9B1-2488E3CE8F49}" dt="2023-01-29T00:38:11.048" v="2449"/>
          <ac:inkMkLst>
            <pc:docMk/>
            <pc:sldMk cId="2371875382" sldId="280"/>
            <ac:inkMk id="107" creationId="{B71C2FCE-9483-2406-7492-74200E6EA999}"/>
          </ac:inkMkLst>
        </pc:inkChg>
        <pc:inkChg chg="add del mod">
          <ac:chgData name="Michael Kuniega" userId="999f7fd1-0dc3-4cba-81fd-6a42a8d75a98" providerId="ADAL" clId="{5E6C7ABE-BA92-4CBB-B9B1-2488E3CE8F49}" dt="2023-01-29T00:38:11.056" v="2465"/>
          <ac:inkMkLst>
            <pc:docMk/>
            <pc:sldMk cId="2371875382" sldId="280"/>
            <ac:inkMk id="108" creationId="{065B8B1C-78C1-C5D3-9662-817985079FCB}"/>
          </ac:inkMkLst>
        </pc:inkChg>
        <pc:inkChg chg="add del mod">
          <ac:chgData name="Michael Kuniega" userId="999f7fd1-0dc3-4cba-81fd-6a42a8d75a98" providerId="ADAL" clId="{5E6C7ABE-BA92-4CBB-B9B1-2488E3CE8F49}" dt="2023-01-29T00:38:10.981" v="2357"/>
          <ac:inkMkLst>
            <pc:docMk/>
            <pc:sldMk cId="2371875382" sldId="280"/>
            <ac:inkMk id="109" creationId="{308B1B82-9067-4DFC-1FE1-D12F7850001C}"/>
          </ac:inkMkLst>
        </pc:inkChg>
        <pc:inkChg chg="add del mod">
          <ac:chgData name="Michael Kuniega" userId="999f7fd1-0dc3-4cba-81fd-6a42a8d75a98" providerId="ADAL" clId="{5E6C7ABE-BA92-4CBB-B9B1-2488E3CE8F49}" dt="2023-01-29T00:38:11.042" v="2436"/>
          <ac:inkMkLst>
            <pc:docMk/>
            <pc:sldMk cId="2371875382" sldId="280"/>
            <ac:inkMk id="110" creationId="{C60FCB3A-8E87-6527-DAEA-7984E77C25FE}"/>
          </ac:inkMkLst>
        </pc:inkChg>
        <pc:inkChg chg="add del mod">
          <ac:chgData name="Michael Kuniega" userId="999f7fd1-0dc3-4cba-81fd-6a42a8d75a98" providerId="ADAL" clId="{5E6C7ABE-BA92-4CBB-B9B1-2488E3CE8F49}" dt="2023-01-29T00:38:11.050" v="2452"/>
          <ac:inkMkLst>
            <pc:docMk/>
            <pc:sldMk cId="2371875382" sldId="280"/>
            <ac:inkMk id="111" creationId="{E7AD0E01-3978-92DD-D990-406BBC7931F6}"/>
          </ac:inkMkLst>
        </pc:inkChg>
        <pc:inkChg chg="add del mod">
          <ac:chgData name="Michael Kuniega" userId="999f7fd1-0dc3-4cba-81fd-6a42a8d75a98" providerId="ADAL" clId="{5E6C7ABE-BA92-4CBB-B9B1-2488E3CE8F49}" dt="2023-01-29T00:38:10.980" v="2354"/>
          <ac:inkMkLst>
            <pc:docMk/>
            <pc:sldMk cId="2371875382" sldId="280"/>
            <ac:inkMk id="112" creationId="{7A4984A0-9503-458F-D573-60858B1C1C5D}"/>
          </ac:inkMkLst>
        </pc:inkChg>
        <pc:inkChg chg="add del mod">
          <ac:chgData name="Michael Kuniega" userId="999f7fd1-0dc3-4cba-81fd-6a42a8d75a98" providerId="ADAL" clId="{5E6C7ABE-BA92-4CBB-B9B1-2488E3CE8F49}" dt="2023-01-29T00:38:10.993" v="2372"/>
          <ac:inkMkLst>
            <pc:docMk/>
            <pc:sldMk cId="2371875382" sldId="280"/>
            <ac:inkMk id="113" creationId="{A80B894B-56F3-2221-37AE-39875656227C}"/>
          </ac:inkMkLst>
        </pc:inkChg>
        <pc:inkChg chg="add del mod">
          <ac:chgData name="Michael Kuniega" userId="999f7fd1-0dc3-4cba-81fd-6a42a8d75a98" providerId="ADAL" clId="{5E6C7ABE-BA92-4CBB-B9B1-2488E3CE8F49}" dt="2023-01-29T00:38:11.004" v="2384"/>
          <ac:inkMkLst>
            <pc:docMk/>
            <pc:sldMk cId="2371875382" sldId="280"/>
            <ac:inkMk id="114" creationId="{5D91621F-0FF6-FCF9-B407-E4310F59118D}"/>
          </ac:inkMkLst>
        </pc:inkChg>
        <pc:inkChg chg="add del mod">
          <ac:chgData name="Michael Kuniega" userId="999f7fd1-0dc3-4cba-81fd-6a42a8d75a98" providerId="ADAL" clId="{5E6C7ABE-BA92-4CBB-B9B1-2488E3CE8F49}" dt="2023-01-29T00:38:11.018" v="2402"/>
          <ac:inkMkLst>
            <pc:docMk/>
            <pc:sldMk cId="2371875382" sldId="280"/>
            <ac:inkMk id="115" creationId="{830DBE3E-B725-3BA0-3325-06F5C86F8713}"/>
          </ac:inkMkLst>
        </pc:inkChg>
        <pc:inkChg chg="add del mod">
          <ac:chgData name="Michael Kuniega" userId="999f7fd1-0dc3-4cba-81fd-6a42a8d75a98" providerId="ADAL" clId="{5E6C7ABE-BA92-4CBB-B9B1-2488E3CE8F49}" dt="2023-01-29T00:38:11.046" v="2443"/>
          <ac:inkMkLst>
            <pc:docMk/>
            <pc:sldMk cId="2371875382" sldId="280"/>
            <ac:inkMk id="116" creationId="{A540A2C9-42E4-E1F9-8555-79352F05D037}"/>
          </ac:inkMkLst>
        </pc:inkChg>
        <pc:inkChg chg="add del mod">
          <ac:chgData name="Michael Kuniega" userId="999f7fd1-0dc3-4cba-81fd-6a42a8d75a98" providerId="ADAL" clId="{5E6C7ABE-BA92-4CBB-B9B1-2488E3CE8F49}" dt="2023-01-29T00:38:11.043" v="2439"/>
          <ac:inkMkLst>
            <pc:docMk/>
            <pc:sldMk cId="2371875382" sldId="280"/>
            <ac:inkMk id="117" creationId="{DDF90630-4315-EC58-201A-C7B17FEE23C8}"/>
          </ac:inkMkLst>
        </pc:inkChg>
        <pc:inkChg chg="add del mod">
          <ac:chgData name="Michael Kuniega" userId="999f7fd1-0dc3-4cba-81fd-6a42a8d75a98" providerId="ADAL" clId="{5E6C7ABE-BA92-4CBB-B9B1-2488E3CE8F49}" dt="2023-01-28T20:37:28.321" v="2049"/>
          <ac:inkMkLst>
            <pc:docMk/>
            <pc:sldMk cId="2371875382" sldId="280"/>
            <ac:inkMk id="119" creationId="{749BA301-5D53-2AEC-E2E1-CD483BDFF74A}"/>
          </ac:inkMkLst>
        </pc:inkChg>
        <pc:inkChg chg="add del mod">
          <ac:chgData name="Michael Kuniega" userId="999f7fd1-0dc3-4cba-81fd-6a42a8d75a98" providerId="ADAL" clId="{5E6C7ABE-BA92-4CBB-B9B1-2488E3CE8F49}" dt="2023-01-28T20:37:28.321" v="2064"/>
          <ac:inkMkLst>
            <pc:docMk/>
            <pc:sldMk cId="2371875382" sldId="280"/>
            <ac:inkMk id="120" creationId="{28A4FF58-D8BC-C15F-F8AF-9CD58C25D45B}"/>
          </ac:inkMkLst>
        </pc:inkChg>
        <pc:inkChg chg="add del mod">
          <ac:chgData name="Michael Kuniega" userId="999f7fd1-0dc3-4cba-81fd-6a42a8d75a98" providerId="ADAL" clId="{5E6C7ABE-BA92-4CBB-B9B1-2488E3CE8F49}" dt="2023-01-28T20:37:28.321" v="2057"/>
          <ac:inkMkLst>
            <pc:docMk/>
            <pc:sldMk cId="2371875382" sldId="280"/>
            <ac:inkMk id="121" creationId="{DC500F89-3224-4286-8F21-043E7EF01732}"/>
          </ac:inkMkLst>
        </pc:inkChg>
        <pc:inkChg chg="add del mod">
          <ac:chgData name="Michael Kuniega" userId="999f7fd1-0dc3-4cba-81fd-6a42a8d75a98" providerId="ADAL" clId="{5E6C7ABE-BA92-4CBB-B9B1-2488E3CE8F49}" dt="2023-01-28T20:37:28.321" v="2062"/>
          <ac:inkMkLst>
            <pc:docMk/>
            <pc:sldMk cId="2371875382" sldId="280"/>
            <ac:inkMk id="122" creationId="{73DF50EE-8DF6-6B89-2B2E-E86B1FBFBCDF}"/>
          </ac:inkMkLst>
        </pc:inkChg>
        <pc:inkChg chg="add del mod">
          <ac:chgData name="Michael Kuniega" userId="999f7fd1-0dc3-4cba-81fd-6a42a8d75a98" providerId="ADAL" clId="{5E6C7ABE-BA92-4CBB-B9B1-2488E3CE8F49}" dt="2023-01-28T20:37:28.321" v="2055"/>
          <ac:inkMkLst>
            <pc:docMk/>
            <pc:sldMk cId="2371875382" sldId="280"/>
            <ac:inkMk id="124" creationId="{4599C1C3-7C37-61E4-27C9-76B6303BA5E8}"/>
          </ac:inkMkLst>
        </pc:inkChg>
        <pc:inkChg chg="add del mod">
          <ac:chgData name="Michael Kuniega" userId="999f7fd1-0dc3-4cba-81fd-6a42a8d75a98" providerId="ADAL" clId="{5E6C7ABE-BA92-4CBB-B9B1-2488E3CE8F49}" dt="2023-01-28T20:37:28.321" v="2048"/>
          <ac:inkMkLst>
            <pc:docMk/>
            <pc:sldMk cId="2371875382" sldId="280"/>
            <ac:inkMk id="125" creationId="{A24573C0-A180-AF44-D9A4-AAAF77B542DE}"/>
          </ac:inkMkLst>
        </pc:inkChg>
        <pc:inkChg chg="add del mod">
          <ac:chgData name="Michael Kuniega" userId="999f7fd1-0dc3-4cba-81fd-6a42a8d75a98" providerId="ADAL" clId="{5E6C7ABE-BA92-4CBB-B9B1-2488E3CE8F49}" dt="2023-01-28T20:37:28.321" v="2061"/>
          <ac:inkMkLst>
            <pc:docMk/>
            <pc:sldMk cId="2371875382" sldId="280"/>
            <ac:inkMk id="126" creationId="{07CEDE2E-7A6E-E2E6-23F9-25822229BEFD}"/>
          </ac:inkMkLst>
        </pc:inkChg>
        <pc:inkChg chg="add del mod">
          <ac:chgData name="Michael Kuniega" userId="999f7fd1-0dc3-4cba-81fd-6a42a8d75a98" providerId="ADAL" clId="{5E6C7ABE-BA92-4CBB-B9B1-2488E3CE8F49}" dt="2023-01-28T20:37:28.321" v="2059"/>
          <ac:inkMkLst>
            <pc:docMk/>
            <pc:sldMk cId="2371875382" sldId="280"/>
            <ac:inkMk id="127" creationId="{3394394B-E97C-820A-B6D3-F18DA203F055}"/>
          </ac:inkMkLst>
        </pc:inkChg>
        <pc:inkChg chg="add del mod">
          <ac:chgData name="Michael Kuniega" userId="999f7fd1-0dc3-4cba-81fd-6a42a8d75a98" providerId="ADAL" clId="{5E6C7ABE-BA92-4CBB-B9B1-2488E3CE8F49}" dt="2023-01-28T20:37:28.321" v="2052"/>
          <ac:inkMkLst>
            <pc:docMk/>
            <pc:sldMk cId="2371875382" sldId="280"/>
            <ac:inkMk id="128" creationId="{26C3E32E-801D-FCAC-C3DD-0D5B98265900}"/>
          </ac:inkMkLst>
        </pc:inkChg>
        <pc:inkChg chg="add del mod">
          <ac:chgData name="Michael Kuniega" userId="999f7fd1-0dc3-4cba-81fd-6a42a8d75a98" providerId="ADAL" clId="{5E6C7ABE-BA92-4CBB-B9B1-2488E3CE8F49}" dt="2023-01-28T20:37:28.321" v="2056"/>
          <ac:inkMkLst>
            <pc:docMk/>
            <pc:sldMk cId="2371875382" sldId="280"/>
            <ac:inkMk id="129" creationId="{3EE1E9CB-6C24-9E32-DEB4-1635132498C6}"/>
          </ac:inkMkLst>
        </pc:inkChg>
        <pc:inkChg chg="add del mod">
          <ac:chgData name="Michael Kuniega" userId="999f7fd1-0dc3-4cba-81fd-6a42a8d75a98" providerId="ADAL" clId="{5E6C7ABE-BA92-4CBB-B9B1-2488E3CE8F49}" dt="2023-01-28T20:37:28.321" v="2058"/>
          <ac:inkMkLst>
            <pc:docMk/>
            <pc:sldMk cId="2371875382" sldId="280"/>
            <ac:inkMk id="131" creationId="{34D34391-0680-C099-1D33-547EDEBE6D9E}"/>
          </ac:inkMkLst>
        </pc:inkChg>
        <pc:inkChg chg="add del mod">
          <ac:chgData name="Michael Kuniega" userId="999f7fd1-0dc3-4cba-81fd-6a42a8d75a98" providerId="ADAL" clId="{5E6C7ABE-BA92-4CBB-B9B1-2488E3CE8F49}" dt="2023-01-28T20:37:28.321" v="2051"/>
          <ac:inkMkLst>
            <pc:docMk/>
            <pc:sldMk cId="2371875382" sldId="280"/>
            <ac:inkMk id="132" creationId="{840357A8-33F1-0A6F-38D6-C6E94D33EA5D}"/>
          </ac:inkMkLst>
        </pc:inkChg>
        <pc:inkChg chg="add del mod">
          <ac:chgData name="Michael Kuniega" userId="999f7fd1-0dc3-4cba-81fd-6a42a8d75a98" providerId="ADAL" clId="{5E6C7ABE-BA92-4CBB-B9B1-2488E3CE8F49}" dt="2023-01-28T20:37:28.321" v="2054"/>
          <ac:inkMkLst>
            <pc:docMk/>
            <pc:sldMk cId="2371875382" sldId="280"/>
            <ac:inkMk id="133" creationId="{21233B61-1080-25FA-7CF3-110E61409EAB}"/>
          </ac:inkMkLst>
        </pc:inkChg>
        <pc:inkChg chg="add del mod">
          <ac:chgData name="Michael Kuniega" userId="999f7fd1-0dc3-4cba-81fd-6a42a8d75a98" providerId="ADAL" clId="{5E6C7ABE-BA92-4CBB-B9B1-2488E3CE8F49}" dt="2023-01-28T20:37:28.321" v="2065"/>
          <ac:inkMkLst>
            <pc:docMk/>
            <pc:sldMk cId="2371875382" sldId="280"/>
            <ac:inkMk id="134" creationId="{3A5AC08A-8412-4582-36B8-8B7021CDBEA5}"/>
          </ac:inkMkLst>
        </pc:inkChg>
        <pc:inkChg chg="add del mod">
          <ac:chgData name="Michael Kuniega" userId="999f7fd1-0dc3-4cba-81fd-6a42a8d75a98" providerId="ADAL" clId="{5E6C7ABE-BA92-4CBB-B9B1-2488E3CE8F49}" dt="2023-01-28T20:37:28.321" v="2050"/>
          <ac:inkMkLst>
            <pc:docMk/>
            <pc:sldMk cId="2371875382" sldId="280"/>
            <ac:inkMk id="135" creationId="{95E542D1-5EA1-4AEB-89D1-9B1ECF49F27F}"/>
          </ac:inkMkLst>
        </pc:inkChg>
        <pc:inkChg chg="add del mod">
          <ac:chgData name="Michael Kuniega" userId="999f7fd1-0dc3-4cba-81fd-6a42a8d75a98" providerId="ADAL" clId="{5E6C7ABE-BA92-4CBB-B9B1-2488E3CE8F49}" dt="2023-01-28T20:37:28.321" v="2067"/>
          <ac:inkMkLst>
            <pc:docMk/>
            <pc:sldMk cId="2371875382" sldId="280"/>
            <ac:inkMk id="136" creationId="{BA943892-1A9D-57D2-BC9A-3DB8A06C4451}"/>
          </ac:inkMkLst>
        </pc:inkChg>
        <pc:inkChg chg="add del mod">
          <ac:chgData name="Michael Kuniega" userId="999f7fd1-0dc3-4cba-81fd-6a42a8d75a98" providerId="ADAL" clId="{5E6C7ABE-BA92-4CBB-B9B1-2488E3CE8F49}" dt="2023-01-28T20:37:28.321" v="2060"/>
          <ac:inkMkLst>
            <pc:docMk/>
            <pc:sldMk cId="2371875382" sldId="280"/>
            <ac:inkMk id="137" creationId="{A1176716-E498-3E57-3F58-803D031197E7}"/>
          </ac:inkMkLst>
        </pc:inkChg>
        <pc:inkChg chg="add del mod">
          <ac:chgData name="Michael Kuniega" userId="999f7fd1-0dc3-4cba-81fd-6a42a8d75a98" providerId="ADAL" clId="{5E6C7ABE-BA92-4CBB-B9B1-2488E3CE8F49}" dt="2023-01-28T20:37:28.321" v="2063"/>
          <ac:inkMkLst>
            <pc:docMk/>
            <pc:sldMk cId="2371875382" sldId="280"/>
            <ac:inkMk id="138" creationId="{59BE01D6-4315-16F2-1080-F2FADA94650B}"/>
          </ac:inkMkLst>
        </pc:inkChg>
        <pc:inkChg chg="add del mod">
          <ac:chgData name="Michael Kuniega" userId="999f7fd1-0dc3-4cba-81fd-6a42a8d75a98" providerId="ADAL" clId="{5E6C7ABE-BA92-4CBB-B9B1-2488E3CE8F49}" dt="2023-01-28T20:37:28.321" v="2053"/>
          <ac:inkMkLst>
            <pc:docMk/>
            <pc:sldMk cId="2371875382" sldId="280"/>
            <ac:inkMk id="139" creationId="{ED110D8C-2F29-B9C8-1395-6D915F45F905}"/>
          </ac:inkMkLst>
        </pc:inkChg>
        <pc:inkChg chg="add del mod">
          <ac:chgData name="Michael Kuniega" userId="999f7fd1-0dc3-4cba-81fd-6a42a8d75a98" providerId="ADAL" clId="{5E6C7ABE-BA92-4CBB-B9B1-2488E3CE8F49}" dt="2023-01-28T20:37:28.321" v="2066"/>
          <ac:inkMkLst>
            <pc:docMk/>
            <pc:sldMk cId="2371875382" sldId="280"/>
            <ac:inkMk id="140" creationId="{57169D21-2AE6-C4C9-7F94-5BA121A3A462}"/>
          </ac:inkMkLst>
        </pc:inkChg>
        <pc:inkChg chg="add del mod">
          <ac:chgData name="Michael Kuniega" userId="999f7fd1-0dc3-4cba-81fd-6a42a8d75a98" providerId="ADAL" clId="{5E6C7ABE-BA92-4CBB-B9B1-2488E3CE8F49}" dt="2023-01-29T00:38:11.042" v="2437"/>
          <ac:inkMkLst>
            <pc:docMk/>
            <pc:sldMk cId="2371875382" sldId="280"/>
            <ac:inkMk id="142" creationId="{AC1D9D03-483C-D7ED-FB27-1E09D4312AC4}"/>
          </ac:inkMkLst>
        </pc:inkChg>
        <pc:inkChg chg="add del mod">
          <ac:chgData name="Michael Kuniega" userId="999f7fd1-0dc3-4cba-81fd-6a42a8d75a98" providerId="ADAL" clId="{5E6C7ABE-BA92-4CBB-B9B1-2488E3CE8F49}" dt="2023-01-29T00:38:11.053" v="2458"/>
          <ac:inkMkLst>
            <pc:docMk/>
            <pc:sldMk cId="2371875382" sldId="280"/>
            <ac:inkMk id="143" creationId="{A92A70CF-8A29-3427-ACC0-B8CF26676FE3}"/>
          </ac:inkMkLst>
        </pc:inkChg>
        <pc:inkChg chg="add del mod">
          <ac:chgData name="Michael Kuniega" userId="999f7fd1-0dc3-4cba-81fd-6a42a8d75a98" providerId="ADAL" clId="{5E6C7ABE-BA92-4CBB-B9B1-2488E3CE8F49}" dt="2023-01-29T00:38:10.962" v="2332"/>
          <ac:inkMkLst>
            <pc:docMk/>
            <pc:sldMk cId="2371875382" sldId="280"/>
            <ac:inkMk id="144" creationId="{BE59F5BC-C1D6-A1BD-EEFA-0262850025E0}"/>
          </ac:inkMkLst>
        </pc:inkChg>
        <pc:inkChg chg="add del mod">
          <ac:chgData name="Michael Kuniega" userId="999f7fd1-0dc3-4cba-81fd-6a42a8d75a98" providerId="ADAL" clId="{5E6C7ABE-BA92-4CBB-B9B1-2488E3CE8F49}" dt="2023-01-29T00:38:11.030" v="2418"/>
          <ac:inkMkLst>
            <pc:docMk/>
            <pc:sldMk cId="2371875382" sldId="280"/>
            <ac:inkMk id="145" creationId="{955739C0-0BAF-825A-8B94-0BB781ED0FED}"/>
          </ac:inkMkLst>
        </pc:inkChg>
        <pc:inkChg chg="add del mod">
          <ac:chgData name="Michael Kuniega" userId="999f7fd1-0dc3-4cba-81fd-6a42a8d75a98" providerId="ADAL" clId="{5E6C7ABE-BA92-4CBB-B9B1-2488E3CE8F49}" dt="2023-01-29T00:38:10.972" v="2344"/>
          <ac:inkMkLst>
            <pc:docMk/>
            <pc:sldMk cId="2371875382" sldId="280"/>
            <ac:inkMk id="147" creationId="{85BB8CC2-1B70-3D23-96C4-4803EF449A91}"/>
          </ac:inkMkLst>
        </pc:inkChg>
        <pc:inkChg chg="add del mod">
          <ac:chgData name="Michael Kuniega" userId="999f7fd1-0dc3-4cba-81fd-6a42a8d75a98" providerId="ADAL" clId="{5E6C7ABE-BA92-4CBB-B9B1-2488E3CE8F49}" dt="2023-01-29T00:38:11.011" v="2390"/>
          <ac:inkMkLst>
            <pc:docMk/>
            <pc:sldMk cId="2371875382" sldId="280"/>
            <ac:inkMk id="149" creationId="{B6FEF915-9F38-1728-90AC-E5F2718B91B9}"/>
          </ac:inkMkLst>
        </pc:inkChg>
        <pc:inkChg chg="add del mod">
          <ac:chgData name="Michael Kuniega" userId="999f7fd1-0dc3-4cba-81fd-6a42a8d75a98" providerId="ADAL" clId="{5E6C7ABE-BA92-4CBB-B9B1-2488E3CE8F49}" dt="2023-01-29T00:38:11.012" v="2392"/>
          <ac:inkMkLst>
            <pc:docMk/>
            <pc:sldMk cId="2371875382" sldId="280"/>
            <ac:inkMk id="150" creationId="{DD1892C7-5086-DD99-E305-DF7A9FC7A353}"/>
          </ac:inkMkLst>
        </pc:inkChg>
        <pc:inkChg chg="add del mod">
          <ac:chgData name="Michael Kuniega" userId="999f7fd1-0dc3-4cba-81fd-6a42a8d75a98" providerId="ADAL" clId="{5E6C7ABE-BA92-4CBB-B9B1-2488E3CE8F49}" dt="2023-01-29T00:38:11.050" v="2451"/>
          <ac:inkMkLst>
            <pc:docMk/>
            <pc:sldMk cId="2371875382" sldId="280"/>
            <ac:inkMk id="151" creationId="{E9D60D55-3251-5E26-6FA3-C626CE63B05B}"/>
          </ac:inkMkLst>
        </pc:inkChg>
        <pc:inkChg chg="add del mod">
          <ac:chgData name="Michael Kuniega" userId="999f7fd1-0dc3-4cba-81fd-6a42a8d75a98" providerId="ADAL" clId="{5E6C7ABE-BA92-4CBB-B9B1-2488E3CE8F49}" dt="2023-01-29T00:38:11.059" v="2474"/>
          <ac:inkMkLst>
            <pc:docMk/>
            <pc:sldMk cId="2371875382" sldId="280"/>
            <ac:inkMk id="152" creationId="{B2E1ABFC-BE02-D811-4F4F-49D2E36B4C5F}"/>
          </ac:inkMkLst>
        </pc:inkChg>
        <pc:inkChg chg="add del mod">
          <ac:chgData name="Michael Kuniega" userId="999f7fd1-0dc3-4cba-81fd-6a42a8d75a98" providerId="ADAL" clId="{5E6C7ABE-BA92-4CBB-B9B1-2488E3CE8F49}" dt="2023-01-29T00:38:10.986" v="2363"/>
          <ac:inkMkLst>
            <pc:docMk/>
            <pc:sldMk cId="2371875382" sldId="280"/>
            <ac:inkMk id="153" creationId="{BCBAD81A-EA5F-A2E4-B16E-1DEA441BF709}"/>
          </ac:inkMkLst>
        </pc:inkChg>
        <pc:inkChg chg="add del mod">
          <ac:chgData name="Michael Kuniega" userId="999f7fd1-0dc3-4cba-81fd-6a42a8d75a98" providerId="ADAL" clId="{5E6C7ABE-BA92-4CBB-B9B1-2488E3CE8F49}" dt="2023-01-29T00:38:10.951" v="2320"/>
          <ac:inkMkLst>
            <pc:docMk/>
            <pc:sldMk cId="2371875382" sldId="280"/>
            <ac:inkMk id="154" creationId="{099DA4FF-067C-A065-1C7C-7647992F738E}"/>
          </ac:inkMkLst>
        </pc:inkChg>
        <pc:inkChg chg="add del mod">
          <ac:chgData name="Michael Kuniega" userId="999f7fd1-0dc3-4cba-81fd-6a42a8d75a98" providerId="ADAL" clId="{5E6C7ABE-BA92-4CBB-B9B1-2488E3CE8F49}" dt="2023-01-29T00:38:11.057" v="2468"/>
          <ac:inkMkLst>
            <pc:docMk/>
            <pc:sldMk cId="2371875382" sldId="280"/>
            <ac:inkMk id="155" creationId="{F0220D5F-B9A7-0B7B-5E2A-68FE62C90041}"/>
          </ac:inkMkLst>
        </pc:inkChg>
        <pc:inkChg chg="add del mod">
          <ac:chgData name="Michael Kuniega" userId="999f7fd1-0dc3-4cba-81fd-6a42a8d75a98" providerId="ADAL" clId="{5E6C7ABE-BA92-4CBB-B9B1-2488E3CE8F49}" dt="2023-01-29T00:38:11.022" v="2405"/>
          <ac:inkMkLst>
            <pc:docMk/>
            <pc:sldMk cId="2371875382" sldId="280"/>
            <ac:inkMk id="156" creationId="{8BE7C661-35DF-9A6C-886F-380EAF520F61}"/>
          </ac:inkMkLst>
        </pc:inkChg>
        <pc:inkChg chg="add del mod">
          <ac:chgData name="Michael Kuniega" userId="999f7fd1-0dc3-4cba-81fd-6a42a8d75a98" providerId="ADAL" clId="{5E6C7ABE-BA92-4CBB-B9B1-2488E3CE8F49}" dt="2023-01-29T00:38:11.063" v="2485"/>
          <ac:inkMkLst>
            <pc:docMk/>
            <pc:sldMk cId="2371875382" sldId="280"/>
            <ac:inkMk id="157" creationId="{EB944BEE-0139-683B-D90D-C8DC119DD304}"/>
          </ac:inkMkLst>
        </pc:inkChg>
        <pc:inkChg chg="add del mod">
          <ac:chgData name="Michael Kuniega" userId="999f7fd1-0dc3-4cba-81fd-6a42a8d75a98" providerId="ADAL" clId="{5E6C7ABE-BA92-4CBB-B9B1-2488E3CE8F49}" dt="2023-01-29T00:38:10.999" v="2379"/>
          <ac:inkMkLst>
            <pc:docMk/>
            <pc:sldMk cId="2371875382" sldId="280"/>
            <ac:inkMk id="158" creationId="{A3B63216-A993-1171-1933-F738C7DFE96E}"/>
          </ac:inkMkLst>
        </pc:inkChg>
        <pc:inkChg chg="add del mod">
          <ac:chgData name="Michael Kuniega" userId="999f7fd1-0dc3-4cba-81fd-6a42a8d75a98" providerId="ADAL" clId="{5E6C7ABE-BA92-4CBB-B9B1-2488E3CE8F49}" dt="2023-01-29T00:38:11.051" v="2455"/>
          <ac:inkMkLst>
            <pc:docMk/>
            <pc:sldMk cId="2371875382" sldId="280"/>
            <ac:inkMk id="159" creationId="{EDAA344A-0D97-B6F6-E690-278FDD417A87}"/>
          </ac:inkMkLst>
        </pc:inkChg>
        <pc:inkChg chg="add del mod">
          <ac:chgData name="Michael Kuniega" userId="999f7fd1-0dc3-4cba-81fd-6a42a8d75a98" providerId="ADAL" clId="{5E6C7ABE-BA92-4CBB-B9B1-2488E3CE8F49}" dt="2023-01-29T00:38:10.961" v="2330"/>
          <ac:inkMkLst>
            <pc:docMk/>
            <pc:sldMk cId="2371875382" sldId="280"/>
            <ac:inkMk id="160" creationId="{03F183C7-F69F-41CC-4DAF-CCFA094481D5}"/>
          </ac:inkMkLst>
        </pc:inkChg>
        <pc:inkChg chg="add del mod">
          <ac:chgData name="Michael Kuniega" userId="999f7fd1-0dc3-4cba-81fd-6a42a8d75a98" providerId="ADAL" clId="{5E6C7ABE-BA92-4CBB-B9B1-2488E3CE8F49}" dt="2023-01-29T00:38:10.965" v="2335"/>
          <ac:inkMkLst>
            <pc:docMk/>
            <pc:sldMk cId="2371875382" sldId="280"/>
            <ac:inkMk id="161" creationId="{341A6F5D-8548-BB7F-2D61-CA4ABB7477C9}"/>
          </ac:inkMkLst>
        </pc:inkChg>
        <pc:inkChg chg="add del mod">
          <ac:chgData name="Michael Kuniega" userId="999f7fd1-0dc3-4cba-81fd-6a42a8d75a98" providerId="ADAL" clId="{5E6C7ABE-BA92-4CBB-B9B1-2488E3CE8F49}" dt="2023-01-29T00:38:10.990" v="2369"/>
          <ac:inkMkLst>
            <pc:docMk/>
            <pc:sldMk cId="2371875382" sldId="280"/>
            <ac:inkMk id="162" creationId="{0547C3A2-F82F-F7DD-B625-501DB10653E2}"/>
          </ac:inkMkLst>
        </pc:inkChg>
        <pc:inkChg chg="add del mod">
          <ac:chgData name="Michael Kuniega" userId="999f7fd1-0dc3-4cba-81fd-6a42a8d75a98" providerId="ADAL" clId="{5E6C7ABE-BA92-4CBB-B9B1-2488E3CE8F49}" dt="2023-01-29T00:38:11.060" v="2475"/>
          <ac:inkMkLst>
            <pc:docMk/>
            <pc:sldMk cId="2371875382" sldId="280"/>
            <ac:inkMk id="163" creationId="{B5BA9F03-8ACA-A0FA-941A-7F0B78A91CBF}"/>
          </ac:inkMkLst>
        </pc:inkChg>
        <pc:inkChg chg="add del mod">
          <ac:chgData name="Michael Kuniega" userId="999f7fd1-0dc3-4cba-81fd-6a42a8d75a98" providerId="ADAL" clId="{5E6C7ABE-BA92-4CBB-B9B1-2488E3CE8F49}" dt="2023-01-29T00:38:11.018" v="2400"/>
          <ac:inkMkLst>
            <pc:docMk/>
            <pc:sldMk cId="2371875382" sldId="280"/>
            <ac:inkMk id="164" creationId="{68FC6FF1-4B51-8DD1-CB66-E21B7F20D699}"/>
          </ac:inkMkLst>
        </pc:inkChg>
        <pc:inkChg chg="add del mod">
          <ac:chgData name="Michael Kuniega" userId="999f7fd1-0dc3-4cba-81fd-6a42a8d75a98" providerId="ADAL" clId="{5E6C7ABE-BA92-4CBB-B9B1-2488E3CE8F49}" dt="2023-01-29T00:38:10.978" v="2353"/>
          <ac:inkMkLst>
            <pc:docMk/>
            <pc:sldMk cId="2371875382" sldId="280"/>
            <ac:inkMk id="165" creationId="{11AD632B-8310-01BB-E161-87B1931EDECB}"/>
          </ac:inkMkLst>
        </pc:inkChg>
        <pc:inkChg chg="add del mod">
          <ac:chgData name="Michael Kuniega" userId="999f7fd1-0dc3-4cba-81fd-6a42a8d75a98" providerId="ADAL" clId="{5E6C7ABE-BA92-4CBB-B9B1-2488E3CE8F49}" dt="2023-01-29T00:38:11.047" v="2446"/>
          <ac:inkMkLst>
            <pc:docMk/>
            <pc:sldMk cId="2371875382" sldId="280"/>
            <ac:inkMk id="166" creationId="{03A89946-C487-42C2-556A-D2AF5FD74415}"/>
          </ac:inkMkLst>
        </pc:inkChg>
        <pc:inkChg chg="add del mod">
          <ac:chgData name="Michael Kuniega" userId="999f7fd1-0dc3-4cba-81fd-6a42a8d75a98" providerId="ADAL" clId="{5E6C7ABE-BA92-4CBB-B9B1-2488E3CE8F49}" dt="2023-01-29T00:38:10.952" v="2322"/>
          <ac:inkMkLst>
            <pc:docMk/>
            <pc:sldMk cId="2371875382" sldId="280"/>
            <ac:inkMk id="168" creationId="{A2D4D35D-BF2D-ABE3-DAE9-2188BE370A0C}"/>
          </ac:inkMkLst>
        </pc:inkChg>
        <pc:inkChg chg="add del mod">
          <ac:chgData name="Michael Kuniega" userId="999f7fd1-0dc3-4cba-81fd-6a42a8d75a98" providerId="ADAL" clId="{5E6C7ABE-BA92-4CBB-B9B1-2488E3CE8F49}" dt="2023-01-28T20:37:52.683" v="2103"/>
          <ac:inkMkLst>
            <pc:docMk/>
            <pc:sldMk cId="2371875382" sldId="280"/>
            <ac:inkMk id="169" creationId="{50EC5EC0-FCC3-DBC3-1723-4176E633DF6D}"/>
          </ac:inkMkLst>
        </pc:inkChg>
        <pc:inkChg chg="add del mod">
          <ac:chgData name="Michael Kuniega" userId="999f7fd1-0dc3-4cba-81fd-6a42a8d75a98" providerId="ADAL" clId="{5E6C7ABE-BA92-4CBB-B9B1-2488E3CE8F49}" dt="2023-01-28T20:37:52.404" v="2102"/>
          <ac:inkMkLst>
            <pc:docMk/>
            <pc:sldMk cId="2371875382" sldId="280"/>
            <ac:inkMk id="170" creationId="{E8ADFAD1-9AC1-4964-A009-561022CC23F1}"/>
          </ac:inkMkLst>
        </pc:inkChg>
        <pc:inkChg chg="add del mod">
          <ac:chgData name="Michael Kuniega" userId="999f7fd1-0dc3-4cba-81fd-6a42a8d75a98" providerId="ADAL" clId="{5E6C7ABE-BA92-4CBB-B9B1-2488E3CE8F49}" dt="2023-01-29T00:38:11.047" v="2447"/>
          <ac:inkMkLst>
            <pc:docMk/>
            <pc:sldMk cId="2371875382" sldId="280"/>
            <ac:inkMk id="171" creationId="{529192DF-4984-1B5F-0E99-FFF88D438E12}"/>
          </ac:inkMkLst>
        </pc:inkChg>
        <pc:inkChg chg="add del mod">
          <ac:chgData name="Michael Kuniega" userId="999f7fd1-0dc3-4cba-81fd-6a42a8d75a98" providerId="ADAL" clId="{5E6C7ABE-BA92-4CBB-B9B1-2488E3CE8F49}" dt="2023-01-29T00:38:11.027" v="2410"/>
          <ac:inkMkLst>
            <pc:docMk/>
            <pc:sldMk cId="2371875382" sldId="280"/>
            <ac:inkMk id="172" creationId="{79103015-91C8-D83D-97F8-994456425F36}"/>
          </ac:inkMkLst>
        </pc:inkChg>
        <pc:inkChg chg="add del mod">
          <ac:chgData name="Michael Kuniega" userId="999f7fd1-0dc3-4cba-81fd-6a42a8d75a98" providerId="ADAL" clId="{5E6C7ABE-BA92-4CBB-B9B1-2488E3CE8F49}" dt="2023-01-29T00:38:11.035" v="2424"/>
          <ac:inkMkLst>
            <pc:docMk/>
            <pc:sldMk cId="2371875382" sldId="280"/>
            <ac:inkMk id="173" creationId="{593128E6-32EF-6E11-120A-AFEEE9285813}"/>
          </ac:inkMkLst>
        </pc:inkChg>
        <pc:inkChg chg="add del mod">
          <ac:chgData name="Michael Kuniega" userId="999f7fd1-0dc3-4cba-81fd-6a42a8d75a98" providerId="ADAL" clId="{5E6C7ABE-BA92-4CBB-B9B1-2488E3CE8F49}" dt="2023-01-29T00:38:11.045" v="2441"/>
          <ac:inkMkLst>
            <pc:docMk/>
            <pc:sldMk cId="2371875382" sldId="280"/>
            <ac:inkMk id="174" creationId="{597B674E-B201-B3DF-F296-A74C692F7A89}"/>
          </ac:inkMkLst>
        </pc:inkChg>
        <pc:inkChg chg="add del mod">
          <ac:chgData name="Michael Kuniega" userId="999f7fd1-0dc3-4cba-81fd-6a42a8d75a98" providerId="ADAL" clId="{5E6C7ABE-BA92-4CBB-B9B1-2488E3CE8F49}" dt="2023-01-29T00:37:42.463" v="2317"/>
          <ac:inkMkLst>
            <pc:docMk/>
            <pc:sldMk cId="2371875382" sldId="280"/>
            <ac:inkMk id="177" creationId="{3AB0A766-FB82-A1FB-3D9F-B5AF6BC10496}"/>
          </ac:inkMkLst>
        </pc:inkChg>
        <pc:inkChg chg="add del mod">
          <ac:chgData name="Michael Kuniega" userId="999f7fd1-0dc3-4cba-81fd-6a42a8d75a98" providerId="ADAL" clId="{5E6C7ABE-BA92-4CBB-B9B1-2488E3CE8F49}" dt="2023-01-29T00:37:42.470" v="2318"/>
          <ac:inkMkLst>
            <pc:docMk/>
            <pc:sldMk cId="2371875382" sldId="280"/>
            <ac:inkMk id="178" creationId="{E32857C0-0FC1-9E7B-7B0E-E5C39488101B}"/>
          </ac:inkMkLst>
        </pc:inkChg>
        <pc:inkChg chg="add del mod">
          <ac:chgData name="Michael Kuniega" userId="999f7fd1-0dc3-4cba-81fd-6a42a8d75a98" providerId="ADAL" clId="{5E6C7ABE-BA92-4CBB-B9B1-2488E3CE8F49}" dt="2023-01-29T00:38:10.991" v="2371"/>
          <ac:inkMkLst>
            <pc:docMk/>
            <pc:sldMk cId="2371875382" sldId="280"/>
            <ac:inkMk id="180" creationId="{5BD5A713-4370-4E33-CCCD-A36A75044D54}"/>
          </ac:inkMkLst>
        </pc:inkChg>
        <pc:inkChg chg="add del mod">
          <ac:chgData name="Michael Kuniega" userId="999f7fd1-0dc3-4cba-81fd-6a42a8d75a98" providerId="ADAL" clId="{5E6C7ABE-BA92-4CBB-B9B1-2488E3CE8F49}" dt="2023-01-29T00:38:11.002" v="2381"/>
          <ac:inkMkLst>
            <pc:docMk/>
            <pc:sldMk cId="2371875382" sldId="280"/>
            <ac:inkMk id="181" creationId="{5DD6E487-999C-387E-9BAA-3ED5DF9C60FA}"/>
          </ac:inkMkLst>
        </pc:inkChg>
        <pc:inkChg chg="add del mod">
          <ac:chgData name="Michael Kuniega" userId="999f7fd1-0dc3-4cba-81fd-6a42a8d75a98" providerId="ADAL" clId="{5E6C7ABE-BA92-4CBB-B9B1-2488E3CE8F49}" dt="2023-01-29T00:38:10.957" v="2325"/>
          <ac:inkMkLst>
            <pc:docMk/>
            <pc:sldMk cId="2371875382" sldId="280"/>
            <ac:inkMk id="182" creationId="{6DF4EC91-4506-F663-A06A-11A0F479A3BB}"/>
          </ac:inkMkLst>
        </pc:inkChg>
        <pc:inkChg chg="add del mod">
          <ac:chgData name="Michael Kuniega" userId="999f7fd1-0dc3-4cba-81fd-6a42a8d75a98" providerId="ADAL" clId="{5E6C7ABE-BA92-4CBB-B9B1-2488E3CE8F49}" dt="2023-01-29T00:38:10.976" v="2350"/>
          <ac:inkMkLst>
            <pc:docMk/>
            <pc:sldMk cId="2371875382" sldId="280"/>
            <ac:inkMk id="183" creationId="{1F490153-9705-13E3-EF9E-E6265FD2030F}"/>
          </ac:inkMkLst>
        </pc:inkChg>
        <pc:inkChg chg="add del mod">
          <ac:chgData name="Michael Kuniega" userId="999f7fd1-0dc3-4cba-81fd-6a42a8d75a98" providerId="ADAL" clId="{5E6C7ABE-BA92-4CBB-B9B1-2488E3CE8F49}" dt="2023-01-29T00:38:11.038" v="2429"/>
          <ac:inkMkLst>
            <pc:docMk/>
            <pc:sldMk cId="2371875382" sldId="280"/>
            <ac:inkMk id="185" creationId="{BDBD8A8F-2A86-3F60-F083-89CAFEF8CDB6}"/>
          </ac:inkMkLst>
        </pc:inkChg>
        <pc:inkChg chg="add del mod">
          <ac:chgData name="Michael Kuniega" userId="999f7fd1-0dc3-4cba-81fd-6a42a8d75a98" providerId="ADAL" clId="{5E6C7ABE-BA92-4CBB-B9B1-2488E3CE8F49}" dt="2023-01-29T00:38:11.061" v="2479"/>
          <ac:inkMkLst>
            <pc:docMk/>
            <pc:sldMk cId="2371875382" sldId="280"/>
            <ac:inkMk id="186" creationId="{978EEBEF-1937-4DF4-E247-CBB55931D8BE}"/>
          </ac:inkMkLst>
        </pc:inkChg>
        <pc:inkChg chg="add del mod">
          <ac:chgData name="Michael Kuniega" userId="999f7fd1-0dc3-4cba-81fd-6a42a8d75a98" providerId="ADAL" clId="{5E6C7ABE-BA92-4CBB-B9B1-2488E3CE8F49}" dt="2023-01-29T00:38:10.989" v="2366"/>
          <ac:inkMkLst>
            <pc:docMk/>
            <pc:sldMk cId="2371875382" sldId="280"/>
            <ac:inkMk id="188" creationId="{DA2E369E-B57D-9B35-ADFF-FF6399A31151}"/>
          </ac:inkMkLst>
        </pc:inkChg>
        <pc:inkChg chg="add del mod">
          <ac:chgData name="Michael Kuniega" userId="999f7fd1-0dc3-4cba-81fd-6a42a8d75a98" providerId="ADAL" clId="{5E6C7ABE-BA92-4CBB-B9B1-2488E3CE8F49}" dt="2023-01-29T00:38:11.016" v="2397"/>
          <ac:inkMkLst>
            <pc:docMk/>
            <pc:sldMk cId="2371875382" sldId="280"/>
            <ac:inkMk id="189" creationId="{9F18990D-8D46-6AC3-D9C8-4FC1BD0F9E5E}"/>
          </ac:inkMkLst>
        </pc:inkChg>
        <pc:inkChg chg="add del mod">
          <ac:chgData name="Michael Kuniega" userId="999f7fd1-0dc3-4cba-81fd-6a42a8d75a98" providerId="ADAL" clId="{5E6C7ABE-BA92-4CBB-B9B1-2488E3CE8F49}" dt="2023-01-29T00:38:11.027" v="2411"/>
          <ac:inkMkLst>
            <pc:docMk/>
            <pc:sldMk cId="2371875382" sldId="280"/>
            <ac:inkMk id="190" creationId="{ACCD6E10-5AA1-F1A1-5D13-E7F20E3A5F78}"/>
          </ac:inkMkLst>
        </pc:inkChg>
        <pc:inkChg chg="add del mod">
          <ac:chgData name="Michael Kuniega" userId="999f7fd1-0dc3-4cba-81fd-6a42a8d75a98" providerId="ADAL" clId="{5E6C7ABE-BA92-4CBB-B9B1-2488E3CE8F49}" dt="2023-01-29T00:38:11.062" v="2481"/>
          <ac:inkMkLst>
            <pc:docMk/>
            <pc:sldMk cId="2371875382" sldId="280"/>
            <ac:inkMk id="191" creationId="{AB44F835-DF9F-5B7B-83D9-F2D638AF86AC}"/>
          </ac:inkMkLst>
        </pc:inkChg>
        <pc:inkChg chg="add del mod">
          <ac:chgData name="Michael Kuniega" userId="999f7fd1-0dc3-4cba-81fd-6a42a8d75a98" providerId="ADAL" clId="{5E6C7ABE-BA92-4CBB-B9B1-2488E3CE8F49}" dt="2023-01-29T00:38:11.036" v="2426"/>
          <ac:inkMkLst>
            <pc:docMk/>
            <pc:sldMk cId="2371875382" sldId="280"/>
            <ac:inkMk id="192" creationId="{CB6E2C65-923B-1B48-B792-D7A2E08B9F47}"/>
          </ac:inkMkLst>
        </pc:inkChg>
        <pc:inkChg chg="add del mod">
          <ac:chgData name="Michael Kuniega" userId="999f7fd1-0dc3-4cba-81fd-6a42a8d75a98" providerId="ADAL" clId="{5E6C7ABE-BA92-4CBB-B9B1-2488E3CE8F49}" dt="2023-01-29T00:38:11.055" v="2462"/>
          <ac:inkMkLst>
            <pc:docMk/>
            <pc:sldMk cId="2371875382" sldId="280"/>
            <ac:inkMk id="193" creationId="{8024D6E0-B4CD-5062-08B5-2958EF8EFED0}"/>
          </ac:inkMkLst>
        </pc:inkChg>
        <pc:inkChg chg="add del mod">
          <ac:chgData name="Michael Kuniega" userId="999f7fd1-0dc3-4cba-81fd-6a42a8d75a98" providerId="ADAL" clId="{5E6C7ABE-BA92-4CBB-B9B1-2488E3CE8F49}" dt="2023-01-29T00:32:42.075" v="2177"/>
          <ac:inkMkLst>
            <pc:docMk/>
            <pc:sldMk cId="2371875382" sldId="280"/>
            <ac:inkMk id="195" creationId="{2FE3905F-8613-E0FC-5F64-D15D64AEE742}"/>
          </ac:inkMkLst>
        </pc:inkChg>
        <pc:inkChg chg="add del mod">
          <ac:chgData name="Michael Kuniega" userId="999f7fd1-0dc3-4cba-81fd-6a42a8d75a98" providerId="ADAL" clId="{5E6C7ABE-BA92-4CBB-B9B1-2488E3CE8F49}" dt="2023-01-29T00:32:42.075" v="2176"/>
          <ac:inkMkLst>
            <pc:docMk/>
            <pc:sldMk cId="2371875382" sldId="280"/>
            <ac:inkMk id="196" creationId="{74D22889-FD65-8C9A-9B0D-6F3E29176DFD}"/>
          </ac:inkMkLst>
        </pc:inkChg>
        <pc:inkChg chg="add del mod">
          <ac:chgData name="Michael Kuniega" userId="999f7fd1-0dc3-4cba-81fd-6a42a8d75a98" providerId="ADAL" clId="{5E6C7ABE-BA92-4CBB-B9B1-2488E3CE8F49}" dt="2023-01-29T00:32:37.748" v="2175"/>
          <ac:inkMkLst>
            <pc:docMk/>
            <pc:sldMk cId="2371875382" sldId="280"/>
            <ac:inkMk id="197" creationId="{AF2ACF1A-667D-E678-522A-017E78C4651E}"/>
          </ac:inkMkLst>
        </pc:inkChg>
        <pc:inkChg chg="add del mod">
          <ac:chgData name="Michael Kuniega" userId="999f7fd1-0dc3-4cba-81fd-6a42a8d75a98" providerId="ADAL" clId="{5E6C7ABE-BA92-4CBB-B9B1-2488E3CE8F49}" dt="2023-01-29T00:32:37.742" v="2174"/>
          <ac:inkMkLst>
            <pc:docMk/>
            <pc:sldMk cId="2371875382" sldId="280"/>
            <ac:inkMk id="198" creationId="{8FDEB2E6-B0CF-DC7A-34E0-4A6BAC404BF9}"/>
          </ac:inkMkLst>
        </pc:inkChg>
        <pc:inkChg chg="add del mod">
          <ac:chgData name="Michael Kuniega" userId="999f7fd1-0dc3-4cba-81fd-6a42a8d75a98" providerId="ADAL" clId="{5E6C7ABE-BA92-4CBB-B9B1-2488E3CE8F49}" dt="2023-01-29T00:32:37.740" v="2173"/>
          <ac:inkMkLst>
            <pc:docMk/>
            <pc:sldMk cId="2371875382" sldId="280"/>
            <ac:inkMk id="199" creationId="{9B22764F-AC47-659C-D532-476ED2F9ADC8}"/>
          </ac:inkMkLst>
        </pc:inkChg>
        <pc:inkChg chg="add del mod">
          <ac:chgData name="Michael Kuniega" userId="999f7fd1-0dc3-4cba-81fd-6a42a8d75a98" providerId="ADAL" clId="{5E6C7ABE-BA92-4CBB-B9B1-2488E3CE8F49}" dt="2023-01-29T00:32:05.199" v="2135"/>
          <ac:inkMkLst>
            <pc:docMk/>
            <pc:sldMk cId="2371875382" sldId="280"/>
            <ac:inkMk id="200" creationId="{AB8017EF-1273-9FD3-508D-B864C7D4F602}"/>
          </ac:inkMkLst>
        </pc:inkChg>
        <pc:inkChg chg="add del mod">
          <ac:chgData name="Michael Kuniega" userId="999f7fd1-0dc3-4cba-81fd-6a42a8d75a98" providerId="ADAL" clId="{5E6C7ABE-BA92-4CBB-B9B1-2488E3CE8F49}" dt="2023-01-29T00:32:37.282" v="2172"/>
          <ac:inkMkLst>
            <pc:docMk/>
            <pc:sldMk cId="2371875382" sldId="280"/>
            <ac:inkMk id="201" creationId="{3EAD0493-85B9-DF30-7034-DB281019E58E}"/>
          </ac:inkMkLst>
        </pc:inkChg>
        <pc:inkChg chg="add del mod">
          <ac:chgData name="Michael Kuniega" userId="999f7fd1-0dc3-4cba-81fd-6a42a8d75a98" providerId="ADAL" clId="{5E6C7ABE-BA92-4CBB-B9B1-2488E3CE8F49}" dt="2023-01-29T00:32:37.145" v="2163"/>
          <ac:inkMkLst>
            <pc:docMk/>
            <pc:sldMk cId="2371875382" sldId="280"/>
            <ac:inkMk id="202" creationId="{1F748247-5903-C0FF-2AC0-EA41BA4B453B}"/>
          </ac:inkMkLst>
        </pc:inkChg>
        <pc:inkChg chg="add del mod">
          <ac:chgData name="Michael Kuniega" userId="999f7fd1-0dc3-4cba-81fd-6a42a8d75a98" providerId="ADAL" clId="{5E6C7ABE-BA92-4CBB-B9B1-2488E3CE8F49}" dt="2023-01-29T00:32:37.145" v="2165"/>
          <ac:inkMkLst>
            <pc:docMk/>
            <pc:sldMk cId="2371875382" sldId="280"/>
            <ac:inkMk id="203" creationId="{56E288DC-DD43-DBE0-67EA-F03839DA2D45}"/>
          </ac:inkMkLst>
        </pc:inkChg>
        <pc:inkChg chg="add del mod">
          <ac:chgData name="Michael Kuniega" userId="999f7fd1-0dc3-4cba-81fd-6a42a8d75a98" providerId="ADAL" clId="{5E6C7ABE-BA92-4CBB-B9B1-2488E3CE8F49}" dt="2023-01-29T00:32:37.145" v="2161"/>
          <ac:inkMkLst>
            <pc:docMk/>
            <pc:sldMk cId="2371875382" sldId="280"/>
            <ac:inkMk id="204" creationId="{F61F37E0-D0E9-28BB-AA65-CB36FAB5E3F8}"/>
          </ac:inkMkLst>
        </pc:inkChg>
        <pc:inkChg chg="add del mod">
          <ac:chgData name="Michael Kuniega" userId="999f7fd1-0dc3-4cba-81fd-6a42a8d75a98" providerId="ADAL" clId="{5E6C7ABE-BA92-4CBB-B9B1-2488E3CE8F49}" dt="2023-01-29T00:32:37.145" v="2164"/>
          <ac:inkMkLst>
            <pc:docMk/>
            <pc:sldMk cId="2371875382" sldId="280"/>
            <ac:inkMk id="205" creationId="{E911B068-94C2-46C7-67C7-29A30C733DEE}"/>
          </ac:inkMkLst>
        </pc:inkChg>
        <pc:inkChg chg="add del mod">
          <ac:chgData name="Michael Kuniega" userId="999f7fd1-0dc3-4cba-81fd-6a42a8d75a98" providerId="ADAL" clId="{5E6C7ABE-BA92-4CBB-B9B1-2488E3CE8F49}" dt="2023-01-29T00:32:37.145" v="2166"/>
          <ac:inkMkLst>
            <pc:docMk/>
            <pc:sldMk cId="2371875382" sldId="280"/>
            <ac:inkMk id="206" creationId="{FF04E834-6A1A-D281-CA21-BF38B9D75698}"/>
          </ac:inkMkLst>
        </pc:inkChg>
        <pc:inkChg chg="add del mod">
          <ac:chgData name="Michael Kuniega" userId="999f7fd1-0dc3-4cba-81fd-6a42a8d75a98" providerId="ADAL" clId="{5E6C7ABE-BA92-4CBB-B9B1-2488E3CE8F49}" dt="2023-01-29T00:32:42.075" v="2178"/>
          <ac:inkMkLst>
            <pc:docMk/>
            <pc:sldMk cId="2371875382" sldId="280"/>
            <ac:inkMk id="208" creationId="{C9BE8B3D-93A8-6958-ED86-9274058182EC}"/>
          </ac:inkMkLst>
        </pc:inkChg>
        <pc:inkChg chg="add del mod">
          <ac:chgData name="Michael Kuniega" userId="999f7fd1-0dc3-4cba-81fd-6a42a8d75a98" providerId="ADAL" clId="{5E6C7ABE-BA92-4CBB-B9B1-2488E3CE8F49}" dt="2023-01-29T00:32:37.139" v="2155"/>
          <ac:inkMkLst>
            <pc:docMk/>
            <pc:sldMk cId="2371875382" sldId="280"/>
            <ac:inkMk id="210" creationId="{65710367-CABE-AE46-08C3-346F8A764CC5}"/>
          </ac:inkMkLst>
        </pc:inkChg>
        <pc:inkChg chg="add del mod">
          <ac:chgData name="Michael Kuniega" userId="999f7fd1-0dc3-4cba-81fd-6a42a8d75a98" providerId="ADAL" clId="{5E6C7ABE-BA92-4CBB-B9B1-2488E3CE8F49}" dt="2023-01-29T00:32:37.139" v="2157"/>
          <ac:inkMkLst>
            <pc:docMk/>
            <pc:sldMk cId="2371875382" sldId="280"/>
            <ac:inkMk id="212" creationId="{7D623DE8-36CF-09C1-F2A6-007D3F140EE1}"/>
          </ac:inkMkLst>
        </pc:inkChg>
        <pc:inkChg chg="add del mod">
          <ac:chgData name="Michael Kuniega" userId="999f7fd1-0dc3-4cba-81fd-6a42a8d75a98" providerId="ADAL" clId="{5E6C7ABE-BA92-4CBB-B9B1-2488E3CE8F49}" dt="2023-01-29T00:32:37.145" v="2169"/>
          <ac:inkMkLst>
            <pc:docMk/>
            <pc:sldMk cId="2371875382" sldId="280"/>
            <ac:inkMk id="213" creationId="{BF55D87F-2069-794B-0E19-FEFF9022EE22}"/>
          </ac:inkMkLst>
        </pc:inkChg>
        <pc:inkChg chg="add del mod">
          <ac:chgData name="Michael Kuniega" userId="999f7fd1-0dc3-4cba-81fd-6a42a8d75a98" providerId="ADAL" clId="{5E6C7ABE-BA92-4CBB-B9B1-2488E3CE8F49}" dt="2023-01-29T00:32:37.145" v="2171"/>
          <ac:inkMkLst>
            <pc:docMk/>
            <pc:sldMk cId="2371875382" sldId="280"/>
            <ac:inkMk id="215" creationId="{6BBF1300-EABF-2033-1D6D-70F09620DB1E}"/>
          </ac:inkMkLst>
        </pc:inkChg>
        <pc:inkChg chg="add del mod">
          <ac:chgData name="Michael Kuniega" userId="999f7fd1-0dc3-4cba-81fd-6a42a8d75a98" providerId="ADAL" clId="{5E6C7ABE-BA92-4CBB-B9B1-2488E3CE8F49}" dt="2023-01-29T00:32:37.145" v="2168"/>
          <ac:inkMkLst>
            <pc:docMk/>
            <pc:sldMk cId="2371875382" sldId="280"/>
            <ac:inkMk id="216" creationId="{080F97E9-DCDB-BA0C-E15C-5AB37C76F361}"/>
          </ac:inkMkLst>
        </pc:inkChg>
        <pc:inkChg chg="add del mod">
          <ac:chgData name="Michael Kuniega" userId="999f7fd1-0dc3-4cba-81fd-6a42a8d75a98" providerId="ADAL" clId="{5E6C7ABE-BA92-4CBB-B9B1-2488E3CE8F49}" dt="2023-01-29T00:32:37.145" v="2162"/>
          <ac:inkMkLst>
            <pc:docMk/>
            <pc:sldMk cId="2371875382" sldId="280"/>
            <ac:inkMk id="217" creationId="{35943F6E-F2BB-1B89-658F-0D12DCBA2AB6}"/>
          </ac:inkMkLst>
        </pc:inkChg>
        <pc:inkChg chg="add del mod">
          <ac:chgData name="Michael Kuniega" userId="999f7fd1-0dc3-4cba-81fd-6a42a8d75a98" providerId="ADAL" clId="{5E6C7ABE-BA92-4CBB-B9B1-2488E3CE8F49}" dt="2023-01-29T00:32:37.145" v="2167"/>
          <ac:inkMkLst>
            <pc:docMk/>
            <pc:sldMk cId="2371875382" sldId="280"/>
            <ac:inkMk id="219" creationId="{7E22D591-B741-AD46-FFF9-A4180031E96C}"/>
          </ac:inkMkLst>
        </pc:inkChg>
        <pc:inkChg chg="add del mod">
          <ac:chgData name="Michael Kuniega" userId="999f7fd1-0dc3-4cba-81fd-6a42a8d75a98" providerId="ADAL" clId="{5E6C7ABE-BA92-4CBB-B9B1-2488E3CE8F49}" dt="2023-01-29T00:32:37.139" v="2158"/>
          <ac:inkMkLst>
            <pc:docMk/>
            <pc:sldMk cId="2371875382" sldId="280"/>
            <ac:inkMk id="220" creationId="{46F3505F-96AC-FE51-E278-7AF9E0A1B84C}"/>
          </ac:inkMkLst>
        </pc:inkChg>
        <pc:inkChg chg="add del mod">
          <ac:chgData name="Michael Kuniega" userId="999f7fd1-0dc3-4cba-81fd-6a42a8d75a98" providerId="ADAL" clId="{5E6C7ABE-BA92-4CBB-B9B1-2488E3CE8F49}" dt="2023-01-29T00:32:37.139" v="2160"/>
          <ac:inkMkLst>
            <pc:docMk/>
            <pc:sldMk cId="2371875382" sldId="280"/>
            <ac:inkMk id="222" creationId="{7434F028-1E5B-5CD8-145E-C05CD165EC2F}"/>
          </ac:inkMkLst>
        </pc:inkChg>
        <pc:inkChg chg="add del mod">
          <ac:chgData name="Michael Kuniega" userId="999f7fd1-0dc3-4cba-81fd-6a42a8d75a98" providerId="ADAL" clId="{5E6C7ABE-BA92-4CBB-B9B1-2488E3CE8F49}" dt="2023-01-29T00:32:37.139" v="2156"/>
          <ac:inkMkLst>
            <pc:docMk/>
            <pc:sldMk cId="2371875382" sldId="280"/>
            <ac:inkMk id="223" creationId="{4CEC04BF-2707-20CF-28C7-C917607D0648}"/>
          </ac:inkMkLst>
        </pc:inkChg>
        <pc:inkChg chg="add del mod">
          <ac:chgData name="Michael Kuniega" userId="999f7fd1-0dc3-4cba-81fd-6a42a8d75a98" providerId="ADAL" clId="{5E6C7ABE-BA92-4CBB-B9B1-2488E3CE8F49}" dt="2023-01-29T00:32:37.145" v="2170"/>
          <ac:inkMkLst>
            <pc:docMk/>
            <pc:sldMk cId="2371875382" sldId="280"/>
            <ac:inkMk id="224" creationId="{FDB4A529-1ADF-1DAA-8C6C-40C94CCB07C8}"/>
          </ac:inkMkLst>
        </pc:inkChg>
        <pc:inkChg chg="add del mod">
          <ac:chgData name="Michael Kuniega" userId="999f7fd1-0dc3-4cba-81fd-6a42a8d75a98" providerId="ADAL" clId="{5E6C7ABE-BA92-4CBB-B9B1-2488E3CE8F49}" dt="2023-01-29T00:32:37.139" v="2159"/>
          <ac:inkMkLst>
            <pc:docMk/>
            <pc:sldMk cId="2371875382" sldId="280"/>
            <ac:inkMk id="225" creationId="{ED7DDA4B-2002-9ADB-47B7-D8BF9C488880}"/>
          </ac:inkMkLst>
        </pc:inkChg>
        <pc:inkChg chg="add del mod">
          <ac:chgData name="Michael Kuniega" userId="999f7fd1-0dc3-4cba-81fd-6a42a8d75a98" providerId="ADAL" clId="{5E6C7ABE-BA92-4CBB-B9B1-2488E3CE8F49}" dt="2023-01-29T00:33:26.403" v="2193"/>
          <ac:inkMkLst>
            <pc:docMk/>
            <pc:sldMk cId="2371875382" sldId="280"/>
            <ac:inkMk id="227" creationId="{18CEA08C-C97A-4F1F-DE4D-92BF81535F98}"/>
          </ac:inkMkLst>
        </pc:inkChg>
        <pc:inkChg chg="add del mod">
          <ac:chgData name="Michael Kuniega" userId="999f7fd1-0dc3-4cba-81fd-6a42a8d75a98" providerId="ADAL" clId="{5E6C7ABE-BA92-4CBB-B9B1-2488E3CE8F49}" dt="2023-01-29T00:33:26.403" v="2196"/>
          <ac:inkMkLst>
            <pc:docMk/>
            <pc:sldMk cId="2371875382" sldId="280"/>
            <ac:inkMk id="228" creationId="{563472D4-3BB8-FDDC-EE30-1423362A85E6}"/>
          </ac:inkMkLst>
        </pc:inkChg>
        <pc:inkChg chg="add del mod">
          <ac:chgData name="Michael Kuniega" userId="999f7fd1-0dc3-4cba-81fd-6a42a8d75a98" providerId="ADAL" clId="{5E6C7ABE-BA92-4CBB-B9B1-2488E3CE8F49}" dt="2023-01-29T00:33:26.403" v="2192"/>
          <ac:inkMkLst>
            <pc:docMk/>
            <pc:sldMk cId="2371875382" sldId="280"/>
            <ac:inkMk id="229" creationId="{5F3D2FBE-CC12-001F-E742-A88383E7C905}"/>
          </ac:inkMkLst>
        </pc:inkChg>
        <pc:inkChg chg="add del mod">
          <ac:chgData name="Michael Kuniega" userId="999f7fd1-0dc3-4cba-81fd-6a42a8d75a98" providerId="ADAL" clId="{5E6C7ABE-BA92-4CBB-B9B1-2488E3CE8F49}" dt="2023-01-29T00:33:26.403" v="2195"/>
          <ac:inkMkLst>
            <pc:docMk/>
            <pc:sldMk cId="2371875382" sldId="280"/>
            <ac:inkMk id="230" creationId="{7F98EE75-56D7-B21A-961F-94AA6F442C88}"/>
          </ac:inkMkLst>
        </pc:inkChg>
        <pc:inkChg chg="add del mod">
          <ac:chgData name="Michael Kuniega" userId="999f7fd1-0dc3-4cba-81fd-6a42a8d75a98" providerId="ADAL" clId="{5E6C7ABE-BA92-4CBB-B9B1-2488E3CE8F49}" dt="2023-01-29T00:33:26.403" v="2197"/>
          <ac:inkMkLst>
            <pc:docMk/>
            <pc:sldMk cId="2371875382" sldId="280"/>
            <ac:inkMk id="231" creationId="{0D25CDA8-42F3-D353-822F-A8C6A753F94A}"/>
          </ac:inkMkLst>
        </pc:inkChg>
        <pc:inkChg chg="add del mod">
          <ac:chgData name="Michael Kuniega" userId="999f7fd1-0dc3-4cba-81fd-6a42a8d75a98" providerId="ADAL" clId="{5E6C7ABE-BA92-4CBB-B9B1-2488E3CE8F49}" dt="2023-01-29T00:33:26.403" v="2194"/>
          <ac:inkMkLst>
            <pc:docMk/>
            <pc:sldMk cId="2371875382" sldId="280"/>
            <ac:inkMk id="232" creationId="{02F24131-33F0-E764-39C6-F03A36713EC5}"/>
          </ac:inkMkLst>
        </pc:inkChg>
        <pc:inkChg chg="add del mod">
          <ac:chgData name="Michael Kuniega" userId="999f7fd1-0dc3-4cba-81fd-6a42a8d75a98" providerId="ADAL" clId="{5E6C7ABE-BA92-4CBB-B9B1-2488E3CE8F49}" dt="2023-01-29T00:33:23.521" v="2191"/>
          <ac:inkMkLst>
            <pc:docMk/>
            <pc:sldMk cId="2371875382" sldId="280"/>
            <ac:inkMk id="233" creationId="{C3A449C6-9F5F-E86A-8FD5-977605142187}"/>
          </ac:inkMkLst>
        </pc:inkChg>
        <pc:inkChg chg="add del mod">
          <ac:chgData name="Michael Kuniega" userId="999f7fd1-0dc3-4cba-81fd-6a42a8d75a98" providerId="ADAL" clId="{5E6C7ABE-BA92-4CBB-B9B1-2488E3CE8F49}" dt="2023-01-29T00:33:20.087" v="2190"/>
          <ac:inkMkLst>
            <pc:docMk/>
            <pc:sldMk cId="2371875382" sldId="280"/>
            <ac:inkMk id="234" creationId="{F24FEB28-1839-2A0F-0ADA-EBF705B1FE71}"/>
          </ac:inkMkLst>
        </pc:inkChg>
        <pc:inkChg chg="add del mod">
          <ac:chgData name="Michael Kuniega" userId="999f7fd1-0dc3-4cba-81fd-6a42a8d75a98" providerId="ADAL" clId="{5E6C7ABE-BA92-4CBB-B9B1-2488E3CE8F49}" dt="2023-01-29T00:33:20.085" v="2189"/>
          <ac:inkMkLst>
            <pc:docMk/>
            <pc:sldMk cId="2371875382" sldId="280"/>
            <ac:inkMk id="235" creationId="{7D693046-7912-ADB5-8877-61C03A56E866}"/>
          </ac:inkMkLst>
        </pc:inkChg>
        <pc:inkChg chg="add del">
          <ac:chgData name="Michael Kuniega" userId="999f7fd1-0dc3-4cba-81fd-6a42a8d75a98" providerId="ADAL" clId="{5E6C7ABE-BA92-4CBB-B9B1-2488E3CE8F49}" dt="2023-01-29T00:38:10.966" v="2337"/>
          <ac:inkMkLst>
            <pc:docMk/>
            <pc:sldMk cId="2371875382" sldId="280"/>
            <ac:inkMk id="237" creationId="{9793C4DC-F291-6F93-486B-C04142058EC9}"/>
          </ac:inkMkLst>
        </pc:inkChg>
        <pc:inkChg chg="add del mod">
          <ac:chgData name="Michael Kuniega" userId="999f7fd1-0dc3-4cba-81fd-6a42a8d75a98" providerId="ADAL" clId="{5E6C7ABE-BA92-4CBB-B9B1-2488E3CE8F49}" dt="2023-01-29T00:38:11.058" v="2471"/>
          <ac:inkMkLst>
            <pc:docMk/>
            <pc:sldMk cId="2371875382" sldId="280"/>
            <ac:inkMk id="238" creationId="{C8870022-8FE5-7C91-03FC-456C4E13C31A}"/>
          </ac:inkMkLst>
        </pc:inkChg>
        <pc:inkChg chg="add del mod">
          <ac:chgData name="Michael Kuniega" userId="999f7fd1-0dc3-4cba-81fd-6a42a8d75a98" providerId="ADAL" clId="{5E6C7ABE-BA92-4CBB-B9B1-2488E3CE8F49}" dt="2023-01-29T00:38:11.062" v="2483"/>
          <ac:inkMkLst>
            <pc:docMk/>
            <pc:sldMk cId="2371875382" sldId="280"/>
            <ac:inkMk id="239" creationId="{36CA7A52-6AC7-1EC2-9637-7B08BC669072}"/>
          </ac:inkMkLst>
        </pc:inkChg>
        <pc:inkChg chg="add del mod">
          <ac:chgData name="Michael Kuniega" userId="999f7fd1-0dc3-4cba-81fd-6a42a8d75a98" providerId="ADAL" clId="{5E6C7ABE-BA92-4CBB-B9B1-2488E3CE8F49}" dt="2023-01-29T00:38:11.032" v="2419"/>
          <ac:inkMkLst>
            <pc:docMk/>
            <pc:sldMk cId="2371875382" sldId="280"/>
            <ac:inkMk id="240" creationId="{C7EED21C-7478-2578-E557-BBAB4D0C5BFB}"/>
          </ac:inkMkLst>
        </pc:inkChg>
        <pc:inkChg chg="add del mod">
          <ac:chgData name="Michael Kuniega" userId="999f7fd1-0dc3-4cba-81fd-6a42a8d75a98" providerId="ADAL" clId="{5E6C7ABE-BA92-4CBB-B9B1-2488E3CE8F49}" dt="2023-01-29T00:38:11.010" v="2389"/>
          <ac:inkMkLst>
            <pc:docMk/>
            <pc:sldMk cId="2371875382" sldId="280"/>
            <ac:inkMk id="241" creationId="{9366341E-166D-8C4E-4576-604A688D6AD8}"/>
          </ac:inkMkLst>
        </pc:inkChg>
        <pc:inkChg chg="add del mod">
          <ac:chgData name="Michael Kuniega" userId="999f7fd1-0dc3-4cba-81fd-6a42a8d75a98" providerId="ADAL" clId="{5E6C7ABE-BA92-4CBB-B9B1-2488E3CE8F49}" dt="2023-01-29T00:38:10.959" v="2328"/>
          <ac:inkMkLst>
            <pc:docMk/>
            <pc:sldMk cId="2371875382" sldId="280"/>
            <ac:inkMk id="242" creationId="{BAB392E5-44AD-CA63-BD73-AF62C1D4D80E}"/>
          </ac:inkMkLst>
        </pc:inkChg>
        <pc:inkChg chg="add del mod">
          <ac:chgData name="Michael Kuniega" userId="999f7fd1-0dc3-4cba-81fd-6a42a8d75a98" providerId="ADAL" clId="{5E6C7ABE-BA92-4CBB-B9B1-2488E3CE8F49}" dt="2023-01-29T00:38:11.024" v="2407"/>
          <ac:inkMkLst>
            <pc:docMk/>
            <pc:sldMk cId="2371875382" sldId="280"/>
            <ac:inkMk id="243" creationId="{E38AB076-A755-A962-0F57-F35A489F6456}"/>
          </ac:inkMkLst>
        </pc:inkChg>
        <pc:inkChg chg="add del mod">
          <ac:chgData name="Michael Kuniega" userId="999f7fd1-0dc3-4cba-81fd-6a42a8d75a98" providerId="ADAL" clId="{5E6C7ABE-BA92-4CBB-B9B1-2488E3CE8F49}" dt="2023-01-29T00:38:10.971" v="2343"/>
          <ac:inkMkLst>
            <pc:docMk/>
            <pc:sldMk cId="2371875382" sldId="280"/>
            <ac:inkMk id="244" creationId="{9DA6177B-B5BC-2CAF-B1F2-2F011569E703}"/>
          </ac:inkMkLst>
        </pc:inkChg>
        <pc:inkChg chg="add del mod">
          <ac:chgData name="Michael Kuniega" userId="999f7fd1-0dc3-4cba-81fd-6a42a8d75a98" providerId="ADAL" clId="{5E6C7ABE-BA92-4CBB-B9B1-2488E3CE8F49}" dt="2023-01-29T00:38:11.008" v="2387"/>
          <ac:inkMkLst>
            <pc:docMk/>
            <pc:sldMk cId="2371875382" sldId="280"/>
            <ac:inkMk id="246" creationId="{B8291657-23DE-FBB5-B153-96F3A2055075}"/>
          </ac:inkMkLst>
        </pc:inkChg>
        <pc:inkChg chg="add del mod">
          <ac:chgData name="Michael Kuniega" userId="999f7fd1-0dc3-4cba-81fd-6a42a8d75a98" providerId="ADAL" clId="{5E6C7ABE-BA92-4CBB-B9B1-2488E3CE8F49}" dt="2023-01-29T00:38:10.985" v="2361"/>
          <ac:inkMkLst>
            <pc:docMk/>
            <pc:sldMk cId="2371875382" sldId="280"/>
            <ac:inkMk id="247" creationId="{F89AEF07-4CEF-A0FA-B756-777318DA30B7}"/>
          </ac:inkMkLst>
        </pc:inkChg>
        <pc:inkChg chg="add del mod">
          <ac:chgData name="Michael Kuniega" userId="999f7fd1-0dc3-4cba-81fd-6a42a8d75a98" providerId="ADAL" clId="{5E6C7ABE-BA92-4CBB-B9B1-2488E3CE8F49}" dt="2023-01-29T00:38:10.981" v="2356"/>
          <ac:inkMkLst>
            <pc:docMk/>
            <pc:sldMk cId="2371875382" sldId="280"/>
            <ac:inkMk id="248" creationId="{3CFB552A-0F0A-45E8-5E46-79EAD83C2031}"/>
          </ac:inkMkLst>
        </pc:inkChg>
        <pc:inkChg chg="add del mod">
          <ac:chgData name="Michael Kuniega" userId="999f7fd1-0dc3-4cba-81fd-6a42a8d75a98" providerId="ADAL" clId="{5E6C7ABE-BA92-4CBB-B9B1-2488E3CE8F49}" dt="2023-01-29T00:38:11.063" v="2486"/>
          <ac:inkMkLst>
            <pc:docMk/>
            <pc:sldMk cId="2371875382" sldId="280"/>
            <ac:inkMk id="249" creationId="{6498CA8A-3956-29AC-4113-C216DAD78712}"/>
          </ac:inkMkLst>
        </pc:inkChg>
        <pc:inkChg chg="add del mod">
          <ac:chgData name="Michael Kuniega" userId="999f7fd1-0dc3-4cba-81fd-6a42a8d75a98" providerId="ADAL" clId="{5E6C7ABE-BA92-4CBB-B9B1-2488E3CE8F49}" dt="2023-01-29T00:38:11.057" v="2466"/>
          <ac:inkMkLst>
            <pc:docMk/>
            <pc:sldMk cId="2371875382" sldId="280"/>
            <ac:inkMk id="251" creationId="{6ABFB3B3-4DDE-1CD4-A06C-389B7250864A}"/>
          </ac:inkMkLst>
        </pc:inkChg>
        <pc:inkChg chg="add del mod">
          <ac:chgData name="Michael Kuniega" userId="999f7fd1-0dc3-4cba-81fd-6a42a8d75a98" providerId="ADAL" clId="{5E6C7ABE-BA92-4CBB-B9B1-2488E3CE8F49}" dt="2023-01-29T00:38:10.994" v="2373"/>
          <ac:inkMkLst>
            <pc:docMk/>
            <pc:sldMk cId="2371875382" sldId="280"/>
            <ac:inkMk id="252" creationId="{3D44F7D6-5553-45D2-ABB7-996B8B5B40FE}"/>
          </ac:inkMkLst>
        </pc:inkChg>
        <pc:inkChg chg="add del mod">
          <ac:chgData name="Michael Kuniega" userId="999f7fd1-0dc3-4cba-81fd-6a42a8d75a98" providerId="ADAL" clId="{5E6C7ABE-BA92-4CBB-B9B1-2488E3CE8F49}" dt="2023-01-29T00:38:10.963" v="2333"/>
          <ac:inkMkLst>
            <pc:docMk/>
            <pc:sldMk cId="2371875382" sldId="280"/>
            <ac:inkMk id="254" creationId="{7E8CE22F-948E-7106-EE48-B00CA3A3E8EA}"/>
          </ac:inkMkLst>
        </pc:inkChg>
        <pc:inkChg chg="add del mod">
          <ac:chgData name="Michael Kuniega" userId="999f7fd1-0dc3-4cba-81fd-6a42a8d75a98" providerId="ADAL" clId="{5E6C7ABE-BA92-4CBB-B9B1-2488E3CE8F49}" dt="2023-01-29T00:38:10.996" v="2376"/>
          <ac:inkMkLst>
            <pc:docMk/>
            <pc:sldMk cId="2371875382" sldId="280"/>
            <ac:inkMk id="255" creationId="{CF4C3207-3333-74A1-70F0-12E8DCB154D9}"/>
          </ac:inkMkLst>
        </pc:inkChg>
        <pc:inkChg chg="add del mod">
          <ac:chgData name="Michael Kuniega" userId="999f7fd1-0dc3-4cba-81fd-6a42a8d75a98" providerId="ADAL" clId="{5E6C7ABE-BA92-4CBB-B9B1-2488E3CE8F49}" dt="2023-01-29T00:38:11.049" v="2450"/>
          <ac:inkMkLst>
            <pc:docMk/>
            <pc:sldMk cId="2371875382" sldId="280"/>
            <ac:inkMk id="256" creationId="{36D9CE6C-3F50-D55D-BB62-E2C0E7109B5C}"/>
          </ac:inkMkLst>
        </pc:inkChg>
        <pc:inkChg chg="add del mod">
          <ac:chgData name="Michael Kuniega" userId="999f7fd1-0dc3-4cba-81fd-6a42a8d75a98" providerId="ADAL" clId="{5E6C7ABE-BA92-4CBB-B9B1-2488E3CE8F49}" dt="2023-01-29T00:38:11.041" v="2434"/>
          <ac:inkMkLst>
            <pc:docMk/>
            <pc:sldMk cId="2371875382" sldId="280"/>
            <ac:inkMk id="257" creationId="{0B91246B-DB1E-7C12-A4C4-B207905F60C0}"/>
          </ac:inkMkLst>
        </pc:inkChg>
        <pc:inkChg chg="add del mod">
          <ac:chgData name="Michael Kuniega" userId="999f7fd1-0dc3-4cba-81fd-6a42a8d75a98" providerId="ADAL" clId="{5E6C7ABE-BA92-4CBB-B9B1-2488E3CE8F49}" dt="2023-01-29T00:38:11.033" v="2421"/>
          <ac:inkMkLst>
            <pc:docMk/>
            <pc:sldMk cId="2371875382" sldId="280"/>
            <ac:inkMk id="258" creationId="{2E4E96BE-71DD-7C04-10C2-8BB02DAAF8B6}"/>
          </ac:inkMkLst>
        </pc:inkChg>
        <pc:inkChg chg="add del mod">
          <ac:chgData name="Michael Kuniega" userId="999f7fd1-0dc3-4cba-81fd-6a42a8d75a98" providerId="ADAL" clId="{5E6C7ABE-BA92-4CBB-B9B1-2488E3CE8F49}" dt="2023-01-29T00:38:11.043" v="2438"/>
          <ac:inkMkLst>
            <pc:docMk/>
            <pc:sldMk cId="2371875382" sldId="280"/>
            <ac:inkMk id="260" creationId="{6AF95E2D-8765-F084-ED04-6E14669D696F}"/>
          </ac:inkMkLst>
        </pc:inkChg>
        <pc:inkChg chg="add del mod">
          <ac:chgData name="Michael Kuniega" userId="999f7fd1-0dc3-4cba-81fd-6a42a8d75a98" providerId="ADAL" clId="{5E6C7ABE-BA92-4CBB-B9B1-2488E3CE8F49}" dt="2023-01-29T00:38:11.051" v="2454"/>
          <ac:inkMkLst>
            <pc:docMk/>
            <pc:sldMk cId="2371875382" sldId="280"/>
            <ac:inkMk id="261" creationId="{CAD95EA5-35EE-531E-423F-DF5C19D21E6E}"/>
          </ac:inkMkLst>
        </pc:inkChg>
        <pc:inkChg chg="add del mod">
          <ac:chgData name="Michael Kuniega" userId="999f7fd1-0dc3-4cba-81fd-6a42a8d75a98" providerId="ADAL" clId="{5E6C7ABE-BA92-4CBB-B9B1-2488E3CE8F49}" dt="2023-01-29T00:38:10.960" v="2329"/>
          <ac:inkMkLst>
            <pc:docMk/>
            <pc:sldMk cId="2371875382" sldId="280"/>
            <ac:inkMk id="262" creationId="{7B8E659E-6ABE-97FF-BA92-811951558686}"/>
          </ac:inkMkLst>
        </pc:inkChg>
        <pc:inkChg chg="add del mod">
          <ac:chgData name="Michael Kuniega" userId="999f7fd1-0dc3-4cba-81fd-6a42a8d75a98" providerId="ADAL" clId="{5E6C7ABE-BA92-4CBB-B9B1-2488E3CE8F49}" dt="2023-01-29T00:38:10.973" v="2346"/>
          <ac:inkMkLst>
            <pc:docMk/>
            <pc:sldMk cId="2371875382" sldId="280"/>
            <ac:inkMk id="263" creationId="{C0C745D3-06A8-3728-1E2E-F3F86330674D}"/>
          </ac:inkMkLst>
        </pc:inkChg>
        <pc:inkChg chg="add del mod">
          <ac:chgData name="Michael Kuniega" userId="999f7fd1-0dc3-4cba-81fd-6a42a8d75a98" providerId="ADAL" clId="{5E6C7ABE-BA92-4CBB-B9B1-2488E3CE8F49}" dt="2023-01-29T00:38:10.997" v="2377"/>
          <ac:inkMkLst>
            <pc:docMk/>
            <pc:sldMk cId="2371875382" sldId="280"/>
            <ac:inkMk id="264" creationId="{8E7121F5-762F-D8E7-BF38-92933EB3D680}"/>
          </ac:inkMkLst>
        </pc:inkChg>
        <pc:inkChg chg="add del mod">
          <ac:chgData name="Michael Kuniega" userId="999f7fd1-0dc3-4cba-81fd-6a42a8d75a98" providerId="ADAL" clId="{5E6C7ABE-BA92-4CBB-B9B1-2488E3CE8F49}" dt="2023-01-29T00:38:10.973" v="2345"/>
          <ac:inkMkLst>
            <pc:docMk/>
            <pc:sldMk cId="2371875382" sldId="280"/>
            <ac:inkMk id="266" creationId="{B2FD1C55-531D-2FB5-83AA-EEE080200A89}"/>
          </ac:inkMkLst>
        </pc:inkChg>
        <pc:inkChg chg="add del mod">
          <ac:chgData name="Michael Kuniega" userId="999f7fd1-0dc3-4cba-81fd-6a42a8d75a98" providerId="ADAL" clId="{5E6C7ABE-BA92-4CBB-B9B1-2488E3CE8F49}" dt="2023-01-29T00:38:11.048" v="2448"/>
          <ac:inkMkLst>
            <pc:docMk/>
            <pc:sldMk cId="2371875382" sldId="280"/>
            <ac:inkMk id="267" creationId="{8684358E-6414-1F2C-9782-14160E070725}"/>
          </ac:inkMkLst>
        </pc:inkChg>
        <pc:inkChg chg="add del mod">
          <ac:chgData name="Michael Kuniega" userId="999f7fd1-0dc3-4cba-81fd-6a42a8d75a98" providerId="ADAL" clId="{5E6C7ABE-BA92-4CBB-B9B1-2488E3CE8F49}" dt="2023-01-29T00:38:11.020" v="2404"/>
          <ac:inkMkLst>
            <pc:docMk/>
            <pc:sldMk cId="2371875382" sldId="280"/>
            <ac:inkMk id="268" creationId="{12986538-0F18-0111-2D38-FBF7454B161F}"/>
          </ac:inkMkLst>
        </pc:inkChg>
        <pc:inkChg chg="add del mod">
          <ac:chgData name="Michael Kuniega" userId="999f7fd1-0dc3-4cba-81fd-6a42a8d75a98" providerId="ADAL" clId="{5E6C7ABE-BA92-4CBB-B9B1-2488E3CE8F49}" dt="2023-01-29T00:38:11.040" v="2431"/>
          <ac:inkMkLst>
            <pc:docMk/>
            <pc:sldMk cId="2371875382" sldId="280"/>
            <ac:inkMk id="269" creationId="{F1AF4E98-EB1E-7D04-B4F4-DB9D13478FFF}"/>
          </ac:inkMkLst>
        </pc:inkChg>
        <pc:inkChg chg="add del mod">
          <ac:chgData name="Michael Kuniega" userId="999f7fd1-0dc3-4cba-81fd-6a42a8d75a98" providerId="ADAL" clId="{5E6C7ABE-BA92-4CBB-B9B1-2488E3CE8F49}" dt="2023-01-29T00:38:11.056" v="2464"/>
          <ac:inkMkLst>
            <pc:docMk/>
            <pc:sldMk cId="2371875382" sldId="280"/>
            <ac:inkMk id="270" creationId="{A71C0D0A-32BD-21E0-D2B7-33DAA38D42BD}"/>
          </ac:inkMkLst>
        </pc:inkChg>
        <pc:inkChg chg="add del mod">
          <ac:chgData name="Michael Kuniega" userId="999f7fd1-0dc3-4cba-81fd-6a42a8d75a98" providerId="ADAL" clId="{5E6C7ABE-BA92-4CBB-B9B1-2488E3CE8F49}" dt="2023-01-29T00:38:10.984" v="2359"/>
          <ac:inkMkLst>
            <pc:docMk/>
            <pc:sldMk cId="2371875382" sldId="280"/>
            <ac:inkMk id="271" creationId="{26158520-0C55-6C78-A34B-25826E480B60}"/>
          </ac:inkMkLst>
        </pc:inkChg>
        <pc:inkChg chg="add del mod">
          <ac:chgData name="Michael Kuniega" userId="999f7fd1-0dc3-4cba-81fd-6a42a8d75a98" providerId="ADAL" clId="{5E6C7ABE-BA92-4CBB-B9B1-2488E3CE8F49}" dt="2023-01-29T00:35:34.048" v="2268"/>
          <ac:inkMkLst>
            <pc:docMk/>
            <pc:sldMk cId="2371875382" sldId="280"/>
            <ac:inkMk id="273" creationId="{A87E267A-2EDB-7EC0-B569-3D11B1854A59}"/>
          </ac:inkMkLst>
        </pc:inkChg>
        <pc:inkChg chg="add del mod">
          <ac:chgData name="Michael Kuniega" userId="999f7fd1-0dc3-4cba-81fd-6a42a8d75a98" providerId="ADAL" clId="{5E6C7ABE-BA92-4CBB-B9B1-2488E3CE8F49}" dt="2023-01-29T00:35:39.512" v="2278"/>
          <ac:inkMkLst>
            <pc:docMk/>
            <pc:sldMk cId="2371875382" sldId="280"/>
            <ac:inkMk id="274" creationId="{6CE27665-E191-87AF-1722-08E25A825C18}"/>
          </ac:inkMkLst>
        </pc:inkChg>
        <pc:inkChg chg="add del mod">
          <ac:chgData name="Michael Kuniega" userId="999f7fd1-0dc3-4cba-81fd-6a42a8d75a98" providerId="ADAL" clId="{5E6C7ABE-BA92-4CBB-B9B1-2488E3CE8F49}" dt="2023-01-29T00:35:34.059" v="2277"/>
          <ac:inkMkLst>
            <pc:docMk/>
            <pc:sldMk cId="2371875382" sldId="280"/>
            <ac:inkMk id="276" creationId="{A41D5E02-8300-723D-EC4F-CBC22DFC2C9D}"/>
          </ac:inkMkLst>
        </pc:inkChg>
        <pc:inkChg chg="add del mod">
          <ac:chgData name="Michael Kuniega" userId="999f7fd1-0dc3-4cba-81fd-6a42a8d75a98" providerId="ADAL" clId="{5E6C7ABE-BA92-4CBB-B9B1-2488E3CE8F49}" dt="2023-01-29T00:35:34.056" v="2274"/>
          <ac:inkMkLst>
            <pc:docMk/>
            <pc:sldMk cId="2371875382" sldId="280"/>
            <ac:inkMk id="277" creationId="{2C666833-4212-072A-DD2A-AB40B1527E13}"/>
          </ac:inkMkLst>
        </pc:inkChg>
        <pc:inkChg chg="add del mod">
          <ac:chgData name="Michael Kuniega" userId="999f7fd1-0dc3-4cba-81fd-6a42a8d75a98" providerId="ADAL" clId="{5E6C7ABE-BA92-4CBB-B9B1-2488E3CE8F49}" dt="2023-01-29T00:35:34.043" v="2264"/>
          <ac:inkMkLst>
            <pc:docMk/>
            <pc:sldMk cId="2371875382" sldId="280"/>
            <ac:inkMk id="278" creationId="{79321973-0404-B795-91CC-0F9B18A0E077}"/>
          </ac:inkMkLst>
        </pc:inkChg>
        <pc:inkChg chg="add del mod">
          <ac:chgData name="Michael Kuniega" userId="999f7fd1-0dc3-4cba-81fd-6a42a8d75a98" providerId="ADAL" clId="{5E6C7ABE-BA92-4CBB-B9B1-2488E3CE8F49}" dt="2023-01-29T00:35:34.057" v="2275"/>
          <ac:inkMkLst>
            <pc:docMk/>
            <pc:sldMk cId="2371875382" sldId="280"/>
            <ac:inkMk id="279" creationId="{6F2FB617-B3B0-16F5-26EA-B50043812A8C}"/>
          </ac:inkMkLst>
        </pc:inkChg>
        <pc:inkChg chg="add del mod">
          <ac:chgData name="Michael Kuniega" userId="999f7fd1-0dc3-4cba-81fd-6a42a8d75a98" providerId="ADAL" clId="{5E6C7ABE-BA92-4CBB-B9B1-2488E3CE8F49}" dt="2023-01-29T00:35:34.055" v="2273"/>
          <ac:inkMkLst>
            <pc:docMk/>
            <pc:sldMk cId="2371875382" sldId="280"/>
            <ac:inkMk id="280" creationId="{E642B66E-3CA4-35F0-6130-EE354CCA8D25}"/>
          </ac:inkMkLst>
        </pc:inkChg>
        <pc:inkChg chg="add del mod">
          <ac:chgData name="Michael Kuniega" userId="999f7fd1-0dc3-4cba-81fd-6a42a8d75a98" providerId="ADAL" clId="{5E6C7ABE-BA92-4CBB-B9B1-2488E3CE8F49}" dt="2023-01-29T00:35:34.041" v="2262"/>
          <ac:inkMkLst>
            <pc:docMk/>
            <pc:sldMk cId="2371875382" sldId="280"/>
            <ac:inkMk id="281" creationId="{8EA50BDE-3079-781E-50A2-57F71C7D3DB3}"/>
          </ac:inkMkLst>
        </pc:inkChg>
        <pc:inkChg chg="add del mod">
          <ac:chgData name="Michael Kuniega" userId="999f7fd1-0dc3-4cba-81fd-6a42a8d75a98" providerId="ADAL" clId="{5E6C7ABE-BA92-4CBB-B9B1-2488E3CE8F49}" dt="2023-01-29T00:35:34.045" v="2266"/>
          <ac:inkMkLst>
            <pc:docMk/>
            <pc:sldMk cId="2371875382" sldId="280"/>
            <ac:inkMk id="282" creationId="{932B388B-0072-7782-4521-2458D055EF46}"/>
          </ac:inkMkLst>
        </pc:inkChg>
        <pc:inkChg chg="add del mod">
          <ac:chgData name="Michael Kuniega" userId="999f7fd1-0dc3-4cba-81fd-6a42a8d75a98" providerId="ADAL" clId="{5E6C7ABE-BA92-4CBB-B9B1-2488E3CE8F49}" dt="2023-01-29T00:35:34.044" v="2265"/>
          <ac:inkMkLst>
            <pc:docMk/>
            <pc:sldMk cId="2371875382" sldId="280"/>
            <ac:inkMk id="284" creationId="{10532E59-4442-DDBF-4165-22C7342BD65F}"/>
          </ac:inkMkLst>
        </pc:inkChg>
        <pc:inkChg chg="add del mod">
          <ac:chgData name="Michael Kuniega" userId="999f7fd1-0dc3-4cba-81fd-6a42a8d75a98" providerId="ADAL" clId="{5E6C7ABE-BA92-4CBB-B9B1-2488E3CE8F49}" dt="2023-01-29T00:35:34.046" v="2267"/>
          <ac:inkMkLst>
            <pc:docMk/>
            <pc:sldMk cId="2371875382" sldId="280"/>
            <ac:inkMk id="285" creationId="{E11EFB0C-5BE7-5DA5-65ED-ED682FEFF1CF}"/>
          </ac:inkMkLst>
        </pc:inkChg>
        <pc:inkChg chg="add del mod">
          <ac:chgData name="Michael Kuniega" userId="999f7fd1-0dc3-4cba-81fd-6a42a8d75a98" providerId="ADAL" clId="{5E6C7ABE-BA92-4CBB-B9B1-2488E3CE8F49}" dt="2023-01-29T00:35:34.039" v="2261"/>
          <ac:inkMkLst>
            <pc:docMk/>
            <pc:sldMk cId="2371875382" sldId="280"/>
            <ac:inkMk id="287" creationId="{5517984D-B2F8-44F7-0500-72B2BB5E30D5}"/>
          </ac:inkMkLst>
        </pc:inkChg>
        <pc:inkChg chg="add del mod">
          <ac:chgData name="Michael Kuniega" userId="999f7fd1-0dc3-4cba-81fd-6a42a8d75a98" providerId="ADAL" clId="{5E6C7ABE-BA92-4CBB-B9B1-2488E3CE8F49}" dt="2023-01-29T00:35:34.057" v="2276"/>
          <ac:inkMkLst>
            <pc:docMk/>
            <pc:sldMk cId="2371875382" sldId="280"/>
            <ac:inkMk id="288" creationId="{402FFD63-EDF7-7CA4-8137-B79DA4C663F2}"/>
          </ac:inkMkLst>
        </pc:inkChg>
        <pc:inkChg chg="add del mod">
          <ac:chgData name="Michael Kuniega" userId="999f7fd1-0dc3-4cba-81fd-6a42a8d75a98" providerId="ADAL" clId="{5E6C7ABE-BA92-4CBB-B9B1-2488E3CE8F49}" dt="2023-01-29T00:35:34.049" v="2269"/>
          <ac:inkMkLst>
            <pc:docMk/>
            <pc:sldMk cId="2371875382" sldId="280"/>
            <ac:inkMk id="289" creationId="{B6BCECC7-EED9-F1BD-6D88-27E006378367}"/>
          </ac:inkMkLst>
        </pc:inkChg>
        <pc:inkChg chg="add del mod">
          <ac:chgData name="Michael Kuniega" userId="999f7fd1-0dc3-4cba-81fd-6a42a8d75a98" providerId="ADAL" clId="{5E6C7ABE-BA92-4CBB-B9B1-2488E3CE8F49}" dt="2023-01-29T00:35:34.042" v="2263"/>
          <ac:inkMkLst>
            <pc:docMk/>
            <pc:sldMk cId="2371875382" sldId="280"/>
            <ac:inkMk id="291" creationId="{8FCA7688-A9AB-9957-E5BA-75F14D82BB86}"/>
          </ac:inkMkLst>
        </pc:inkChg>
        <pc:inkChg chg="add del mod">
          <ac:chgData name="Michael Kuniega" userId="999f7fd1-0dc3-4cba-81fd-6a42a8d75a98" providerId="ADAL" clId="{5E6C7ABE-BA92-4CBB-B9B1-2488E3CE8F49}" dt="2023-01-29T00:35:34.036" v="2259"/>
          <ac:inkMkLst>
            <pc:docMk/>
            <pc:sldMk cId="2371875382" sldId="280"/>
            <ac:inkMk id="292" creationId="{FBCC3C56-0DFD-2B3C-2256-94D73BD48133}"/>
          </ac:inkMkLst>
        </pc:inkChg>
        <pc:inkChg chg="add del mod">
          <ac:chgData name="Michael Kuniega" userId="999f7fd1-0dc3-4cba-81fd-6a42a8d75a98" providerId="ADAL" clId="{5E6C7ABE-BA92-4CBB-B9B1-2488E3CE8F49}" dt="2023-01-29T00:35:34.038" v="2260"/>
          <ac:inkMkLst>
            <pc:docMk/>
            <pc:sldMk cId="2371875382" sldId="280"/>
            <ac:inkMk id="293" creationId="{9FDFB75F-2091-E0B7-7323-15F57EE27CA0}"/>
          </ac:inkMkLst>
        </pc:inkChg>
        <pc:inkChg chg="add del mod">
          <ac:chgData name="Michael Kuniega" userId="999f7fd1-0dc3-4cba-81fd-6a42a8d75a98" providerId="ADAL" clId="{5E6C7ABE-BA92-4CBB-B9B1-2488E3CE8F49}" dt="2023-01-29T00:35:34.051" v="2270"/>
          <ac:inkMkLst>
            <pc:docMk/>
            <pc:sldMk cId="2371875382" sldId="280"/>
            <ac:inkMk id="294" creationId="{836E1236-242A-FF3C-9C3B-89756E495711}"/>
          </ac:inkMkLst>
        </pc:inkChg>
        <pc:inkChg chg="add del mod">
          <ac:chgData name="Michael Kuniega" userId="999f7fd1-0dc3-4cba-81fd-6a42a8d75a98" providerId="ADAL" clId="{5E6C7ABE-BA92-4CBB-B9B1-2488E3CE8F49}" dt="2023-01-29T00:35:34.052" v="2271"/>
          <ac:inkMkLst>
            <pc:docMk/>
            <pc:sldMk cId="2371875382" sldId="280"/>
            <ac:inkMk id="295" creationId="{DC0B528B-D89D-264F-539B-6D4A3AC7F1EC}"/>
          </ac:inkMkLst>
        </pc:inkChg>
        <pc:inkChg chg="add del mod">
          <ac:chgData name="Michael Kuniega" userId="999f7fd1-0dc3-4cba-81fd-6a42a8d75a98" providerId="ADAL" clId="{5E6C7ABE-BA92-4CBB-B9B1-2488E3CE8F49}" dt="2023-01-29T00:35:34.054" v="2272"/>
          <ac:inkMkLst>
            <pc:docMk/>
            <pc:sldMk cId="2371875382" sldId="280"/>
            <ac:inkMk id="296" creationId="{F61A6330-9901-B025-0EC8-F19ECF7F962F}"/>
          </ac:inkMkLst>
        </pc:inkChg>
        <pc:inkChg chg="add del mod">
          <ac:chgData name="Michael Kuniega" userId="999f7fd1-0dc3-4cba-81fd-6a42a8d75a98" providerId="ADAL" clId="{5E6C7ABE-BA92-4CBB-B9B1-2488E3CE8F49}" dt="2023-01-29T00:38:11.053" v="2459"/>
          <ac:inkMkLst>
            <pc:docMk/>
            <pc:sldMk cId="2371875382" sldId="280"/>
            <ac:inkMk id="298" creationId="{730410A8-DF1A-DB37-CDBD-47606DA58B47}"/>
          </ac:inkMkLst>
        </pc:inkChg>
        <pc:inkChg chg="add del mod">
          <ac:chgData name="Michael Kuniega" userId="999f7fd1-0dc3-4cba-81fd-6a42a8d75a98" providerId="ADAL" clId="{5E6C7ABE-BA92-4CBB-B9B1-2488E3CE8F49}" dt="2023-01-29T00:38:11.060" v="2476"/>
          <ac:inkMkLst>
            <pc:docMk/>
            <pc:sldMk cId="2371875382" sldId="280"/>
            <ac:inkMk id="299" creationId="{D5F7ED11-8149-9700-74E5-4EE1835CDCB1}"/>
          </ac:inkMkLst>
        </pc:inkChg>
        <pc:inkChg chg="add del mod">
          <ac:chgData name="Michael Kuniega" userId="999f7fd1-0dc3-4cba-81fd-6a42a8d75a98" providerId="ADAL" clId="{5E6C7ABE-BA92-4CBB-B9B1-2488E3CE8F49}" dt="2023-01-29T00:38:10.952" v="2321"/>
          <ac:inkMkLst>
            <pc:docMk/>
            <pc:sldMk cId="2371875382" sldId="280"/>
            <ac:inkMk id="300" creationId="{14A995F2-4755-7DEB-B328-29D8DE75FBB5}"/>
          </ac:inkMkLst>
        </pc:inkChg>
        <pc:inkChg chg="add del mod">
          <ac:chgData name="Michael Kuniega" userId="999f7fd1-0dc3-4cba-81fd-6a42a8d75a98" providerId="ADAL" clId="{5E6C7ABE-BA92-4CBB-B9B1-2488E3CE8F49}" dt="2023-01-29T00:38:10.966" v="2336"/>
          <ac:inkMkLst>
            <pc:docMk/>
            <pc:sldMk cId="2371875382" sldId="280"/>
            <ac:inkMk id="301" creationId="{D1B96768-EFCB-1921-0811-2835946EAAA2}"/>
          </ac:inkMkLst>
        </pc:inkChg>
        <pc:inkChg chg="add del mod">
          <ac:chgData name="Michael Kuniega" userId="999f7fd1-0dc3-4cba-81fd-6a42a8d75a98" providerId="ADAL" clId="{5E6C7ABE-BA92-4CBB-B9B1-2488E3CE8F49}" dt="2023-01-29T00:38:11.044" v="2440"/>
          <ac:inkMkLst>
            <pc:docMk/>
            <pc:sldMk cId="2371875382" sldId="280"/>
            <ac:inkMk id="302" creationId="{2D2C5E10-2764-C6B7-FEF6-6CF1C76B91A1}"/>
          </ac:inkMkLst>
        </pc:inkChg>
        <pc:inkChg chg="add del mod">
          <ac:chgData name="Michael Kuniega" userId="999f7fd1-0dc3-4cba-81fd-6a42a8d75a98" providerId="ADAL" clId="{5E6C7ABE-BA92-4CBB-B9B1-2488E3CE8F49}" dt="2023-01-29T00:38:10.990" v="2368"/>
          <ac:inkMkLst>
            <pc:docMk/>
            <pc:sldMk cId="2371875382" sldId="280"/>
            <ac:inkMk id="303" creationId="{7EB26EE3-FEF0-88B0-7816-09B60283B10B}"/>
          </ac:inkMkLst>
        </pc:inkChg>
        <pc:inkChg chg="add del mod">
          <ac:chgData name="Michael Kuniega" userId="999f7fd1-0dc3-4cba-81fd-6a42a8d75a98" providerId="ADAL" clId="{5E6C7ABE-BA92-4CBB-B9B1-2488E3CE8F49}" dt="2023-01-29T00:38:11.054" v="2461"/>
          <ac:inkMkLst>
            <pc:docMk/>
            <pc:sldMk cId="2371875382" sldId="280"/>
            <ac:inkMk id="304" creationId="{860EEA71-CBDD-2282-33F8-DFCED72A2630}"/>
          </ac:inkMkLst>
        </pc:inkChg>
        <pc:inkChg chg="add del mod">
          <ac:chgData name="Michael Kuniega" userId="999f7fd1-0dc3-4cba-81fd-6a42a8d75a98" providerId="ADAL" clId="{5E6C7ABE-BA92-4CBB-B9B1-2488E3CE8F49}" dt="2023-01-29T00:38:10.988" v="2365"/>
          <ac:inkMkLst>
            <pc:docMk/>
            <pc:sldMk cId="2371875382" sldId="280"/>
            <ac:inkMk id="305" creationId="{F41398CE-8F64-F826-4F5E-C2F96ADCA7A6}"/>
          </ac:inkMkLst>
        </pc:inkChg>
        <pc:inkChg chg="add del mod">
          <ac:chgData name="Michael Kuniega" userId="999f7fd1-0dc3-4cba-81fd-6a42a8d75a98" providerId="ADAL" clId="{5E6C7ABE-BA92-4CBB-B9B1-2488E3CE8F49}" dt="2023-01-29T00:38:11.034" v="2423"/>
          <ac:inkMkLst>
            <pc:docMk/>
            <pc:sldMk cId="2371875382" sldId="280"/>
            <ac:inkMk id="306" creationId="{5517FBA8-797F-9FB2-CE85-883189104BFB}"/>
          </ac:inkMkLst>
        </pc:inkChg>
        <pc:inkChg chg="add del mod">
          <ac:chgData name="Michael Kuniega" userId="999f7fd1-0dc3-4cba-81fd-6a42a8d75a98" providerId="ADAL" clId="{5E6C7ABE-BA92-4CBB-B9B1-2488E3CE8F49}" dt="2023-01-29T00:38:11.034" v="2422"/>
          <ac:inkMkLst>
            <pc:docMk/>
            <pc:sldMk cId="2371875382" sldId="280"/>
            <ac:inkMk id="307" creationId="{20556195-6224-FDFE-E7D3-1649DC53D443}"/>
          </ac:inkMkLst>
        </pc:inkChg>
        <pc:inkChg chg="add del mod">
          <ac:chgData name="Michael Kuniega" userId="999f7fd1-0dc3-4cba-81fd-6a42a8d75a98" providerId="ADAL" clId="{5E6C7ABE-BA92-4CBB-B9B1-2488E3CE8F49}" dt="2023-01-29T00:38:10.976" v="2349"/>
          <ac:inkMkLst>
            <pc:docMk/>
            <pc:sldMk cId="2371875382" sldId="280"/>
            <ac:inkMk id="308" creationId="{5B105376-90B1-5F17-D4D8-14A37AE0966D}"/>
          </ac:inkMkLst>
        </pc:inkChg>
        <pc:inkChg chg="add del mod">
          <ac:chgData name="Michael Kuniega" userId="999f7fd1-0dc3-4cba-81fd-6a42a8d75a98" providerId="ADAL" clId="{5E6C7ABE-BA92-4CBB-B9B1-2488E3CE8F49}" dt="2023-01-29T00:38:10.948" v="2319"/>
          <ac:inkMkLst>
            <pc:docMk/>
            <pc:sldMk cId="2371875382" sldId="280"/>
            <ac:inkMk id="309" creationId="{DD098F48-FE43-43BC-57B2-60169B5ED5C4}"/>
          </ac:inkMkLst>
        </pc:inkChg>
        <pc:inkChg chg="add del mod">
          <ac:chgData name="Michael Kuniega" userId="999f7fd1-0dc3-4cba-81fd-6a42a8d75a98" providerId="ADAL" clId="{5E6C7ABE-BA92-4CBB-B9B1-2488E3CE8F49}" dt="2023-01-29T00:38:11.017" v="2398"/>
          <ac:inkMkLst>
            <pc:docMk/>
            <pc:sldMk cId="2371875382" sldId="280"/>
            <ac:inkMk id="310" creationId="{B930BE40-350B-C5C7-F350-11F44296B43B}"/>
          </ac:inkMkLst>
        </pc:inkChg>
        <pc:inkChg chg="add del mod">
          <ac:chgData name="Michael Kuniega" userId="999f7fd1-0dc3-4cba-81fd-6a42a8d75a98" providerId="ADAL" clId="{5E6C7ABE-BA92-4CBB-B9B1-2488E3CE8F49}" dt="2023-01-29T00:38:10.952" v="2323"/>
          <ac:inkMkLst>
            <pc:docMk/>
            <pc:sldMk cId="2371875382" sldId="280"/>
            <ac:inkMk id="311" creationId="{E772E283-310E-3395-1397-8711398F8D43}"/>
          </ac:inkMkLst>
        </pc:inkChg>
        <pc:inkChg chg="add del mod">
          <ac:chgData name="Michael Kuniega" userId="999f7fd1-0dc3-4cba-81fd-6a42a8d75a98" providerId="ADAL" clId="{5E6C7ABE-BA92-4CBB-B9B1-2488E3CE8F49}" dt="2023-01-29T00:38:10.976" v="2348"/>
          <ac:inkMkLst>
            <pc:docMk/>
            <pc:sldMk cId="2371875382" sldId="280"/>
            <ac:inkMk id="312" creationId="{AD2079F2-4111-16FA-E4B5-3543BC03695C}"/>
          </ac:inkMkLst>
        </pc:inkChg>
        <pc:inkChg chg="add del mod">
          <ac:chgData name="Michael Kuniega" userId="999f7fd1-0dc3-4cba-81fd-6a42a8d75a98" providerId="ADAL" clId="{5E6C7ABE-BA92-4CBB-B9B1-2488E3CE8F49}" dt="2023-01-29T00:38:11.059" v="2472"/>
          <ac:inkMkLst>
            <pc:docMk/>
            <pc:sldMk cId="2371875382" sldId="280"/>
            <ac:inkMk id="314" creationId="{9093D279-2CDE-B2BD-38FB-F913D8210228}"/>
          </ac:inkMkLst>
        </pc:inkChg>
        <pc:inkChg chg="add del mod">
          <ac:chgData name="Michael Kuniega" userId="999f7fd1-0dc3-4cba-81fd-6a42a8d75a98" providerId="ADAL" clId="{5E6C7ABE-BA92-4CBB-B9B1-2488E3CE8F49}" dt="2023-01-29T00:38:11.013" v="2393"/>
          <ac:inkMkLst>
            <pc:docMk/>
            <pc:sldMk cId="2371875382" sldId="280"/>
            <ac:inkMk id="315" creationId="{7ECEB35F-AC3E-87B4-64F0-1774137565E6}"/>
          </ac:inkMkLst>
        </pc:inkChg>
        <pc:inkChg chg="add del mod">
          <ac:chgData name="Michael Kuniega" userId="999f7fd1-0dc3-4cba-81fd-6a42a8d75a98" providerId="ADAL" clId="{5E6C7ABE-BA92-4CBB-B9B1-2488E3CE8F49}" dt="2023-01-29T00:38:11" v="2380"/>
          <ac:inkMkLst>
            <pc:docMk/>
            <pc:sldMk cId="2371875382" sldId="280"/>
            <ac:inkMk id="316" creationId="{D337A720-110E-14E1-0F77-E5131F96489D}"/>
          </ac:inkMkLst>
        </pc:inkChg>
        <pc:inkChg chg="add del mod">
          <ac:chgData name="Michael Kuniega" userId="999f7fd1-0dc3-4cba-81fd-6a42a8d75a98" providerId="ADAL" clId="{5E6C7ABE-BA92-4CBB-B9B1-2488E3CE8F49}" dt="2023-01-29T00:38:11.037" v="2427"/>
          <ac:inkMkLst>
            <pc:docMk/>
            <pc:sldMk cId="2371875382" sldId="280"/>
            <ac:inkMk id="317" creationId="{C38C79E5-C569-65CE-47B5-11A1C49D8A7D}"/>
          </ac:inkMkLst>
        </pc:inkChg>
        <pc:inkChg chg="add del mod">
          <ac:chgData name="Michael Kuniega" userId="999f7fd1-0dc3-4cba-81fd-6a42a8d75a98" providerId="ADAL" clId="{5E6C7ABE-BA92-4CBB-B9B1-2488E3CE8F49}" dt="2023-01-29T00:38:11.052" v="2457"/>
          <ac:inkMkLst>
            <pc:docMk/>
            <pc:sldMk cId="2371875382" sldId="280"/>
            <ac:inkMk id="318" creationId="{79FFD615-ACB9-E625-2CDE-CA67DA03F28A}"/>
          </ac:inkMkLst>
        </pc:inkChg>
        <pc:inkChg chg="add del mod">
          <ac:chgData name="Michael Kuniega" userId="999f7fd1-0dc3-4cba-81fd-6a42a8d75a98" providerId="ADAL" clId="{5E6C7ABE-BA92-4CBB-B9B1-2488E3CE8F49}" dt="2023-01-29T00:38:11.060" v="2477"/>
          <ac:inkMkLst>
            <pc:docMk/>
            <pc:sldMk cId="2371875382" sldId="280"/>
            <ac:inkMk id="320" creationId="{3FB637FC-9762-CC17-9BD9-4924A037A9CB}"/>
          </ac:inkMkLst>
        </pc:inkChg>
        <pc:inkChg chg="add del mod">
          <ac:chgData name="Michael Kuniega" userId="999f7fd1-0dc3-4cba-81fd-6a42a8d75a98" providerId="ADAL" clId="{5E6C7ABE-BA92-4CBB-B9B1-2488E3CE8F49}" dt="2023-01-29T00:38:10.978" v="2351"/>
          <ac:inkMkLst>
            <pc:docMk/>
            <pc:sldMk cId="2371875382" sldId="280"/>
            <ac:inkMk id="321" creationId="{68DDE2C1-2CE5-C158-DF36-156D77E8EC05}"/>
          </ac:inkMkLst>
        </pc:inkChg>
        <pc:inkChg chg="add del mod">
          <ac:chgData name="Michael Kuniega" userId="999f7fd1-0dc3-4cba-81fd-6a42a8d75a98" providerId="ADAL" clId="{5E6C7ABE-BA92-4CBB-B9B1-2488E3CE8F49}" dt="2023-01-29T00:38:10.986" v="2362"/>
          <ac:inkMkLst>
            <pc:docMk/>
            <pc:sldMk cId="2371875382" sldId="280"/>
            <ac:inkMk id="322" creationId="{CE48B695-D329-ACF5-F661-58262F31F833}"/>
          </ac:inkMkLst>
        </pc:inkChg>
        <pc:inkChg chg="add del mod">
          <ac:chgData name="Michael Kuniega" userId="999f7fd1-0dc3-4cba-81fd-6a42a8d75a98" providerId="ADAL" clId="{5E6C7ABE-BA92-4CBB-B9B1-2488E3CE8F49}" dt="2023-01-29T00:38:11.047" v="2445"/>
          <ac:inkMkLst>
            <pc:docMk/>
            <pc:sldMk cId="2371875382" sldId="280"/>
            <ac:inkMk id="323" creationId="{DF167312-3884-B3D6-DC56-C1A918B23BA7}"/>
          </ac:inkMkLst>
        </pc:inkChg>
        <pc:inkChg chg="add del mod">
          <ac:chgData name="Michael Kuniega" userId="999f7fd1-0dc3-4cba-81fd-6a42a8d75a98" providerId="ADAL" clId="{5E6C7ABE-BA92-4CBB-B9B1-2488E3CE8F49}" dt="2023-01-29T00:38:10.968" v="2338"/>
          <ac:inkMkLst>
            <pc:docMk/>
            <pc:sldMk cId="2371875382" sldId="280"/>
            <ac:inkMk id="324" creationId="{4BBC2FB2-A05C-30C9-F0E1-A2E06C152908}"/>
          </ac:inkMkLst>
        </pc:inkChg>
        <pc:inkChg chg="add del mod">
          <ac:chgData name="Michael Kuniega" userId="999f7fd1-0dc3-4cba-81fd-6a42a8d75a98" providerId="ADAL" clId="{5E6C7ABE-BA92-4CBB-B9B1-2488E3CE8F49}" dt="2023-01-29T00:38:10.964" v="2334"/>
          <ac:inkMkLst>
            <pc:docMk/>
            <pc:sldMk cId="2371875382" sldId="280"/>
            <ac:inkMk id="326" creationId="{504AFBF3-AA6E-6C73-9F46-BBB59A0C9FCA}"/>
          </ac:inkMkLst>
        </pc:inkChg>
        <pc:inkChg chg="add del mod">
          <ac:chgData name="Michael Kuniega" userId="999f7fd1-0dc3-4cba-81fd-6a42a8d75a98" providerId="ADAL" clId="{5E6C7ABE-BA92-4CBB-B9B1-2488E3CE8F49}" dt="2023-01-29T00:38:11.015" v="2395"/>
          <ac:inkMkLst>
            <pc:docMk/>
            <pc:sldMk cId="2371875382" sldId="280"/>
            <ac:inkMk id="327" creationId="{7A493F87-425B-6A23-7CF4-1CA7DEB075FD}"/>
          </ac:inkMkLst>
        </pc:inkChg>
        <pc:inkChg chg="add del mod">
          <ac:chgData name="Michael Kuniega" userId="999f7fd1-0dc3-4cba-81fd-6a42a8d75a98" providerId="ADAL" clId="{5E6C7ABE-BA92-4CBB-B9B1-2488E3CE8F49}" dt="2023-01-29T00:36:30.716" v="2311"/>
          <ac:inkMkLst>
            <pc:docMk/>
            <pc:sldMk cId="2371875382" sldId="280"/>
            <ac:inkMk id="328" creationId="{094A3CAD-740A-A95C-BD71-F19DE09F09F9}"/>
          </ac:inkMkLst>
        </pc:inkChg>
        <pc:inkChg chg="add del mod">
          <ac:chgData name="Michael Kuniega" userId="999f7fd1-0dc3-4cba-81fd-6a42a8d75a98" providerId="ADAL" clId="{5E6C7ABE-BA92-4CBB-B9B1-2488E3CE8F49}" dt="2023-01-29T00:38:11.025" v="2409"/>
          <ac:inkMkLst>
            <pc:docMk/>
            <pc:sldMk cId="2371875382" sldId="280"/>
            <ac:inkMk id="330" creationId="{12996C76-020F-F2DF-1D9F-12B2120122A7}"/>
          </ac:inkMkLst>
        </pc:inkChg>
        <pc:inkChg chg="add del mod">
          <ac:chgData name="Michael Kuniega" userId="999f7fd1-0dc3-4cba-81fd-6a42a8d75a98" providerId="ADAL" clId="{5E6C7ABE-BA92-4CBB-B9B1-2488E3CE8F49}" dt="2023-01-29T00:38:11.045" v="2442"/>
          <ac:inkMkLst>
            <pc:docMk/>
            <pc:sldMk cId="2371875382" sldId="280"/>
            <ac:inkMk id="331" creationId="{FF34B689-039D-412E-1EF0-0B5D10515FAB}"/>
          </ac:inkMkLst>
        </pc:inkChg>
        <pc:inkChg chg="add del mod">
          <ac:chgData name="Michael Kuniega" userId="999f7fd1-0dc3-4cba-81fd-6a42a8d75a98" providerId="ADAL" clId="{5E6C7ABE-BA92-4CBB-B9B1-2488E3CE8F49}" dt="2023-01-29T00:38:11.029" v="2413"/>
          <ac:inkMkLst>
            <pc:docMk/>
            <pc:sldMk cId="2371875382" sldId="280"/>
            <ac:inkMk id="332" creationId="{91F48596-78C2-33FF-7E59-78739FA55E38}"/>
          </ac:inkMkLst>
        </pc:inkChg>
        <pc:inkChg chg="add del mod">
          <ac:chgData name="Michael Kuniega" userId="999f7fd1-0dc3-4cba-81fd-6a42a8d75a98" providerId="ADAL" clId="{5E6C7ABE-BA92-4CBB-B9B1-2488E3CE8F49}" dt="2023-01-29T00:38:11.019" v="2403"/>
          <ac:inkMkLst>
            <pc:docMk/>
            <pc:sldMk cId="2371875382" sldId="280"/>
            <ac:inkMk id="333" creationId="{1B0523E2-C773-8D22-6FD7-34AEEDA46522}"/>
          </ac:inkMkLst>
        </pc:inkChg>
        <pc:inkChg chg="add del mod">
          <ac:chgData name="Michael Kuniega" userId="999f7fd1-0dc3-4cba-81fd-6a42a8d75a98" providerId="ADAL" clId="{5E6C7ABE-BA92-4CBB-B9B1-2488E3CE8F49}" dt="2023-01-29T00:54:17.295" v="3302"/>
          <ac:inkMkLst>
            <pc:docMk/>
            <pc:sldMk cId="2371875382" sldId="280"/>
            <ac:inkMk id="335" creationId="{F99EA06C-611D-BEBE-4560-D0B9EAAE3F6A}"/>
          </ac:inkMkLst>
        </pc:inkChg>
        <pc:inkChg chg="add del mod">
          <ac:chgData name="Michael Kuniega" userId="999f7fd1-0dc3-4cba-81fd-6a42a8d75a98" providerId="ADAL" clId="{5E6C7ABE-BA92-4CBB-B9B1-2488E3CE8F49}" dt="2023-01-29T00:54:17.305" v="3323"/>
          <ac:inkMkLst>
            <pc:docMk/>
            <pc:sldMk cId="2371875382" sldId="280"/>
            <ac:inkMk id="336" creationId="{90140FA5-9836-1312-E3B5-0F2E3C0B90AE}"/>
          </ac:inkMkLst>
        </pc:inkChg>
        <pc:inkChg chg="add del mod">
          <ac:chgData name="Michael Kuniega" userId="999f7fd1-0dc3-4cba-81fd-6a42a8d75a98" providerId="ADAL" clId="{5E6C7ABE-BA92-4CBB-B9B1-2488E3CE8F49}" dt="2023-01-29T00:54:17.299" v="3311"/>
          <ac:inkMkLst>
            <pc:docMk/>
            <pc:sldMk cId="2371875382" sldId="280"/>
            <ac:inkMk id="337" creationId="{083AF2CF-93D0-D28A-55E5-E2D1FC642DCA}"/>
          </ac:inkMkLst>
        </pc:inkChg>
        <pc:inkChg chg="add del mod">
          <ac:chgData name="Michael Kuniega" userId="999f7fd1-0dc3-4cba-81fd-6a42a8d75a98" providerId="ADAL" clId="{5E6C7ABE-BA92-4CBB-B9B1-2488E3CE8F49}" dt="2023-01-29T00:54:17.324" v="3366"/>
          <ac:inkMkLst>
            <pc:docMk/>
            <pc:sldMk cId="2371875382" sldId="280"/>
            <ac:inkMk id="338" creationId="{92817954-47E0-120B-F7BA-671422A68479}"/>
          </ac:inkMkLst>
        </pc:inkChg>
        <pc:inkChg chg="add del mod">
          <ac:chgData name="Michael Kuniega" userId="999f7fd1-0dc3-4cba-81fd-6a42a8d75a98" providerId="ADAL" clId="{5E6C7ABE-BA92-4CBB-B9B1-2488E3CE8F49}" dt="2023-01-29T00:54:17.318" v="3351"/>
          <ac:inkMkLst>
            <pc:docMk/>
            <pc:sldMk cId="2371875382" sldId="280"/>
            <ac:inkMk id="340" creationId="{B153459A-C22A-3697-4333-3C5464F5BDA5}"/>
          </ac:inkMkLst>
        </pc:inkChg>
        <pc:inkChg chg="add del mod">
          <ac:chgData name="Michael Kuniega" userId="999f7fd1-0dc3-4cba-81fd-6a42a8d75a98" providerId="ADAL" clId="{5E6C7ABE-BA92-4CBB-B9B1-2488E3CE8F49}" dt="2023-01-29T00:54:17.300" v="3314"/>
          <ac:inkMkLst>
            <pc:docMk/>
            <pc:sldMk cId="2371875382" sldId="280"/>
            <ac:inkMk id="342" creationId="{3F8C5AED-D263-F61A-CC52-59F1EB3C7B94}"/>
          </ac:inkMkLst>
        </pc:inkChg>
        <pc:inkChg chg="add del mod">
          <ac:chgData name="Michael Kuniega" userId="999f7fd1-0dc3-4cba-81fd-6a42a8d75a98" providerId="ADAL" clId="{5E6C7ABE-BA92-4CBB-B9B1-2488E3CE8F49}" dt="2023-01-29T00:54:17.325" v="3371"/>
          <ac:inkMkLst>
            <pc:docMk/>
            <pc:sldMk cId="2371875382" sldId="280"/>
            <ac:inkMk id="343" creationId="{EFEAB015-8738-88BE-6404-6DCDF48102CC}"/>
          </ac:inkMkLst>
        </pc:inkChg>
        <pc:inkChg chg="add del mod">
          <ac:chgData name="Michael Kuniega" userId="999f7fd1-0dc3-4cba-81fd-6a42a8d75a98" providerId="ADAL" clId="{5E6C7ABE-BA92-4CBB-B9B1-2488E3CE8F49}" dt="2023-01-29T00:54:17.303" v="3319"/>
          <ac:inkMkLst>
            <pc:docMk/>
            <pc:sldMk cId="2371875382" sldId="280"/>
            <ac:inkMk id="344" creationId="{2CB01B1A-D5F5-BB47-F29B-2C0E96AF9A50}"/>
          </ac:inkMkLst>
        </pc:inkChg>
        <pc:inkChg chg="add del mod">
          <ac:chgData name="Michael Kuniega" userId="999f7fd1-0dc3-4cba-81fd-6a42a8d75a98" providerId="ADAL" clId="{5E6C7ABE-BA92-4CBB-B9B1-2488E3CE8F49}" dt="2023-01-29T00:40:46.707" v="2667"/>
          <ac:inkMkLst>
            <pc:docMk/>
            <pc:sldMk cId="2371875382" sldId="280"/>
            <ac:inkMk id="346" creationId="{8B48F3CA-FC51-2E35-D58D-EB46068911EC}"/>
          </ac:inkMkLst>
        </pc:inkChg>
        <pc:inkChg chg="add del mod">
          <ac:chgData name="Michael Kuniega" userId="999f7fd1-0dc3-4cba-81fd-6a42a8d75a98" providerId="ADAL" clId="{5E6C7ABE-BA92-4CBB-B9B1-2488E3CE8F49}" dt="2023-01-29T00:40:46.701" v="2653"/>
          <ac:inkMkLst>
            <pc:docMk/>
            <pc:sldMk cId="2371875382" sldId="280"/>
            <ac:inkMk id="347" creationId="{E4218761-1646-4CAA-55BB-2C27B342827A}"/>
          </ac:inkMkLst>
        </pc:inkChg>
        <pc:inkChg chg="add del mod">
          <ac:chgData name="Michael Kuniega" userId="999f7fd1-0dc3-4cba-81fd-6a42a8d75a98" providerId="ADAL" clId="{5E6C7ABE-BA92-4CBB-B9B1-2488E3CE8F49}" dt="2023-01-29T00:54:17.323" v="3364"/>
          <ac:inkMkLst>
            <pc:docMk/>
            <pc:sldMk cId="2371875382" sldId="280"/>
            <ac:inkMk id="348" creationId="{F417B5D1-4069-D928-0119-D15669D714D1}"/>
          </ac:inkMkLst>
        </pc:inkChg>
        <pc:inkChg chg="add del mod">
          <ac:chgData name="Michael Kuniega" userId="999f7fd1-0dc3-4cba-81fd-6a42a8d75a98" providerId="ADAL" clId="{5E6C7ABE-BA92-4CBB-B9B1-2488E3CE8F49}" dt="2023-01-29T00:54:17.326" v="3375"/>
          <ac:inkMkLst>
            <pc:docMk/>
            <pc:sldMk cId="2371875382" sldId="280"/>
            <ac:inkMk id="349" creationId="{860852FD-BE79-6B5D-208C-BF50C9184936}"/>
          </ac:inkMkLst>
        </pc:inkChg>
        <pc:inkChg chg="add del mod">
          <ac:chgData name="Michael Kuniega" userId="999f7fd1-0dc3-4cba-81fd-6a42a8d75a98" providerId="ADAL" clId="{5E6C7ABE-BA92-4CBB-B9B1-2488E3CE8F49}" dt="2023-01-29T00:54:17.302" v="3316"/>
          <ac:inkMkLst>
            <pc:docMk/>
            <pc:sldMk cId="2371875382" sldId="280"/>
            <ac:inkMk id="350" creationId="{6B523EE4-1B61-9A9C-4D87-D006CB633B36}"/>
          </ac:inkMkLst>
        </pc:inkChg>
        <pc:inkChg chg="add del mod">
          <ac:chgData name="Michael Kuniega" userId="999f7fd1-0dc3-4cba-81fd-6a42a8d75a98" providerId="ADAL" clId="{5E6C7ABE-BA92-4CBB-B9B1-2488E3CE8F49}" dt="2023-01-29T00:54:17.307" v="3329"/>
          <ac:inkMkLst>
            <pc:docMk/>
            <pc:sldMk cId="2371875382" sldId="280"/>
            <ac:inkMk id="351" creationId="{52D49715-4596-81D2-A915-523DDD629164}"/>
          </ac:inkMkLst>
        </pc:inkChg>
        <pc:inkChg chg="add del mod">
          <ac:chgData name="Michael Kuniega" userId="999f7fd1-0dc3-4cba-81fd-6a42a8d75a98" providerId="ADAL" clId="{5E6C7ABE-BA92-4CBB-B9B1-2488E3CE8F49}" dt="2023-01-29T00:54:17.314" v="3341"/>
          <ac:inkMkLst>
            <pc:docMk/>
            <pc:sldMk cId="2371875382" sldId="280"/>
            <ac:inkMk id="352" creationId="{F59868CA-C72E-19BA-2D26-FCF511BDC254}"/>
          </ac:inkMkLst>
        </pc:inkChg>
        <pc:inkChg chg="add del mod">
          <ac:chgData name="Michael Kuniega" userId="999f7fd1-0dc3-4cba-81fd-6a42a8d75a98" providerId="ADAL" clId="{5E6C7ABE-BA92-4CBB-B9B1-2488E3CE8F49}" dt="2023-01-29T00:51:17.589" v="3206"/>
          <ac:inkMkLst>
            <pc:docMk/>
            <pc:sldMk cId="2371875382" sldId="280"/>
            <ac:inkMk id="353" creationId="{44CC9DC0-C0C3-E17B-30F6-C11FB54A3432}"/>
          </ac:inkMkLst>
        </pc:inkChg>
        <pc:inkChg chg="add del mod">
          <ac:chgData name="Michael Kuniega" userId="999f7fd1-0dc3-4cba-81fd-6a42a8d75a98" providerId="ADAL" clId="{5E6C7ABE-BA92-4CBB-B9B1-2488E3CE8F49}" dt="2023-01-29T00:38:39.748" v="2514"/>
          <ac:inkMkLst>
            <pc:docMk/>
            <pc:sldMk cId="2371875382" sldId="280"/>
            <ac:inkMk id="354" creationId="{671996D3-4987-7493-9408-007E5B7FB3BA}"/>
          </ac:inkMkLst>
        </pc:inkChg>
        <pc:inkChg chg="add del mod">
          <ac:chgData name="Michael Kuniega" userId="999f7fd1-0dc3-4cba-81fd-6a42a8d75a98" providerId="ADAL" clId="{5E6C7ABE-BA92-4CBB-B9B1-2488E3CE8F49}" dt="2023-01-29T00:38:37.781" v="2513"/>
          <ac:inkMkLst>
            <pc:docMk/>
            <pc:sldMk cId="2371875382" sldId="280"/>
            <ac:inkMk id="355" creationId="{7614B87E-835B-A223-73A9-AF2A8004957F}"/>
          </ac:inkMkLst>
        </pc:inkChg>
        <pc:inkChg chg="add del mod">
          <ac:chgData name="Michael Kuniega" userId="999f7fd1-0dc3-4cba-81fd-6a42a8d75a98" providerId="ADAL" clId="{5E6C7ABE-BA92-4CBB-B9B1-2488E3CE8F49}" dt="2023-01-29T00:38:37.781" v="2512"/>
          <ac:inkMkLst>
            <pc:docMk/>
            <pc:sldMk cId="2371875382" sldId="280"/>
            <ac:inkMk id="356" creationId="{4332EEE4-5252-BA05-C7DA-5D4B78BD8DFE}"/>
          </ac:inkMkLst>
        </pc:inkChg>
        <pc:inkChg chg="add del mod">
          <ac:chgData name="Michael Kuniega" userId="999f7fd1-0dc3-4cba-81fd-6a42a8d75a98" providerId="ADAL" clId="{5E6C7ABE-BA92-4CBB-B9B1-2488E3CE8F49}" dt="2023-01-29T00:38:37.780" v="2511"/>
          <ac:inkMkLst>
            <pc:docMk/>
            <pc:sldMk cId="2371875382" sldId="280"/>
            <ac:inkMk id="357" creationId="{147712DE-9A1F-95A5-3448-32D4F05F00E9}"/>
          </ac:inkMkLst>
        </pc:inkChg>
        <pc:inkChg chg="add del mod">
          <ac:chgData name="Michael Kuniega" userId="999f7fd1-0dc3-4cba-81fd-6a42a8d75a98" providerId="ADAL" clId="{5E6C7ABE-BA92-4CBB-B9B1-2488E3CE8F49}" dt="2023-01-29T00:42:23.805" v="2737"/>
          <ac:inkMkLst>
            <pc:docMk/>
            <pc:sldMk cId="2371875382" sldId="280"/>
            <ac:inkMk id="359" creationId="{EFAC3B82-FD51-174A-01DB-4632C851AD2A}"/>
          </ac:inkMkLst>
        </pc:inkChg>
        <pc:inkChg chg="add del mod">
          <ac:chgData name="Michael Kuniega" userId="999f7fd1-0dc3-4cba-81fd-6a42a8d75a98" providerId="ADAL" clId="{5E6C7ABE-BA92-4CBB-B9B1-2488E3CE8F49}" dt="2023-01-29T00:54:17.293" v="3301"/>
          <ac:inkMkLst>
            <pc:docMk/>
            <pc:sldMk cId="2371875382" sldId="280"/>
            <ac:inkMk id="360" creationId="{6E8DC925-7AE1-5D30-3AA4-24AC89BB96DB}"/>
          </ac:inkMkLst>
        </pc:inkChg>
        <pc:inkChg chg="add del mod">
          <ac:chgData name="Michael Kuniega" userId="999f7fd1-0dc3-4cba-81fd-6a42a8d75a98" providerId="ADAL" clId="{5E6C7ABE-BA92-4CBB-B9B1-2488E3CE8F49}" dt="2023-01-29T00:54:17.332" v="3394"/>
          <ac:inkMkLst>
            <pc:docMk/>
            <pc:sldMk cId="2371875382" sldId="280"/>
            <ac:inkMk id="361" creationId="{53501304-5487-6ECF-D8F7-CE9A98B2622C}"/>
          </ac:inkMkLst>
        </pc:inkChg>
        <pc:inkChg chg="add del mod">
          <ac:chgData name="Michael Kuniega" userId="999f7fd1-0dc3-4cba-81fd-6a42a8d75a98" providerId="ADAL" clId="{5E6C7ABE-BA92-4CBB-B9B1-2488E3CE8F49}" dt="2023-01-29T00:54:17.296" v="3304"/>
          <ac:inkMkLst>
            <pc:docMk/>
            <pc:sldMk cId="2371875382" sldId="280"/>
            <ac:inkMk id="362" creationId="{74FB1600-EFA4-784A-1C80-0FC4B7FE565D}"/>
          </ac:inkMkLst>
        </pc:inkChg>
        <pc:inkChg chg="add del mod">
          <ac:chgData name="Michael Kuniega" userId="999f7fd1-0dc3-4cba-81fd-6a42a8d75a98" providerId="ADAL" clId="{5E6C7ABE-BA92-4CBB-B9B1-2488E3CE8F49}" dt="2023-01-29T00:54:17.332" v="3392"/>
          <ac:inkMkLst>
            <pc:docMk/>
            <pc:sldMk cId="2371875382" sldId="280"/>
            <ac:inkMk id="363" creationId="{37278BCE-BBBE-AA4C-467E-4B2D3A68EB35}"/>
          </ac:inkMkLst>
        </pc:inkChg>
        <pc:inkChg chg="add del mod">
          <ac:chgData name="Michael Kuniega" userId="999f7fd1-0dc3-4cba-81fd-6a42a8d75a98" providerId="ADAL" clId="{5E6C7ABE-BA92-4CBB-B9B1-2488E3CE8F49}" dt="2023-01-29T00:54:17.329" v="3381"/>
          <ac:inkMkLst>
            <pc:docMk/>
            <pc:sldMk cId="2371875382" sldId="280"/>
            <ac:inkMk id="364" creationId="{F1423383-F109-836C-3EF4-0A9331FA75DC}"/>
          </ac:inkMkLst>
        </pc:inkChg>
        <pc:inkChg chg="add del mod">
          <ac:chgData name="Michael Kuniega" userId="999f7fd1-0dc3-4cba-81fd-6a42a8d75a98" providerId="ADAL" clId="{5E6C7ABE-BA92-4CBB-B9B1-2488E3CE8F49}" dt="2023-01-29T00:40:46.692" v="2639"/>
          <ac:inkMkLst>
            <pc:docMk/>
            <pc:sldMk cId="2371875382" sldId="280"/>
            <ac:inkMk id="366" creationId="{4F48B128-E3C5-0C89-DEF8-21BFBCA6CB79}"/>
          </ac:inkMkLst>
        </pc:inkChg>
        <pc:inkChg chg="add del mod">
          <ac:chgData name="Michael Kuniega" userId="999f7fd1-0dc3-4cba-81fd-6a42a8d75a98" providerId="ADAL" clId="{5E6C7ABE-BA92-4CBB-B9B1-2488E3CE8F49}" dt="2023-01-29T00:40:46.677" v="2620"/>
          <ac:inkMkLst>
            <pc:docMk/>
            <pc:sldMk cId="2371875382" sldId="280"/>
            <ac:inkMk id="367" creationId="{2E03055F-F91A-A473-0B7E-653AC78F4021}"/>
          </ac:inkMkLst>
        </pc:inkChg>
        <pc:inkChg chg="add del mod">
          <ac:chgData name="Michael Kuniega" userId="999f7fd1-0dc3-4cba-81fd-6a42a8d75a98" providerId="ADAL" clId="{5E6C7ABE-BA92-4CBB-B9B1-2488E3CE8F49}" dt="2023-01-29T00:40:46.689" v="2635"/>
          <ac:inkMkLst>
            <pc:docMk/>
            <pc:sldMk cId="2371875382" sldId="280"/>
            <ac:inkMk id="369" creationId="{59DCFB17-B3B6-E7B0-7CE4-B0CDCA3A4A95}"/>
          </ac:inkMkLst>
        </pc:inkChg>
        <pc:inkChg chg="add del mod">
          <ac:chgData name="Michael Kuniega" userId="999f7fd1-0dc3-4cba-81fd-6a42a8d75a98" providerId="ADAL" clId="{5E6C7ABE-BA92-4CBB-B9B1-2488E3CE8F49}" dt="2023-01-29T00:40:46.705" v="2662"/>
          <ac:inkMkLst>
            <pc:docMk/>
            <pc:sldMk cId="2371875382" sldId="280"/>
            <ac:inkMk id="370" creationId="{600B7F96-3A8E-5D0D-B41C-5AA3D4A49D92}"/>
          </ac:inkMkLst>
        </pc:inkChg>
        <pc:inkChg chg="add del mod">
          <ac:chgData name="Michael Kuniega" userId="999f7fd1-0dc3-4cba-81fd-6a42a8d75a98" providerId="ADAL" clId="{5E6C7ABE-BA92-4CBB-B9B1-2488E3CE8F49}" dt="2023-01-29T00:40:46.703" v="2657"/>
          <ac:inkMkLst>
            <pc:docMk/>
            <pc:sldMk cId="2371875382" sldId="280"/>
            <ac:inkMk id="371" creationId="{9C2C2E69-BCE7-EDFF-7322-7709B8AEB16C}"/>
          </ac:inkMkLst>
        </pc:inkChg>
        <pc:inkChg chg="add del mod">
          <ac:chgData name="Michael Kuniega" userId="999f7fd1-0dc3-4cba-81fd-6a42a8d75a98" providerId="ADAL" clId="{5E6C7ABE-BA92-4CBB-B9B1-2488E3CE8F49}" dt="2023-01-29T00:40:46.697" v="2645"/>
          <ac:inkMkLst>
            <pc:docMk/>
            <pc:sldMk cId="2371875382" sldId="280"/>
            <ac:inkMk id="372" creationId="{8EC4D302-BD0A-574B-76B5-216C32FC5E6E}"/>
          </ac:inkMkLst>
        </pc:inkChg>
        <pc:inkChg chg="add del mod">
          <ac:chgData name="Michael Kuniega" userId="999f7fd1-0dc3-4cba-81fd-6a42a8d75a98" providerId="ADAL" clId="{5E6C7ABE-BA92-4CBB-B9B1-2488E3CE8F49}" dt="2023-01-29T00:40:46.668" v="2612"/>
          <ac:inkMkLst>
            <pc:docMk/>
            <pc:sldMk cId="2371875382" sldId="280"/>
            <ac:inkMk id="373" creationId="{CF637D8B-96E9-00AE-61B0-6889F626D179}"/>
          </ac:inkMkLst>
        </pc:inkChg>
        <pc:inkChg chg="add del mod">
          <ac:chgData name="Michael Kuniega" userId="999f7fd1-0dc3-4cba-81fd-6a42a8d75a98" providerId="ADAL" clId="{5E6C7ABE-BA92-4CBB-B9B1-2488E3CE8F49}" dt="2023-01-29T00:40:46.683" v="2626"/>
          <ac:inkMkLst>
            <pc:docMk/>
            <pc:sldMk cId="2371875382" sldId="280"/>
            <ac:inkMk id="374" creationId="{67DADC15-BD48-5EC4-2F7B-4E7430F0A0DD}"/>
          </ac:inkMkLst>
        </pc:inkChg>
        <pc:inkChg chg="add del mod">
          <ac:chgData name="Michael Kuniega" userId="999f7fd1-0dc3-4cba-81fd-6a42a8d75a98" providerId="ADAL" clId="{5E6C7ABE-BA92-4CBB-B9B1-2488E3CE8F49}" dt="2023-01-29T00:40:46.698" v="2647"/>
          <ac:inkMkLst>
            <pc:docMk/>
            <pc:sldMk cId="2371875382" sldId="280"/>
            <ac:inkMk id="375" creationId="{A3A65033-518C-40C1-AC0B-17920128A7AD}"/>
          </ac:inkMkLst>
        </pc:inkChg>
        <pc:inkChg chg="add del mod">
          <ac:chgData name="Michael Kuniega" userId="999f7fd1-0dc3-4cba-81fd-6a42a8d75a98" providerId="ADAL" clId="{5E6C7ABE-BA92-4CBB-B9B1-2488E3CE8F49}" dt="2023-01-29T00:40:46.687" v="2632"/>
          <ac:inkMkLst>
            <pc:docMk/>
            <pc:sldMk cId="2371875382" sldId="280"/>
            <ac:inkMk id="377" creationId="{FC0E8F59-D36F-FC44-AF46-960ECE86AF1E}"/>
          </ac:inkMkLst>
        </pc:inkChg>
        <pc:inkChg chg="add del mod">
          <ac:chgData name="Michael Kuniega" userId="999f7fd1-0dc3-4cba-81fd-6a42a8d75a98" providerId="ADAL" clId="{5E6C7ABE-BA92-4CBB-B9B1-2488E3CE8F49}" dt="2023-01-29T00:40:46.670" v="2614"/>
          <ac:inkMkLst>
            <pc:docMk/>
            <pc:sldMk cId="2371875382" sldId="280"/>
            <ac:inkMk id="378" creationId="{6D8EC53C-C1AB-1E1F-A543-D197BDBAB7BE}"/>
          </ac:inkMkLst>
        </pc:inkChg>
        <pc:inkChg chg="add del mod">
          <ac:chgData name="Michael Kuniega" userId="999f7fd1-0dc3-4cba-81fd-6a42a8d75a98" providerId="ADAL" clId="{5E6C7ABE-BA92-4CBB-B9B1-2488E3CE8F49}" dt="2023-01-29T00:40:46.684" v="2627"/>
          <ac:inkMkLst>
            <pc:docMk/>
            <pc:sldMk cId="2371875382" sldId="280"/>
            <ac:inkMk id="379" creationId="{C00F32A4-3F9A-B9D3-3397-8E0B26355186}"/>
          </ac:inkMkLst>
        </pc:inkChg>
        <pc:inkChg chg="add del mod">
          <ac:chgData name="Michael Kuniega" userId="999f7fd1-0dc3-4cba-81fd-6a42a8d75a98" providerId="ADAL" clId="{5E6C7ABE-BA92-4CBB-B9B1-2488E3CE8F49}" dt="2023-01-29T00:40:46.679" v="2621"/>
          <ac:inkMkLst>
            <pc:docMk/>
            <pc:sldMk cId="2371875382" sldId="280"/>
            <ac:inkMk id="381" creationId="{C7583C5C-78E3-A56A-56A7-32757DED8704}"/>
          </ac:inkMkLst>
        </pc:inkChg>
        <pc:inkChg chg="add del mod">
          <ac:chgData name="Michael Kuniega" userId="999f7fd1-0dc3-4cba-81fd-6a42a8d75a98" providerId="ADAL" clId="{5E6C7ABE-BA92-4CBB-B9B1-2488E3CE8F49}" dt="2023-01-29T00:40:46.685" v="2629"/>
          <ac:inkMkLst>
            <pc:docMk/>
            <pc:sldMk cId="2371875382" sldId="280"/>
            <ac:inkMk id="382" creationId="{81531560-8E54-020C-6046-1E533844DCCD}"/>
          </ac:inkMkLst>
        </pc:inkChg>
        <pc:inkChg chg="add del mod">
          <ac:chgData name="Michael Kuniega" userId="999f7fd1-0dc3-4cba-81fd-6a42a8d75a98" providerId="ADAL" clId="{5E6C7ABE-BA92-4CBB-B9B1-2488E3CE8F49}" dt="2023-01-29T00:40:46.664" v="2609"/>
          <ac:inkMkLst>
            <pc:docMk/>
            <pc:sldMk cId="2371875382" sldId="280"/>
            <ac:inkMk id="384" creationId="{87DA46EA-F664-EC02-7CD2-CD4EEAC792AE}"/>
          </ac:inkMkLst>
        </pc:inkChg>
        <pc:inkChg chg="add del mod">
          <ac:chgData name="Michael Kuniega" userId="999f7fd1-0dc3-4cba-81fd-6a42a8d75a98" providerId="ADAL" clId="{5E6C7ABE-BA92-4CBB-B9B1-2488E3CE8F49}" dt="2023-01-29T00:40:46.707" v="2666"/>
          <ac:inkMkLst>
            <pc:docMk/>
            <pc:sldMk cId="2371875382" sldId="280"/>
            <ac:inkMk id="385" creationId="{B8CD3E18-E229-584C-8DDB-A185236A4789}"/>
          </ac:inkMkLst>
        </pc:inkChg>
        <pc:inkChg chg="add del mod">
          <ac:chgData name="Michael Kuniega" userId="999f7fd1-0dc3-4cba-81fd-6a42a8d75a98" providerId="ADAL" clId="{5E6C7ABE-BA92-4CBB-B9B1-2488E3CE8F49}" dt="2023-01-29T00:40:46.700" v="2649"/>
          <ac:inkMkLst>
            <pc:docMk/>
            <pc:sldMk cId="2371875382" sldId="280"/>
            <ac:inkMk id="386" creationId="{F8BA50EE-B410-26D7-6FD9-89F3731CFC46}"/>
          </ac:inkMkLst>
        </pc:inkChg>
        <pc:inkChg chg="add del mod">
          <ac:chgData name="Michael Kuniega" userId="999f7fd1-0dc3-4cba-81fd-6a42a8d75a98" providerId="ADAL" clId="{5E6C7ABE-BA92-4CBB-B9B1-2488E3CE8F49}" dt="2023-01-29T00:40:46.686" v="2630"/>
          <ac:inkMkLst>
            <pc:docMk/>
            <pc:sldMk cId="2371875382" sldId="280"/>
            <ac:inkMk id="387" creationId="{DAEC35D5-09F7-9F1A-65BF-0403282EB7FE}"/>
          </ac:inkMkLst>
        </pc:inkChg>
        <pc:inkChg chg="add del mod">
          <ac:chgData name="Michael Kuniega" userId="999f7fd1-0dc3-4cba-81fd-6a42a8d75a98" providerId="ADAL" clId="{5E6C7ABE-BA92-4CBB-B9B1-2488E3CE8F49}" dt="2023-01-29T00:40:46.690" v="2636"/>
          <ac:inkMkLst>
            <pc:docMk/>
            <pc:sldMk cId="2371875382" sldId="280"/>
            <ac:inkMk id="388" creationId="{5B1E8B15-1BD0-7F19-31A7-EED2C1666B92}"/>
          </ac:inkMkLst>
        </pc:inkChg>
        <pc:inkChg chg="add del mod">
          <ac:chgData name="Michael Kuniega" userId="999f7fd1-0dc3-4cba-81fd-6a42a8d75a98" providerId="ADAL" clId="{5E6C7ABE-BA92-4CBB-B9B1-2488E3CE8F49}" dt="2023-01-29T00:40:46.680" v="2622"/>
          <ac:inkMkLst>
            <pc:docMk/>
            <pc:sldMk cId="2371875382" sldId="280"/>
            <ac:inkMk id="389" creationId="{159C29F7-6EA2-C51A-CB16-104B19F76A5A}"/>
          </ac:inkMkLst>
        </pc:inkChg>
        <pc:inkChg chg="add del mod">
          <ac:chgData name="Michael Kuniega" userId="999f7fd1-0dc3-4cba-81fd-6a42a8d75a98" providerId="ADAL" clId="{5E6C7ABE-BA92-4CBB-B9B1-2488E3CE8F49}" dt="2023-01-29T00:40:46.682" v="2625"/>
          <ac:inkMkLst>
            <pc:docMk/>
            <pc:sldMk cId="2371875382" sldId="280"/>
            <ac:inkMk id="390" creationId="{D51B1EDF-D4C0-6681-7B43-79126276F1D1}"/>
          </ac:inkMkLst>
        </pc:inkChg>
        <pc:inkChg chg="add del mod">
          <ac:chgData name="Michael Kuniega" userId="999f7fd1-0dc3-4cba-81fd-6a42a8d75a98" providerId="ADAL" clId="{5E6C7ABE-BA92-4CBB-B9B1-2488E3CE8F49}" dt="2023-01-29T00:40:46.708" v="2668"/>
          <ac:inkMkLst>
            <pc:docMk/>
            <pc:sldMk cId="2371875382" sldId="280"/>
            <ac:inkMk id="392" creationId="{83228E7A-4760-99C9-17DC-BB7CFB53FA3A}"/>
          </ac:inkMkLst>
        </pc:inkChg>
        <pc:inkChg chg="add del mod">
          <ac:chgData name="Michael Kuniega" userId="999f7fd1-0dc3-4cba-81fd-6a42a8d75a98" providerId="ADAL" clId="{5E6C7ABE-BA92-4CBB-B9B1-2488E3CE8F49}" dt="2023-01-29T00:40:46.703" v="2659"/>
          <ac:inkMkLst>
            <pc:docMk/>
            <pc:sldMk cId="2371875382" sldId="280"/>
            <ac:inkMk id="393" creationId="{018D4127-9399-C980-0465-9125C3606CCB}"/>
          </ac:inkMkLst>
        </pc:inkChg>
        <pc:inkChg chg="add del mod">
          <ac:chgData name="Michael Kuniega" userId="999f7fd1-0dc3-4cba-81fd-6a42a8d75a98" providerId="ADAL" clId="{5E6C7ABE-BA92-4CBB-B9B1-2488E3CE8F49}" dt="2023-01-29T00:40:46.696" v="2643"/>
          <ac:inkMkLst>
            <pc:docMk/>
            <pc:sldMk cId="2371875382" sldId="280"/>
            <ac:inkMk id="394" creationId="{35D618FB-D97F-4F58-B37F-9952EA3CA526}"/>
          </ac:inkMkLst>
        </pc:inkChg>
        <pc:inkChg chg="add del mod">
          <ac:chgData name="Michael Kuniega" userId="999f7fd1-0dc3-4cba-81fd-6a42a8d75a98" providerId="ADAL" clId="{5E6C7ABE-BA92-4CBB-B9B1-2488E3CE8F49}" dt="2023-01-29T00:40:46.706" v="2664"/>
          <ac:inkMkLst>
            <pc:docMk/>
            <pc:sldMk cId="2371875382" sldId="280"/>
            <ac:inkMk id="395" creationId="{8AC1FD2E-E558-C596-9833-74B70CBD1460}"/>
          </ac:inkMkLst>
        </pc:inkChg>
        <pc:inkChg chg="add del mod">
          <ac:chgData name="Michael Kuniega" userId="999f7fd1-0dc3-4cba-81fd-6a42a8d75a98" providerId="ADAL" clId="{5E6C7ABE-BA92-4CBB-B9B1-2488E3CE8F49}" dt="2023-01-29T00:40:46.693" v="2640"/>
          <ac:inkMkLst>
            <pc:docMk/>
            <pc:sldMk cId="2371875382" sldId="280"/>
            <ac:inkMk id="396" creationId="{59225E64-7975-0D53-BE3C-835B37C72899}"/>
          </ac:inkMkLst>
        </pc:inkChg>
        <pc:inkChg chg="add del mod">
          <ac:chgData name="Michael Kuniega" userId="999f7fd1-0dc3-4cba-81fd-6a42a8d75a98" providerId="ADAL" clId="{5E6C7ABE-BA92-4CBB-B9B1-2488E3CE8F49}" dt="2023-01-29T00:40:46.674" v="2618"/>
          <ac:inkMkLst>
            <pc:docMk/>
            <pc:sldMk cId="2371875382" sldId="280"/>
            <ac:inkMk id="397" creationId="{1217594E-6A35-9AC1-EC96-324B9C333181}"/>
          </ac:inkMkLst>
        </pc:inkChg>
        <pc:inkChg chg="add del mod">
          <ac:chgData name="Michael Kuniega" userId="999f7fd1-0dc3-4cba-81fd-6a42a8d75a98" providerId="ADAL" clId="{5E6C7ABE-BA92-4CBB-B9B1-2488E3CE8F49}" dt="2023-01-29T00:40:46.702" v="2655"/>
          <ac:inkMkLst>
            <pc:docMk/>
            <pc:sldMk cId="2371875382" sldId="280"/>
            <ac:inkMk id="398" creationId="{241F9DEE-CB7B-B265-95CF-E4FCFE122CB7}"/>
          </ac:inkMkLst>
        </pc:inkChg>
        <pc:inkChg chg="add del mod">
          <ac:chgData name="Michael Kuniega" userId="999f7fd1-0dc3-4cba-81fd-6a42a8d75a98" providerId="ADAL" clId="{5E6C7ABE-BA92-4CBB-B9B1-2488E3CE8F49}" dt="2023-01-29T00:40:46.669" v="2613"/>
          <ac:inkMkLst>
            <pc:docMk/>
            <pc:sldMk cId="2371875382" sldId="280"/>
            <ac:inkMk id="399" creationId="{F9F1C243-5BCB-D80C-9919-D5234291346B}"/>
          </ac:inkMkLst>
        </pc:inkChg>
        <pc:inkChg chg="add del mod">
          <ac:chgData name="Michael Kuniega" userId="999f7fd1-0dc3-4cba-81fd-6a42a8d75a98" providerId="ADAL" clId="{5E6C7ABE-BA92-4CBB-B9B1-2488E3CE8F49}" dt="2023-01-29T00:40:46.697" v="2646"/>
          <ac:inkMkLst>
            <pc:docMk/>
            <pc:sldMk cId="2371875382" sldId="280"/>
            <ac:inkMk id="400" creationId="{8206D776-5D04-F50A-7C8E-61C716673CE2}"/>
          </ac:inkMkLst>
        </pc:inkChg>
        <pc:inkChg chg="add del mod">
          <ac:chgData name="Michael Kuniega" userId="999f7fd1-0dc3-4cba-81fd-6a42a8d75a98" providerId="ADAL" clId="{5E6C7ABE-BA92-4CBB-B9B1-2488E3CE8F49}" dt="2023-01-29T00:40:46.691" v="2637"/>
          <ac:inkMkLst>
            <pc:docMk/>
            <pc:sldMk cId="2371875382" sldId="280"/>
            <ac:inkMk id="401" creationId="{AAEBC806-22DA-D35D-746B-26C47BF9B00D}"/>
          </ac:inkMkLst>
        </pc:inkChg>
        <pc:inkChg chg="add del mod">
          <ac:chgData name="Michael Kuniega" userId="999f7fd1-0dc3-4cba-81fd-6a42a8d75a98" providerId="ADAL" clId="{5E6C7ABE-BA92-4CBB-B9B1-2488E3CE8F49}" dt="2023-01-29T00:40:46.688" v="2634"/>
          <ac:inkMkLst>
            <pc:docMk/>
            <pc:sldMk cId="2371875382" sldId="280"/>
            <ac:inkMk id="402" creationId="{D0C6E3CA-B9B3-D638-6BFC-4F271B54C32D}"/>
          </ac:inkMkLst>
        </pc:inkChg>
        <pc:inkChg chg="add del mod">
          <ac:chgData name="Michael Kuniega" userId="999f7fd1-0dc3-4cba-81fd-6a42a8d75a98" providerId="ADAL" clId="{5E6C7ABE-BA92-4CBB-B9B1-2488E3CE8F49}" dt="2023-01-29T00:40:46.703" v="2656"/>
          <ac:inkMkLst>
            <pc:docMk/>
            <pc:sldMk cId="2371875382" sldId="280"/>
            <ac:inkMk id="403" creationId="{15A0AFCE-0E39-4A5E-7E05-FB22E97A8C9D}"/>
          </ac:inkMkLst>
        </pc:inkChg>
        <pc:inkChg chg="add del mod">
          <ac:chgData name="Michael Kuniega" userId="999f7fd1-0dc3-4cba-81fd-6a42a8d75a98" providerId="ADAL" clId="{5E6C7ABE-BA92-4CBB-B9B1-2488E3CE8F49}" dt="2023-01-29T00:40:46.694" v="2641"/>
          <ac:inkMkLst>
            <pc:docMk/>
            <pc:sldMk cId="2371875382" sldId="280"/>
            <ac:inkMk id="404" creationId="{FCCD7758-0D70-A6C2-BD2F-2A1CA75A8C5F}"/>
          </ac:inkMkLst>
        </pc:inkChg>
        <pc:inkChg chg="add del mod">
          <ac:chgData name="Michael Kuniega" userId="999f7fd1-0dc3-4cba-81fd-6a42a8d75a98" providerId="ADAL" clId="{5E6C7ABE-BA92-4CBB-B9B1-2488E3CE8F49}" dt="2023-01-29T00:40:46.667" v="2611"/>
          <ac:inkMkLst>
            <pc:docMk/>
            <pc:sldMk cId="2371875382" sldId="280"/>
            <ac:inkMk id="405" creationId="{6CBB4034-7BA1-7361-BE90-0DF6610BC00F}"/>
          </ac:inkMkLst>
        </pc:inkChg>
        <pc:inkChg chg="add del mod">
          <ac:chgData name="Michael Kuniega" userId="999f7fd1-0dc3-4cba-81fd-6a42a8d75a98" providerId="ADAL" clId="{5E6C7ABE-BA92-4CBB-B9B1-2488E3CE8F49}" dt="2023-01-29T00:40:46.691" v="2638"/>
          <ac:inkMkLst>
            <pc:docMk/>
            <pc:sldMk cId="2371875382" sldId="280"/>
            <ac:inkMk id="406" creationId="{7B360AC5-7DFB-36FE-C61C-4408A0E9A130}"/>
          </ac:inkMkLst>
        </pc:inkChg>
        <pc:inkChg chg="add del mod">
          <ac:chgData name="Michael Kuniega" userId="999f7fd1-0dc3-4cba-81fd-6a42a8d75a98" providerId="ADAL" clId="{5E6C7ABE-BA92-4CBB-B9B1-2488E3CE8F49}" dt="2023-01-29T00:40:46.700" v="2651"/>
          <ac:inkMkLst>
            <pc:docMk/>
            <pc:sldMk cId="2371875382" sldId="280"/>
            <ac:inkMk id="407" creationId="{84C73CAA-C964-5778-41E2-6505684C355A}"/>
          </ac:inkMkLst>
        </pc:inkChg>
        <pc:inkChg chg="add del mod">
          <ac:chgData name="Michael Kuniega" userId="999f7fd1-0dc3-4cba-81fd-6a42a8d75a98" providerId="ADAL" clId="{5E6C7ABE-BA92-4CBB-B9B1-2488E3CE8F49}" dt="2023-01-29T00:40:46.698" v="2648"/>
          <ac:inkMkLst>
            <pc:docMk/>
            <pc:sldMk cId="2371875382" sldId="280"/>
            <ac:inkMk id="408" creationId="{C5A4A3DE-E6A6-25BD-2A57-4C928AE933D8}"/>
          </ac:inkMkLst>
        </pc:inkChg>
        <pc:inkChg chg="add del mod">
          <ac:chgData name="Michael Kuniega" userId="999f7fd1-0dc3-4cba-81fd-6a42a8d75a98" providerId="ADAL" clId="{5E6C7ABE-BA92-4CBB-B9B1-2488E3CE8F49}" dt="2023-01-29T00:40:46.695" v="2642"/>
          <ac:inkMkLst>
            <pc:docMk/>
            <pc:sldMk cId="2371875382" sldId="280"/>
            <ac:inkMk id="409" creationId="{C1997009-BD28-C5EC-E621-9B6F06428888}"/>
          </ac:inkMkLst>
        </pc:inkChg>
        <pc:inkChg chg="add del mod">
          <ac:chgData name="Michael Kuniega" userId="999f7fd1-0dc3-4cba-81fd-6a42a8d75a98" providerId="ADAL" clId="{5E6C7ABE-BA92-4CBB-B9B1-2488E3CE8F49}" dt="2023-01-29T00:40:46.681" v="2624"/>
          <ac:inkMkLst>
            <pc:docMk/>
            <pc:sldMk cId="2371875382" sldId="280"/>
            <ac:inkMk id="411" creationId="{D7166444-6A75-909B-E620-E48EF2915EF9}"/>
          </ac:inkMkLst>
        </pc:inkChg>
        <pc:inkChg chg="add del mod">
          <ac:chgData name="Michael Kuniega" userId="999f7fd1-0dc3-4cba-81fd-6a42a8d75a98" providerId="ADAL" clId="{5E6C7ABE-BA92-4CBB-B9B1-2488E3CE8F49}" dt="2023-01-29T00:40:46.708" v="2669"/>
          <ac:inkMkLst>
            <pc:docMk/>
            <pc:sldMk cId="2371875382" sldId="280"/>
            <ac:inkMk id="412" creationId="{823E04BE-034B-9DA7-004C-8D834BB92F19}"/>
          </ac:inkMkLst>
        </pc:inkChg>
        <pc:inkChg chg="add del mod">
          <ac:chgData name="Michael Kuniega" userId="999f7fd1-0dc3-4cba-81fd-6a42a8d75a98" providerId="ADAL" clId="{5E6C7ABE-BA92-4CBB-B9B1-2488E3CE8F49}" dt="2023-01-29T00:40:46.681" v="2623"/>
          <ac:inkMkLst>
            <pc:docMk/>
            <pc:sldMk cId="2371875382" sldId="280"/>
            <ac:inkMk id="413" creationId="{D0AA06A4-EB2E-D9E4-87FF-44FB88AA8787}"/>
          </ac:inkMkLst>
        </pc:inkChg>
        <pc:inkChg chg="add del mod">
          <ac:chgData name="Michael Kuniega" userId="999f7fd1-0dc3-4cba-81fd-6a42a8d75a98" providerId="ADAL" clId="{5E6C7ABE-BA92-4CBB-B9B1-2488E3CE8F49}" dt="2023-01-29T00:40:46.704" v="2661"/>
          <ac:inkMkLst>
            <pc:docMk/>
            <pc:sldMk cId="2371875382" sldId="280"/>
            <ac:inkMk id="414" creationId="{1FF33E43-2CCA-01BB-7A67-94E94E8B6711}"/>
          </ac:inkMkLst>
        </pc:inkChg>
        <pc:inkChg chg="add del mod">
          <ac:chgData name="Michael Kuniega" userId="999f7fd1-0dc3-4cba-81fd-6a42a8d75a98" providerId="ADAL" clId="{5E6C7ABE-BA92-4CBB-B9B1-2488E3CE8F49}" dt="2023-01-29T00:40:46.673" v="2617"/>
          <ac:inkMkLst>
            <pc:docMk/>
            <pc:sldMk cId="2371875382" sldId="280"/>
            <ac:inkMk id="415" creationId="{5376C243-50A7-EE33-77CF-F0E747DA58BD}"/>
          </ac:inkMkLst>
        </pc:inkChg>
        <pc:inkChg chg="add del mod">
          <ac:chgData name="Michael Kuniega" userId="999f7fd1-0dc3-4cba-81fd-6a42a8d75a98" providerId="ADAL" clId="{5E6C7ABE-BA92-4CBB-B9B1-2488E3CE8F49}" dt="2023-01-29T00:40:46.696" v="2644"/>
          <ac:inkMkLst>
            <pc:docMk/>
            <pc:sldMk cId="2371875382" sldId="280"/>
            <ac:inkMk id="416" creationId="{BB259304-BC1F-4A04-4F51-B944FA0A85CA}"/>
          </ac:inkMkLst>
        </pc:inkChg>
        <pc:inkChg chg="add del">
          <ac:chgData name="Michael Kuniega" userId="999f7fd1-0dc3-4cba-81fd-6a42a8d75a98" providerId="ADAL" clId="{5E6C7ABE-BA92-4CBB-B9B1-2488E3CE8F49}" dt="2023-01-29T00:39:38.208" v="2585"/>
          <ac:inkMkLst>
            <pc:docMk/>
            <pc:sldMk cId="2371875382" sldId="280"/>
            <ac:inkMk id="418" creationId="{CD2999C8-A68A-103A-7484-A31D4AA32CA3}"/>
          </ac:inkMkLst>
        </pc:inkChg>
        <pc:inkChg chg="add del mod">
          <ac:chgData name="Michael Kuniega" userId="999f7fd1-0dc3-4cba-81fd-6a42a8d75a98" providerId="ADAL" clId="{5E6C7ABE-BA92-4CBB-B9B1-2488E3CE8F49}" dt="2023-01-29T00:39:39.164" v="2588"/>
          <ac:inkMkLst>
            <pc:docMk/>
            <pc:sldMk cId="2371875382" sldId="280"/>
            <ac:inkMk id="419" creationId="{DF7F1D44-E633-04CF-A049-522F64B4BD7F}"/>
          </ac:inkMkLst>
        </pc:inkChg>
        <pc:inkChg chg="add del mod">
          <ac:chgData name="Michael Kuniega" userId="999f7fd1-0dc3-4cba-81fd-6a42a8d75a98" providerId="ADAL" clId="{5E6C7ABE-BA92-4CBB-B9B1-2488E3CE8F49}" dt="2023-01-29T00:39:40.263" v="2589"/>
          <ac:inkMkLst>
            <pc:docMk/>
            <pc:sldMk cId="2371875382" sldId="280"/>
            <ac:inkMk id="420" creationId="{9CF778BE-AD3E-1B6A-BDAA-59280448570D}"/>
          </ac:inkMkLst>
        </pc:inkChg>
        <pc:inkChg chg="add del mod">
          <ac:chgData name="Michael Kuniega" userId="999f7fd1-0dc3-4cba-81fd-6a42a8d75a98" providerId="ADAL" clId="{5E6C7ABE-BA92-4CBB-B9B1-2488E3CE8F49}" dt="2023-01-29T00:39:44.723" v="2591"/>
          <ac:inkMkLst>
            <pc:docMk/>
            <pc:sldMk cId="2371875382" sldId="280"/>
            <ac:inkMk id="421" creationId="{316E4E83-930F-D29E-DD03-2A016B8F9A30}"/>
          </ac:inkMkLst>
        </pc:inkChg>
        <pc:inkChg chg="add del mod">
          <ac:chgData name="Michael Kuniega" userId="999f7fd1-0dc3-4cba-81fd-6a42a8d75a98" providerId="ADAL" clId="{5E6C7ABE-BA92-4CBB-B9B1-2488E3CE8F49}" dt="2023-01-29T00:39:44.716" v="2590"/>
          <ac:inkMkLst>
            <pc:docMk/>
            <pc:sldMk cId="2371875382" sldId="280"/>
            <ac:inkMk id="422" creationId="{6AFEDBFF-F23F-82D3-B4B1-83EED21441A1}"/>
          </ac:inkMkLst>
        </pc:inkChg>
        <pc:inkChg chg="add del mod">
          <ac:chgData name="Michael Kuniega" userId="999f7fd1-0dc3-4cba-81fd-6a42a8d75a98" providerId="ADAL" clId="{5E6C7ABE-BA92-4CBB-B9B1-2488E3CE8F49}" dt="2023-01-29T00:39:38.209" v="2586"/>
          <ac:inkMkLst>
            <pc:docMk/>
            <pc:sldMk cId="2371875382" sldId="280"/>
            <ac:inkMk id="423" creationId="{C4E449B1-E3AE-81AD-FD7E-F1A4ADEE61E1}"/>
          </ac:inkMkLst>
        </pc:inkChg>
        <pc:inkChg chg="add del mod">
          <ac:chgData name="Michael Kuniega" userId="999f7fd1-0dc3-4cba-81fd-6a42a8d75a98" providerId="ADAL" clId="{5E6C7ABE-BA92-4CBB-B9B1-2488E3CE8F49}" dt="2023-01-29T00:39:38.209" v="2587"/>
          <ac:inkMkLst>
            <pc:docMk/>
            <pc:sldMk cId="2371875382" sldId="280"/>
            <ac:inkMk id="424" creationId="{364594BD-BEF8-046B-6359-41A1B82D1F9C}"/>
          </ac:inkMkLst>
        </pc:inkChg>
        <pc:inkChg chg="add del mod">
          <ac:chgData name="Michael Kuniega" userId="999f7fd1-0dc3-4cba-81fd-6a42a8d75a98" providerId="ADAL" clId="{5E6C7ABE-BA92-4CBB-B9B1-2488E3CE8F49}" dt="2023-01-29T00:39:38.208" v="2584"/>
          <ac:inkMkLst>
            <pc:docMk/>
            <pc:sldMk cId="2371875382" sldId="280"/>
            <ac:inkMk id="428" creationId="{47BDF871-0EEE-45F7-076E-C32F8EC1B3E3}"/>
          </ac:inkMkLst>
        </pc:inkChg>
        <pc:inkChg chg="add del mod">
          <ac:chgData name="Michael Kuniega" userId="999f7fd1-0dc3-4cba-81fd-6a42a8d75a98" providerId="ADAL" clId="{5E6C7ABE-BA92-4CBB-B9B1-2488E3CE8F49}" dt="2023-01-29T00:40:46.700" v="2650"/>
          <ac:inkMkLst>
            <pc:docMk/>
            <pc:sldMk cId="2371875382" sldId="280"/>
            <ac:inkMk id="430" creationId="{B2650468-A69A-DDFD-CC35-FF6992031F11}"/>
          </ac:inkMkLst>
        </pc:inkChg>
        <pc:inkChg chg="add del mod">
          <ac:chgData name="Michael Kuniega" userId="999f7fd1-0dc3-4cba-81fd-6a42a8d75a98" providerId="ADAL" clId="{5E6C7ABE-BA92-4CBB-B9B1-2488E3CE8F49}" dt="2023-01-29T00:40:46.684" v="2628"/>
          <ac:inkMkLst>
            <pc:docMk/>
            <pc:sldMk cId="2371875382" sldId="280"/>
            <ac:inkMk id="432" creationId="{EB1B2692-5F1D-C1A2-BCCC-6A8D8C52F5DB}"/>
          </ac:inkMkLst>
        </pc:inkChg>
        <pc:inkChg chg="add del mod">
          <ac:chgData name="Michael Kuniega" userId="999f7fd1-0dc3-4cba-81fd-6a42a8d75a98" providerId="ADAL" clId="{5E6C7ABE-BA92-4CBB-B9B1-2488E3CE8F49}" dt="2023-01-29T00:40:46.687" v="2631"/>
          <ac:inkMkLst>
            <pc:docMk/>
            <pc:sldMk cId="2371875382" sldId="280"/>
            <ac:inkMk id="433" creationId="{9740E208-DBBD-1F31-9D02-EE949D18C048}"/>
          </ac:inkMkLst>
        </pc:inkChg>
        <pc:inkChg chg="add del mod">
          <ac:chgData name="Michael Kuniega" userId="999f7fd1-0dc3-4cba-81fd-6a42a8d75a98" providerId="ADAL" clId="{5E6C7ABE-BA92-4CBB-B9B1-2488E3CE8F49}" dt="2023-01-29T00:40:46.676" v="2619"/>
          <ac:inkMkLst>
            <pc:docMk/>
            <pc:sldMk cId="2371875382" sldId="280"/>
            <ac:inkMk id="434" creationId="{744B476A-9370-D4E8-EF34-6E3F8D9E3687}"/>
          </ac:inkMkLst>
        </pc:inkChg>
        <pc:inkChg chg="add del mod">
          <ac:chgData name="Michael Kuniega" userId="999f7fd1-0dc3-4cba-81fd-6a42a8d75a98" providerId="ADAL" clId="{5E6C7ABE-BA92-4CBB-B9B1-2488E3CE8F49}" dt="2023-01-29T00:40:46.703" v="2658"/>
          <ac:inkMkLst>
            <pc:docMk/>
            <pc:sldMk cId="2371875382" sldId="280"/>
            <ac:inkMk id="435" creationId="{27996584-FD2A-05E2-51C2-B51C1C33AEAB}"/>
          </ac:inkMkLst>
        </pc:inkChg>
        <pc:inkChg chg="add del mod">
          <ac:chgData name="Michael Kuniega" userId="999f7fd1-0dc3-4cba-81fd-6a42a8d75a98" providerId="ADAL" clId="{5E6C7ABE-BA92-4CBB-B9B1-2488E3CE8F49}" dt="2023-01-29T00:40:46.671" v="2615"/>
          <ac:inkMkLst>
            <pc:docMk/>
            <pc:sldMk cId="2371875382" sldId="280"/>
            <ac:inkMk id="436" creationId="{B0BA2BE1-A4FD-24B0-1287-A78156CB7008}"/>
          </ac:inkMkLst>
        </pc:inkChg>
        <pc:inkChg chg="add del mod">
          <ac:chgData name="Michael Kuniega" userId="999f7fd1-0dc3-4cba-81fd-6a42a8d75a98" providerId="ADAL" clId="{5E6C7ABE-BA92-4CBB-B9B1-2488E3CE8F49}" dt="2023-01-29T00:40:46.704" v="2660"/>
          <ac:inkMkLst>
            <pc:docMk/>
            <pc:sldMk cId="2371875382" sldId="280"/>
            <ac:inkMk id="437" creationId="{A34C9089-C255-FB4C-77B8-3419C3207770}"/>
          </ac:inkMkLst>
        </pc:inkChg>
        <pc:inkChg chg="add del mod">
          <ac:chgData name="Michael Kuniega" userId="999f7fd1-0dc3-4cba-81fd-6a42a8d75a98" providerId="ADAL" clId="{5E6C7ABE-BA92-4CBB-B9B1-2488E3CE8F49}" dt="2023-01-29T00:40:46.673" v="2616"/>
          <ac:inkMkLst>
            <pc:docMk/>
            <pc:sldMk cId="2371875382" sldId="280"/>
            <ac:inkMk id="438" creationId="{0B2039B4-F256-A6EB-44F0-5615A325437A}"/>
          </ac:inkMkLst>
        </pc:inkChg>
        <pc:inkChg chg="add del mod">
          <ac:chgData name="Michael Kuniega" userId="999f7fd1-0dc3-4cba-81fd-6a42a8d75a98" providerId="ADAL" clId="{5E6C7ABE-BA92-4CBB-B9B1-2488E3CE8F49}" dt="2023-01-29T00:40:46.688" v="2633"/>
          <ac:inkMkLst>
            <pc:docMk/>
            <pc:sldMk cId="2371875382" sldId="280"/>
            <ac:inkMk id="439" creationId="{CB244ED0-E8C2-D358-472F-E5E5D4C36CEF}"/>
          </ac:inkMkLst>
        </pc:inkChg>
        <pc:inkChg chg="add del mod">
          <ac:chgData name="Michael Kuniega" userId="999f7fd1-0dc3-4cba-81fd-6a42a8d75a98" providerId="ADAL" clId="{5E6C7ABE-BA92-4CBB-B9B1-2488E3CE8F49}" dt="2023-01-29T00:40:46.707" v="2665"/>
          <ac:inkMkLst>
            <pc:docMk/>
            <pc:sldMk cId="2371875382" sldId="280"/>
            <ac:inkMk id="440" creationId="{AD565CA7-452A-1BB1-5E6E-93018DA8118E}"/>
          </ac:inkMkLst>
        </pc:inkChg>
        <pc:inkChg chg="add del mod">
          <ac:chgData name="Michael Kuniega" userId="999f7fd1-0dc3-4cba-81fd-6a42a8d75a98" providerId="ADAL" clId="{5E6C7ABE-BA92-4CBB-B9B1-2488E3CE8F49}" dt="2023-01-29T00:40:46.701" v="2652"/>
          <ac:inkMkLst>
            <pc:docMk/>
            <pc:sldMk cId="2371875382" sldId="280"/>
            <ac:inkMk id="441" creationId="{116354B1-42D8-9EE1-AF08-8A6668AF5ADB}"/>
          </ac:inkMkLst>
        </pc:inkChg>
        <pc:inkChg chg="add del mod">
          <ac:chgData name="Michael Kuniega" userId="999f7fd1-0dc3-4cba-81fd-6a42a8d75a98" providerId="ADAL" clId="{5E6C7ABE-BA92-4CBB-B9B1-2488E3CE8F49}" dt="2023-01-29T00:40:46.709" v="2670"/>
          <ac:inkMkLst>
            <pc:docMk/>
            <pc:sldMk cId="2371875382" sldId="280"/>
            <ac:inkMk id="442" creationId="{E2B65A32-52BF-7904-520A-FC59588D1D36}"/>
          </ac:inkMkLst>
        </pc:inkChg>
        <pc:inkChg chg="add del mod">
          <ac:chgData name="Michael Kuniega" userId="999f7fd1-0dc3-4cba-81fd-6a42a8d75a98" providerId="ADAL" clId="{5E6C7ABE-BA92-4CBB-B9B1-2488E3CE8F49}" dt="2023-01-29T00:40:46.702" v="2654"/>
          <ac:inkMkLst>
            <pc:docMk/>
            <pc:sldMk cId="2371875382" sldId="280"/>
            <ac:inkMk id="443" creationId="{11890ACD-7E2A-C830-3ED4-D29B98A75E9B}"/>
          </ac:inkMkLst>
        </pc:inkChg>
        <pc:inkChg chg="add del mod">
          <ac:chgData name="Michael Kuniega" userId="999f7fd1-0dc3-4cba-81fd-6a42a8d75a98" providerId="ADAL" clId="{5E6C7ABE-BA92-4CBB-B9B1-2488E3CE8F49}" dt="2023-01-29T00:40:46.666" v="2610"/>
          <ac:inkMkLst>
            <pc:docMk/>
            <pc:sldMk cId="2371875382" sldId="280"/>
            <ac:inkMk id="444" creationId="{B2C5A1A5-79D8-374A-95BA-7A408294B3C0}"/>
          </ac:inkMkLst>
        </pc:inkChg>
        <pc:inkChg chg="add del mod">
          <ac:chgData name="Michael Kuniega" userId="999f7fd1-0dc3-4cba-81fd-6a42a8d75a98" providerId="ADAL" clId="{5E6C7ABE-BA92-4CBB-B9B1-2488E3CE8F49}" dt="2023-01-29T00:40:46.706" v="2663"/>
          <ac:inkMkLst>
            <pc:docMk/>
            <pc:sldMk cId="2371875382" sldId="280"/>
            <ac:inkMk id="445" creationId="{FC247044-310F-04F2-85F7-665140AF120F}"/>
          </ac:inkMkLst>
        </pc:inkChg>
        <pc:inkChg chg="add del mod">
          <ac:chgData name="Michael Kuniega" userId="999f7fd1-0dc3-4cba-81fd-6a42a8d75a98" providerId="ADAL" clId="{5E6C7ABE-BA92-4CBB-B9B1-2488E3CE8F49}" dt="2023-01-29T00:42:22.390" v="2736"/>
          <ac:inkMkLst>
            <pc:docMk/>
            <pc:sldMk cId="2371875382" sldId="280"/>
            <ac:inkMk id="447" creationId="{C0F76DB8-22A1-4680-4224-A7D4922E7AF7}"/>
          </ac:inkMkLst>
        </pc:inkChg>
        <pc:inkChg chg="add del mod">
          <ac:chgData name="Michael Kuniega" userId="999f7fd1-0dc3-4cba-81fd-6a42a8d75a98" providerId="ADAL" clId="{5E6C7ABE-BA92-4CBB-B9B1-2488E3CE8F49}" dt="2023-01-29T00:42:12.334" v="2714"/>
          <ac:inkMkLst>
            <pc:docMk/>
            <pc:sldMk cId="2371875382" sldId="280"/>
            <ac:inkMk id="449" creationId="{AE11239E-E631-72BA-9097-A94670057CE7}"/>
          </ac:inkMkLst>
        </pc:inkChg>
        <pc:inkChg chg="add del mod">
          <ac:chgData name="Michael Kuniega" userId="999f7fd1-0dc3-4cba-81fd-6a42a8d75a98" providerId="ADAL" clId="{5E6C7ABE-BA92-4CBB-B9B1-2488E3CE8F49}" dt="2023-01-29T00:42:08.027" v="2707"/>
          <ac:inkMkLst>
            <pc:docMk/>
            <pc:sldMk cId="2371875382" sldId="280"/>
            <ac:inkMk id="450" creationId="{53B91571-20AA-226A-7B65-69B6804CDBCF}"/>
          </ac:inkMkLst>
        </pc:inkChg>
        <pc:inkChg chg="add del mod">
          <ac:chgData name="Michael Kuniega" userId="999f7fd1-0dc3-4cba-81fd-6a42a8d75a98" providerId="ADAL" clId="{5E6C7ABE-BA92-4CBB-B9B1-2488E3CE8F49}" dt="2023-01-29T00:42:12.350" v="2729"/>
          <ac:inkMkLst>
            <pc:docMk/>
            <pc:sldMk cId="2371875382" sldId="280"/>
            <ac:inkMk id="451" creationId="{68010C15-6F41-5ECC-A5D1-F972ACA26C69}"/>
          </ac:inkMkLst>
        </pc:inkChg>
        <pc:inkChg chg="add del mod">
          <ac:chgData name="Michael Kuniega" userId="999f7fd1-0dc3-4cba-81fd-6a42a8d75a98" providerId="ADAL" clId="{5E6C7ABE-BA92-4CBB-B9B1-2488E3CE8F49}" dt="2023-01-29T00:42:08.028" v="2708"/>
          <ac:inkMkLst>
            <pc:docMk/>
            <pc:sldMk cId="2371875382" sldId="280"/>
            <ac:inkMk id="452" creationId="{13298C8F-6E58-05A1-15B0-229382F68330}"/>
          </ac:inkMkLst>
        </pc:inkChg>
        <pc:inkChg chg="add del mod">
          <ac:chgData name="Michael Kuniega" userId="999f7fd1-0dc3-4cba-81fd-6a42a8d75a98" providerId="ADAL" clId="{5E6C7ABE-BA92-4CBB-B9B1-2488E3CE8F49}" dt="2023-01-29T00:42:08.023" v="2706"/>
          <ac:inkMkLst>
            <pc:docMk/>
            <pc:sldMk cId="2371875382" sldId="280"/>
            <ac:inkMk id="453" creationId="{11B648BA-B487-59D3-A392-10B2F24D2155}"/>
          </ac:inkMkLst>
        </pc:inkChg>
        <pc:inkChg chg="add del mod">
          <ac:chgData name="Michael Kuniega" userId="999f7fd1-0dc3-4cba-81fd-6a42a8d75a98" providerId="ADAL" clId="{5E6C7ABE-BA92-4CBB-B9B1-2488E3CE8F49}" dt="2023-01-29T00:42:12.347" v="2727"/>
          <ac:inkMkLst>
            <pc:docMk/>
            <pc:sldMk cId="2371875382" sldId="280"/>
            <ac:inkMk id="455" creationId="{218874BB-9427-942D-F677-39284E3CBB12}"/>
          </ac:inkMkLst>
        </pc:inkChg>
        <pc:inkChg chg="add del mod">
          <ac:chgData name="Michael Kuniega" userId="999f7fd1-0dc3-4cba-81fd-6a42a8d75a98" providerId="ADAL" clId="{5E6C7ABE-BA92-4CBB-B9B1-2488E3CE8F49}" dt="2023-01-29T00:42:12.330" v="2710"/>
          <ac:inkMkLst>
            <pc:docMk/>
            <pc:sldMk cId="2371875382" sldId="280"/>
            <ac:inkMk id="456" creationId="{E7B6ECDC-C0F0-F358-34B7-A5655AD007DB}"/>
          </ac:inkMkLst>
        </pc:inkChg>
        <pc:inkChg chg="add del mod">
          <ac:chgData name="Michael Kuniega" userId="999f7fd1-0dc3-4cba-81fd-6a42a8d75a98" providerId="ADAL" clId="{5E6C7ABE-BA92-4CBB-B9B1-2488E3CE8F49}" dt="2023-01-29T00:42:12.342" v="2722"/>
          <ac:inkMkLst>
            <pc:docMk/>
            <pc:sldMk cId="2371875382" sldId="280"/>
            <ac:inkMk id="457" creationId="{503DE6DA-328B-B4E0-FB86-AD4C4E5ADDBD}"/>
          </ac:inkMkLst>
        </pc:inkChg>
        <pc:inkChg chg="add del mod">
          <ac:chgData name="Michael Kuniega" userId="999f7fd1-0dc3-4cba-81fd-6a42a8d75a98" providerId="ADAL" clId="{5E6C7ABE-BA92-4CBB-B9B1-2488E3CE8F49}" dt="2023-01-29T00:42:12.339" v="2718"/>
          <ac:inkMkLst>
            <pc:docMk/>
            <pc:sldMk cId="2371875382" sldId="280"/>
            <ac:inkMk id="458" creationId="{631096DA-6AE7-BF79-E02D-A47CD7C4B439}"/>
          </ac:inkMkLst>
        </pc:inkChg>
        <pc:inkChg chg="add del mod">
          <ac:chgData name="Michael Kuniega" userId="999f7fd1-0dc3-4cba-81fd-6a42a8d75a98" providerId="ADAL" clId="{5E6C7ABE-BA92-4CBB-B9B1-2488E3CE8F49}" dt="2023-01-29T00:42:12.343" v="2723"/>
          <ac:inkMkLst>
            <pc:docMk/>
            <pc:sldMk cId="2371875382" sldId="280"/>
            <ac:inkMk id="459" creationId="{6CFA3680-60E5-9EF7-4D8D-D0CEB90DB43D}"/>
          </ac:inkMkLst>
        </pc:inkChg>
        <pc:inkChg chg="add del mod">
          <ac:chgData name="Michael Kuniega" userId="999f7fd1-0dc3-4cba-81fd-6a42a8d75a98" providerId="ADAL" clId="{5E6C7ABE-BA92-4CBB-B9B1-2488E3CE8F49}" dt="2023-01-29T00:42:12.331" v="2711"/>
          <ac:inkMkLst>
            <pc:docMk/>
            <pc:sldMk cId="2371875382" sldId="280"/>
            <ac:inkMk id="460" creationId="{08FDB573-1585-F488-CCE6-EC6251CD2AD7}"/>
          </ac:inkMkLst>
        </pc:inkChg>
        <pc:inkChg chg="add del mod">
          <ac:chgData name="Michael Kuniega" userId="999f7fd1-0dc3-4cba-81fd-6a42a8d75a98" providerId="ADAL" clId="{5E6C7ABE-BA92-4CBB-B9B1-2488E3CE8F49}" dt="2023-01-29T00:42:12.353" v="2731"/>
          <ac:inkMkLst>
            <pc:docMk/>
            <pc:sldMk cId="2371875382" sldId="280"/>
            <ac:inkMk id="461" creationId="{32745B7D-8AA7-3762-0D12-1753ECC9C2B9}"/>
          </ac:inkMkLst>
        </pc:inkChg>
        <pc:inkChg chg="add del mod">
          <ac:chgData name="Michael Kuniega" userId="999f7fd1-0dc3-4cba-81fd-6a42a8d75a98" providerId="ADAL" clId="{5E6C7ABE-BA92-4CBB-B9B1-2488E3CE8F49}" dt="2023-01-29T00:42:12.337" v="2716"/>
          <ac:inkMkLst>
            <pc:docMk/>
            <pc:sldMk cId="2371875382" sldId="280"/>
            <ac:inkMk id="462" creationId="{34F41D72-5AB7-F1EF-0CEA-AF97557FA232}"/>
          </ac:inkMkLst>
        </pc:inkChg>
        <pc:inkChg chg="add del mod">
          <ac:chgData name="Michael Kuniega" userId="999f7fd1-0dc3-4cba-81fd-6a42a8d75a98" providerId="ADAL" clId="{5E6C7ABE-BA92-4CBB-B9B1-2488E3CE8F49}" dt="2023-01-29T00:42:12.338" v="2717"/>
          <ac:inkMkLst>
            <pc:docMk/>
            <pc:sldMk cId="2371875382" sldId="280"/>
            <ac:inkMk id="464" creationId="{A2654C5D-DFDD-A5E9-10B2-F2F2BE9F5ED2}"/>
          </ac:inkMkLst>
        </pc:inkChg>
        <pc:inkChg chg="add del mod">
          <ac:chgData name="Michael Kuniega" userId="999f7fd1-0dc3-4cba-81fd-6a42a8d75a98" providerId="ADAL" clId="{5E6C7ABE-BA92-4CBB-B9B1-2488E3CE8F49}" dt="2023-01-29T00:42:12.336" v="2715"/>
          <ac:inkMkLst>
            <pc:docMk/>
            <pc:sldMk cId="2371875382" sldId="280"/>
            <ac:inkMk id="465" creationId="{71373165-A2D3-8D57-ABA4-931E77B0233E}"/>
          </ac:inkMkLst>
        </pc:inkChg>
        <pc:inkChg chg="add del mod">
          <ac:chgData name="Michael Kuniega" userId="999f7fd1-0dc3-4cba-81fd-6a42a8d75a98" providerId="ADAL" clId="{5E6C7ABE-BA92-4CBB-B9B1-2488E3CE8F49}" dt="2023-01-29T00:42:12.351" v="2730"/>
          <ac:inkMkLst>
            <pc:docMk/>
            <pc:sldMk cId="2371875382" sldId="280"/>
            <ac:inkMk id="466" creationId="{D7B4F54F-267B-31EB-3C70-593B4A332281}"/>
          </ac:inkMkLst>
        </pc:inkChg>
        <pc:inkChg chg="add del mod">
          <ac:chgData name="Michael Kuniega" userId="999f7fd1-0dc3-4cba-81fd-6a42a8d75a98" providerId="ADAL" clId="{5E6C7ABE-BA92-4CBB-B9B1-2488E3CE8F49}" dt="2023-01-29T00:42:12.345" v="2725"/>
          <ac:inkMkLst>
            <pc:docMk/>
            <pc:sldMk cId="2371875382" sldId="280"/>
            <ac:inkMk id="467" creationId="{B0FCDF18-FD14-8A0E-CDE6-E49911D49727}"/>
          </ac:inkMkLst>
        </pc:inkChg>
        <pc:inkChg chg="add del mod">
          <ac:chgData name="Michael Kuniega" userId="999f7fd1-0dc3-4cba-81fd-6a42a8d75a98" providerId="ADAL" clId="{5E6C7ABE-BA92-4CBB-B9B1-2488E3CE8F49}" dt="2023-01-29T00:42:12.324" v="2709"/>
          <ac:inkMkLst>
            <pc:docMk/>
            <pc:sldMk cId="2371875382" sldId="280"/>
            <ac:inkMk id="468" creationId="{D98E66BB-A6DD-F016-AA0B-4990E668DC0E}"/>
          </ac:inkMkLst>
        </pc:inkChg>
        <pc:inkChg chg="add del mod">
          <ac:chgData name="Michael Kuniega" userId="999f7fd1-0dc3-4cba-81fd-6a42a8d75a98" providerId="ADAL" clId="{5E6C7ABE-BA92-4CBB-B9B1-2488E3CE8F49}" dt="2023-01-29T00:42:12.341" v="2720"/>
          <ac:inkMkLst>
            <pc:docMk/>
            <pc:sldMk cId="2371875382" sldId="280"/>
            <ac:inkMk id="469" creationId="{C7B7087A-2F41-BFA4-94DE-5275506551EE}"/>
          </ac:inkMkLst>
        </pc:inkChg>
        <pc:inkChg chg="add del mod">
          <ac:chgData name="Michael Kuniega" userId="999f7fd1-0dc3-4cba-81fd-6a42a8d75a98" providerId="ADAL" clId="{5E6C7ABE-BA92-4CBB-B9B1-2488E3CE8F49}" dt="2023-01-29T00:42:12.332" v="2712"/>
          <ac:inkMkLst>
            <pc:docMk/>
            <pc:sldMk cId="2371875382" sldId="280"/>
            <ac:inkMk id="470" creationId="{ABAA7D2C-918D-D0EF-DFA6-0E90C174EB9A}"/>
          </ac:inkMkLst>
        </pc:inkChg>
        <pc:inkChg chg="add del mod">
          <ac:chgData name="Michael Kuniega" userId="999f7fd1-0dc3-4cba-81fd-6a42a8d75a98" providerId="ADAL" clId="{5E6C7ABE-BA92-4CBB-B9B1-2488E3CE8F49}" dt="2023-01-29T00:42:12.333" v="2713"/>
          <ac:inkMkLst>
            <pc:docMk/>
            <pc:sldMk cId="2371875382" sldId="280"/>
            <ac:inkMk id="471" creationId="{7145B5B2-C815-ACF9-4FCE-EC62EE51FA38}"/>
          </ac:inkMkLst>
        </pc:inkChg>
        <pc:inkChg chg="add del mod">
          <ac:chgData name="Michael Kuniega" userId="999f7fd1-0dc3-4cba-81fd-6a42a8d75a98" providerId="ADAL" clId="{5E6C7ABE-BA92-4CBB-B9B1-2488E3CE8F49}" dt="2023-01-29T00:42:12.348" v="2728"/>
          <ac:inkMkLst>
            <pc:docMk/>
            <pc:sldMk cId="2371875382" sldId="280"/>
            <ac:inkMk id="472" creationId="{9C6E669D-C1DF-04E3-A5FA-22FC1244B8DF}"/>
          </ac:inkMkLst>
        </pc:inkChg>
        <pc:inkChg chg="add del mod">
          <ac:chgData name="Michael Kuniega" userId="999f7fd1-0dc3-4cba-81fd-6a42a8d75a98" providerId="ADAL" clId="{5E6C7ABE-BA92-4CBB-B9B1-2488E3CE8F49}" dt="2023-01-29T00:42:12.345" v="2724"/>
          <ac:inkMkLst>
            <pc:docMk/>
            <pc:sldMk cId="2371875382" sldId="280"/>
            <ac:inkMk id="473" creationId="{C7E7386C-72CB-B7F5-7F83-B019084D75B1}"/>
          </ac:inkMkLst>
        </pc:inkChg>
        <pc:inkChg chg="add del mod">
          <ac:chgData name="Michael Kuniega" userId="999f7fd1-0dc3-4cba-81fd-6a42a8d75a98" providerId="ADAL" clId="{5E6C7ABE-BA92-4CBB-B9B1-2488E3CE8F49}" dt="2023-01-29T00:42:12.340" v="2719"/>
          <ac:inkMkLst>
            <pc:docMk/>
            <pc:sldMk cId="2371875382" sldId="280"/>
            <ac:inkMk id="474" creationId="{3764E4C3-F7CA-85B9-AA95-921E8A0E2DBB}"/>
          </ac:inkMkLst>
        </pc:inkChg>
        <pc:inkChg chg="add del mod">
          <ac:chgData name="Michael Kuniega" userId="999f7fd1-0dc3-4cba-81fd-6a42a8d75a98" providerId="ADAL" clId="{5E6C7ABE-BA92-4CBB-B9B1-2488E3CE8F49}" dt="2023-01-29T00:42:12.346" v="2726"/>
          <ac:inkMkLst>
            <pc:docMk/>
            <pc:sldMk cId="2371875382" sldId="280"/>
            <ac:inkMk id="475" creationId="{DBF81159-7574-0538-9ABC-F055C326B0E2}"/>
          </ac:inkMkLst>
        </pc:inkChg>
        <pc:inkChg chg="add del mod">
          <ac:chgData name="Michael Kuniega" userId="999f7fd1-0dc3-4cba-81fd-6a42a8d75a98" providerId="ADAL" clId="{5E6C7ABE-BA92-4CBB-B9B1-2488E3CE8F49}" dt="2023-01-29T00:42:12.354" v="2732"/>
          <ac:inkMkLst>
            <pc:docMk/>
            <pc:sldMk cId="2371875382" sldId="280"/>
            <ac:inkMk id="476" creationId="{0C446416-9862-88C0-F50B-9175F4F279D3}"/>
          </ac:inkMkLst>
        </pc:inkChg>
        <pc:inkChg chg="add del mod">
          <ac:chgData name="Michael Kuniega" userId="999f7fd1-0dc3-4cba-81fd-6a42a8d75a98" providerId="ADAL" clId="{5E6C7ABE-BA92-4CBB-B9B1-2488E3CE8F49}" dt="2023-01-29T00:42:12.341" v="2721"/>
          <ac:inkMkLst>
            <pc:docMk/>
            <pc:sldMk cId="2371875382" sldId="280"/>
            <ac:inkMk id="477" creationId="{7D84D803-1D24-5E93-7A1E-A5F640CCEAC1}"/>
          </ac:inkMkLst>
        </pc:inkChg>
        <pc:inkChg chg="add del mod">
          <ac:chgData name="Michael Kuniega" userId="999f7fd1-0dc3-4cba-81fd-6a42a8d75a98" providerId="ADAL" clId="{5E6C7ABE-BA92-4CBB-B9B1-2488E3CE8F49}" dt="2023-01-29T00:42:14.816" v="2733"/>
          <ac:inkMkLst>
            <pc:docMk/>
            <pc:sldMk cId="2371875382" sldId="280"/>
            <ac:inkMk id="478" creationId="{179CD5F2-B152-1185-94E6-E0C427B06063}"/>
          </ac:inkMkLst>
        </pc:inkChg>
        <pc:inkChg chg="add del mod">
          <ac:chgData name="Michael Kuniega" userId="999f7fd1-0dc3-4cba-81fd-6a42a8d75a98" providerId="ADAL" clId="{5E6C7ABE-BA92-4CBB-B9B1-2488E3CE8F49}" dt="2023-01-29T00:42:14.823" v="2734"/>
          <ac:inkMkLst>
            <pc:docMk/>
            <pc:sldMk cId="2371875382" sldId="280"/>
            <ac:inkMk id="479" creationId="{279845A9-0F15-5C4F-A28D-4BB5B355141D}"/>
          </ac:inkMkLst>
        </pc:inkChg>
        <pc:inkChg chg="add del mod">
          <ac:chgData name="Michael Kuniega" userId="999f7fd1-0dc3-4cba-81fd-6a42a8d75a98" providerId="ADAL" clId="{5E6C7ABE-BA92-4CBB-B9B1-2488E3CE8F49}" dt="2023-01-29T00:42:14.826" v="2735"/>
          <ac:inkMkLst>
            <pc:docMk/>
            <pc:sldMk cId="2371875382" sldId="280"/>
            <ac:inkMk id="480" creationId="{580C6159-26A8-E102-7BDC-CBDC56433803}"/>
          </ac:inkMkLst>
        </pc:inkChg>
        <pc:inkChg chg="add del mod">
          <ac:chgData name="Michael Kuniega" userId="999f7fd1-0dc3-4cba-81fd-6a42a8d75a98" providerId="ADAL" clId="{5E6C7ABE-BA92-4CBB-B9B1-2488E3CE8F49}" dt="2023-01-29T00:49:15.759" v="3119"/>
          <ac:inkMkLst>
            <pc:docMk/>
            <pc:sldMk cId="2371875382" sldId="280"/>
            <ac:inkMk id="483" creationId="{2300CC85-8B60-82F9-E0F5-E10FF64D6775}"/>
          </ac:inkMkLst>
        </pc:inkChg>
        <pc:inkChg chg="add del mod">
          <ac:chgData name="Michael Kuniega" userId="999f7fd1-0dc3-4cba-81fd-6a42a8d75a98" providerId="ADAL" clId="{5E6C7ABE-BA92-4CBB-B9B1-2488E3CE8F49}" dt="2023-01-29T00:44:34.831" v="2796"/>
          <ac:inkMkLst>
            <pc:docMk/>
            <pc:sldMk cId="2371875382" sldId="280"/>
            <ac:inkMk id="485" creationId="{74705EA1-CA4D-7A16-3D81-4A7C1E58175E}"/>
          </ac:inkMkLst>
        </pc:inkChg>
        <pc:inkChg chg="add del mod">
          <ac:chgData name="Michael Kuniega" userId="999f7fd1-0dc3-4cba-81fd-6a42a8d75a98" providerId="ADAL" clId="{5E6C7ABE-BA92-4CBB-B9B1-2488E3CE8F49}" dt="2023-01-29T00:44:43.820" v="2808"/>
          <ac:inkMkLst>
            <pc:docMk/>
            <pc:sldMk cId="2371875382" sldId="280"/>
            <ac:inkMk id="487" creationId="{630F6849-BD4E-D4EF-CEED-C96D55B4CDA5}"/>
          </ac:inkMkLst>
        </pc:inkChg>
        <pc:inkChg chg="add del mod">
          <ac:chgData name="Michael Kuniega" userId="999f7fd1-0dc3-4cba-81fd-6a42a8d75a98" providerId="ADAL" clId="{5E6C7ABE-BA92-4CBB-B9B1-2488E3CE8F49}" dt="2023-01-29T00:44:43.817" v="2807"/>
          <ac:inkMkLst>
            <pc:docMk/>
            <pc:sldMk cId="2371875382" sldId="280"/>
            <ac:inkMk id="488" creationId="{520DE16E-21EF-55E0-EA81-5C1A6A5F05BC}"/>
          </ac:inkMkLst>
        </pc:inkChg>
        <pc:inkChg chg="add del mod">
          <ac:chgData name="Michael Kuniega" userId="999f7fd1-0dc3-4cba-81fd-6a42a8d75a98" providerId="ADAL" clId="{5E6C7ABE-BA92-4CBB-B9B1-2488E3CE8F49}" dt="2023-01-29T00:44:43.815" v="2806"/>
          <ac:inkMkLst>
            <pc:docMk/>
            <pc:sldMk cId="2371875382" sldId="280"/>
            <ac:inkMk id="490" creationId="{06F09634-05D9-4BC9-41C9-9FC46E6A417E}"/>
          </ac:inkMkLst>
        </pc:inkChg>
        <pc:inkChg chg="add del mod">
          <ac:chgData name="Michael Kuniega" userId="999f7fd1-0dc3-4cba-81fd-6a42a8d75a98" providerId="ADAL" clId="{5E6C7ABE-BA92-4CBB-B9B1-2488E3CE8F49}" dt="2023-01-29T00:44:43.814" v="2805"/>
          <ac:inkMkLst>
            <pc:docMk/>
            <pc:sldMk cId="2371875382" sldId="280"/>
            <ac:inkMk id="491" creationId="{FC2B8AA1-ED94-4DA4-C884-18FA3C37AC8E}"/>
          </ac:inkMkLst>
        </pc:inkChg>
        <pc:inkChg chg="add del mod">
          <ac:chgData name="Michael Kuniega" userId="999f7fd1-0dc3-4cba-81fd-6a42a8d75a98" providerId="ADAL" clId="{5E6C7ABE-BA92-4CBB-B9B1-2488E3CE8F49}" dt="2023-01-29T00:44:43.807" v="2802"/>
          <ac:inkMkLst>
            <pc:docMk/>
            <pc:sldMk cId="2371875382" sldId="280"/>
            <ac:inkMk id="492" creationId="{7CCCDC72-1547-AD4A-9795-57B8B9D0C93D}"/>
          </ac:inkMkLst>
        </pc:inkChg>
        <pc:inkChg chg="add del mod">
          <ac:chgData name="Michael Kuniega" userId="999f7fd1-0dc3-4cba-81fd-6a42a8d75a98" providerId="ADAL" clId="{5E6C7ABE-BA92-4CBB-B9B1-2488E3CE8F49}" dt="2023-01-29T00:44:43.804" v="2801"/>
          <ac:inkMkLst>
            <pc:docMk/>
            <pc:sldMk cId="2371875382" sldId="280"/>
            <ac:inkMk id="493" creationId="{47389D86-F2F6-FE3F-9082-E4D31579E6EF}"/>
          </ac:inkMkLst>
        </pc:inkChg>
        <pc:inkChg chg="add del mod">
          <ac:chgData name="Michael Kuniega" userId="999f7fd1-0dc3-4cba-81fd-6a42a8d75a98" providerId="ADAL" clId="{5E6C7ABE-BA92-4CBB-B9B1-2488E3CE8F49}" dt="2023-01-29T00:44:49.662" v="2825"/>
          <ac:inkMkLst>
            <pc:docMk/>
            <pc:sldMk cId="2371875382" sldId="280"/>
            <ac:inkMk id="494" creationId="{2EEBEFCD-85AC-8112-4793-58E9EC8E6424}"/>
          </ac:inkMkLst>
        </pc:inkChg>
        <pc:inkChg chg="add del mod">
          <ac:chgData name="Michael Kuniega" userId="999f7fd1-0dc3-4cba-81fd-6a42a8d75a98" providerId="ADAL" clId="{5E6C7ABE-BA92-4CBB-B9B1-2488E3CE8F49}" dt="2023-01-29T00:44:43.824" v="2810"/>
          <ac:inkMkLst>
            <pc:docMk/>
            <pc:sldMk cId="2371875382" sldId="280"/>
            <ac:inkMk id="495" creationId="{48704A4A-4B21-7E34-5B5B-097F7975B7E0}"/>
          </ac:inkMkLst>
        </pc:inkChg>
        <pc:inkChg chg="add del mod">
          <ac:chgData name="Michael Kuniega" userId="999f7fd1-0dc3-4cba-81fd-6a42a8d75a98" providerId="ADAL" clId="{5E6C7ABE-BA92-4CBB-B9B1-2488E3CE8F49}" dt="2023-01-29T00:44:43.810" v="2803"/>
          <ac:inkMkLst>
            <pc:docMk/>
            <pc:sldMk cId="2371875382" sldId="280"/>
            <ac:inkMk id="496" creationId="{1F351A4B-E7E9-48B1-9398-308CBF0F68ED}"/>
          </ac:inkMkLst>
        </pc:inkChg>
        <pc:inkChg chg="add del mod">
          <ac:chgData name="Michael Kuniega" userId="999f7fd1-0dc3-4cba-81fd-6a42a8d75a98" providerId="ADAL" clId="{5E6C7ABE-BA92-4CBB-B9B1-2488E3CE8F49}" dt="2023-01-29T00:44:43.825" v="2811"/>
          <ac:inkMkLst>
            <pc:docMk/>
            <pc:sldMk cId="2371875382" sldId="280"/>
            <ac:inkMk id="497" creationId="{BE5C2E8F-1A69-8D3B-C2A7-08FDBC91527A}"/>
          </ac:inkMkLst>
        </pc:inkChg>
        <pc:inkChg chg="add del mod">
          <ac:chgData name="Michael Kuniega" userId="999f7fd1-0dc3-4cba-81fd-6a42a8d75a98" providerId="ADAL" clId="{5E6C7ABE-BA92-4CBB-B9B1-2488E3CE8F49}" dt="2023-01-29T00:44:43.812" v="2804"/>
          <ac:inkMkLst>
            <pc:docMk/>
            <pc:sldMk cId="2371875382" sldId="280"/>
            <ac:inkMk id="498" creationId="{15AD406E-7A37-C5CD-2585-9E336705F7BF}"/>
          </ac:inkMkLst>
        </pc:inkChg>
        <pc:inkChg chg="add del mod">
          <ac:chgData name="Michael Kuniega" userId="999f7fd1-0dc3-4cba-81fd-6a42a8d75a98" providerId="ADAL" clId="{5E6C7ABE-BA92-4CBB-B9B1-2488E3CE8F49}" dt="2023-01-29T00:44:49.661" v="2821"/>
          <ac:inkMkLst>
            <pc:docMk/>
            <pc:sldMk cId="2371875382" sldId="280"/>
            <ac:inkMk id="499" creationId="{9E3DBAB8-D746-E64C-099E-0B6ABD48CCC6}"/>
          </ac:inkMkLst>
        </pc:inkChg>
        <pc:inkChg chg="add del mod">
          <ac:chgData name="Michael Kuniega" userId="999f7fd1-0dc3-4cba-81fd-6a42a8d75a98" providerId="ADAL" clId="{5E6C7ABE-BA92-4CBB-B9B1-2488E3CE8F49}" dt="2023-01-29T00:44:49.659" v="2815"/>
          <ac:inkMkLst>
            <pc:docMk/>
            <pc:sldMk cId="2371875382" sldId="280"/>
            <ac:inkMk id="500" creationId="{CF1A70F6-3CFC-AB04-4179-6C86FE6BAF6F}"/>
          </ac:inkMkLst>
        </pc:inkChg>
        <pc:inkChg chg="add del mod">
          <ac:chgData name="Michael Kuniega" userId="999f7fd1-0dc3-4cba-81fd-6a42a8d75a98" providerId="ADAL" clId="{5E6C7ABE-BA92-4CBB-B9B1-2488E3CE8F49}" dt="2023-01-29T00:44:43.822" v="2809"/>
          <ac:inkMkLst>
            <pc:docMk/>
            <pc:sldMk cId="2371875382" sldId="280"/>
            <ac:inkMk id="501" creationId="{52180DCA-E4EA-CEFA-ECA2-27C0220C9B86}"/>
          </ac:inkMkLst>
        </pc:inkChg>
        <pc:inkChg chg="add del mod">
          <ac:chgData name="Michael Kuniega" userId="999f7fd1-0dc3-4cba-81fd-6a42a8d75a98" providerId="ADAL" clId="{5E6C7ABE-BA92-4CBB-B9B1-2488E3CE8F49}" dt="2023-01-29T00:44:49.660" v="2820"/>
          <ac:inkMkLst>
            <pc:docMk/>
            <pc:sldMk cId="2371875382" sldId="280"/>
            <ac:inkMk id="503" creationId="{568E47C3-A342-30FD-2355-D54F29EE2E16}"/>
          </ac:inkMkLst>
        </pc:inkChg>
        <pc:inkChg chg="add del mod">
          <ac:chgData name="Michael Kuniega" userId="999f7fd1-0dc3-4cba-81fd-6a42a8d75a98" providerId="ADAL" clId="{5E6C7ABE-BA92-4CBB-B9B1-2488E3CE8F49}" dt="2023-01-29T00:44:49.670" v="2840"/>
          <ac:inkMkLst>
            <pc:docMk/>
            <pc:sldMk cId="2371875382" sldId="280"/>
            <ac:inkMk id="504" creationId="{AD2D6E87-CEC8-65D8-AA03-0BAB5E67D894}"/>
          </ac:inkMkLst>
        </pc:inkChg>
        <pc:inkChg chg="add del mod">
          <ac:chgData name="Michael Kuniega" userId="999f7fd1-0dc3-4cba-81fd-6a42a8d75a98" providerId="ADAL" clId="{5E6C7ABE-BA92-4CBB-B9B1-2488E3CE8F49}" dt="2023-01-29T00:44:49.659" v="2817"/>
          <ac:inkMkLst>
            <pc:docMk/>
            <pc:sldMk cId="2371875382" sldId="280"/>
            <ac:inkMk id="505" creationId="{3230E740-727A-8F28-8806-10A41F626A03}"/>
          </ac:inkMkLst>
        </pc:inkChg>
        <pc:inkChg chg="add del mod">
          <ac:chgData name="Michael Kuniega" userId="999f7fd1-0dc3-4cba-81fd-6a42a8d75a98" providerId="ADAL" clId="{5E6C7ABE-BA92-4CBB-B9B1-2488E3CE8F49}" dt="2023-01-29T00:44:49.666" v="2832"/>
          <ac:inkMkLst>
            <pc:docMk/>
            <pc:sldMk cId="2371875382" sldId="280"/>
            <ac:inkMk id="506" creationId="{7D998B9F-595A-9544-DA3E-72C5F8A7C802}"/>
          </ac:inkMkLst>
        </pc:inkChg>
        <pc:inkChg chg="add del mod">
          <ac:chgData name="Michael Kuniega" userId="999f7fd1-0dc3-4cba-81fd-6a42a8d75a98" providerId="ADAL" clId="{5E6C7ABE-BA92-4CBB-B9B1-2488E3CE8F49}" dt="2023-01-29T00:44:49.667" v="2834"/>
          <ac:inkMkLst>
            <pc:docMk/>
            <pc:sldMk cId="2371875382" sldId="280"/>
            <ac:inkMk id="507" creationId="{55DE1276-C318-2E3B-573A-6F12DBD930CC}"/>
          </ac:inkMkLst>
        </pc:inkChg>
        <pc:inkChg chg="add del mod">
          <ac:chgData name="Michael Kuniega" userId="999f7fd1-0dc3-4cba-81fd-6a42a8d75a98" providerId="ADAL" clId="{5E6C7ABE-BA92-4CBB-B9B1-2488E3CE8F49}" dt="2023-01-29T00:44:49.659" v="2816"/>
          <ac:inkMkLst>
            <pc:docMk/>
            <pc:sldMk cId="2371875382" sldId="280"/>
            <ac:inkMk id="508" creationId="{84899FAD-50C0-6726-BF9B-0DF7300681BA}"/>
          </ac:inkMkLst>
        </pc:inkChg>
        <pc:inkChg chg="add del mod">
          <ac:chgData name="Michael Kuniega" userId="999f7fd1-0dc3-4cba-81fd-6a42a8d75a98" providerId="ADAL" clId="{5E6C7ABE-BA92-4CBB-B9B1-2488E3CE8F49}" dt="2023-01-29T00:44:49.664" v="2827"/>
          <ac:inkMkLst>
            <pc:docMk/>
            <pc:sldMk cId="2371875382" sldId="280"/>
            <ac:inkMk id="509" creationId="{F9E4C5C9-BC72-34CF-7415-C4140ACAF316}"/>
          </ac:inkMkLst>
        </pc:inkChg>
        <pc:inkChg chg="add del mod">
          <ac:chgData name="Michael Kuniega" userId="999f7fd1-0dc3-4cba-81fd-6a42a8d75a98" providerId="ADAL" clId="{5E6C7ABE-BA92-4CBB-B9B1-2488E3CE8F49}" dt="2023-01-29T00:44:49.672" v="2844"/>
          <ac:inkMkLst>
            <pc:docMk/>
            <pc:sldMk cId="2371875382" sldId="280"/>
            <ac:inkMk id="510" creationId="{7AA087DD-5B1E-3D59-537A-5A16E1FE4FF4}"/>
          </ac:inkMkLst>
        </pc:inkChg>
        <pc:inkChg chg="add del mod">
          <ac:chgData name="Michael Kuniega" userId="999f7fd1-0dc3-4cba-81fd-6a42a8d75a98" providerId="ADAL" clId="{5E6C7ABE-BA92-4CBB-B9B1-2488E3CE8F49}" dt="2023-01-29T00:44:49.669" v="2839"/>
          <ac:inkMkLst>
            <pc:docMk/>
            <pc:sldMk cId="2371875382" sldId="280"/>
            <ac:inkMk id="511" creationId="{6D27A666-AD38-E48C-E16C-FEB3DAA001AE}"/>
          </ac:inkMkLst>
        </pc:inkChg>
        <pc:inkChg chg="add del mod">
          <ac:chgData name="Michael Kuniega" userId="999f7fd1-0dc3-4cba-81fd-6a42a8d75a98" providerId="ADAL" clId="{5E6C7ABE-BA92-4CBB-B9B1-2488E3CE8F49}" dt="2023-01-29T00:44:49.668" v="2837"/>
          <ac:inkMkLst>
            <pc:docMk/>
            <pc:sldMk cId="2371875382" sldId="280"/>
            <ac:inkMk id="512" creationId="{9FB5B3E8-3DAC-1ABA-C824-CD2DB2D8B657}"/>
          </ac:inkMkLst>
        </pc:inkChg>
        <pc:inkChg chg="add del mod">
          <ac:chgData name="Michael Kuniega" userId="999f7fd1-0dc3-4cba-81fd-6a42a8d75a98" providerId="ADAL" clId="{5E6C7ABE-BA92-4CBB-B9B1-2488E3CE8F49}" dt="2023-01-29T00:44:49.674" v="2846"/>
          <ac:inkMkLst>
            <pc:docMk/>
            <pc:sldMk cId="2371875382" sldId="280"/>
            <ac:inkMk id="513" creationId="{09667470-8616-61CF-87E2-7A8AEF62ADAF}"/>
          </ac:inkMkLst>
        </pc:inkChg>
        <pc:inkChg chg="add del mod">
          <ac:chgData name="Michael Kuniega" userId="999f7fd1-0dc3-4cba-81fd-6a42a8d75a98" providerId="ADAL" clId="{5E6C7ABE-BA92-4CBB-B9B1-2488E3CE8F49}" dt="2023-01-29T00:44:49.666" v="2831"/>
          <ac:inkMkLst>
            <pc:docMk/>
            <pc:sldMk cId="2371875382" sldId="280"/>
            <ac:inkMk id="514" creationId="{071DBF20-D4C3-ABDE-492D-8EB35B9D9625}"/>
          </ac:inkMkLst>
        </pc:inkChg>
        <pc:inkChg chg="add del mod">
          <ac:chgData name="Michael Kuniega" userId="999f7fd1-0dc3-4cba-81fd-6a42a8d75a98" providerId="ADAL" clId="{5E6C7ABE-BA92-4CBB-B9B1-2488E3CE8F49}" dt="2023-01-29T00:44:49.665" v="2829"/>
          <ac:inkMkLst>
            <pc:docMk/>
            <pc:sldMk cId="2371875382" sldId="280"/>
            <ac:inkMk id="515" creationId="{313A278A-16F7-6EB0-30F6-388EEC78CEDD}"/>
          </ac:inkMkLst>
        </pc:inkChg>
        <pc:inkChg chg="add del mod">
          <ac:chgData name="Michael Kuniega" userId="999f7fd1-0dc3-4cba-81fd-6a42a8d75a98" providerId="ADAL" clId="{5E6C7ABE-BA92-4CBB-B9B1-2488E3CE8F49}" dt="2023-01-29T00:44:49.662" v="2823"/>
          <ac:inkMkLst>
            <pc:docMk/>
            <pc:sldMk cId="2371875382" sldId="280"/>
            <ac:inkMk id="516" creationId="{88462353-FA85-2375-85D6-B3E891348428}"/>
          </ac:inkMkLst>
        </pc:inkChg>
        <pc:inkChg chg="add del mod">
          <ac:chgData name="Michael Kuniega" userId="999f7fd1-0dc3-4cba-81fd-6a42a8d75a98" providerId="ADAL" clId="{5E6C7ABE-BA92-4CBB-B9B1-2488E3CE8F49}" dt="2023-01-29T00:44:49.662" v="2824"/>
          <ac:inkMkLst>
            <pc:docMk/>
            <pc:sldMk cId="2371875382" sldId="280"/>
            <ac:inkMk id="517" creationId="{BF044E09-A3AF-DCF5-892C-FFDD190A42CF}"/>
          </ac:inkMkLst>
        </pc:inkChg>
        <pc:inkChg chg="add del mod">
          <ac:chgData name="Michael Kuniega" userId="999f7fd1-0dc3-4cba-81fd-6a42a8d75a98" providerId="ADAL" clId="{5E6C7ABE-BA92-4CBB-B9B1-2488E3CE8F49}" dt="2023-01-29T00:44:49.660" v="2819"/>
          <ac:inkMkLst>
            <pc:docMk/>
            <pc:sldMk cId="2371875382" sldId="280"/>
            <ac:inkMk id="518" creationId="{147EBFEA-3E16-1D01-CD96-62AF20345AE3}"/>
          </ac:inkMkLst>
        </pc:inkChg>
        <pc:inkChg chg="add del mod">
          <ac:chgData name="Michael Kuniega" userId="999f7fd1-0dc3-4cba-81fd-6a42a8d75a98" providerId="ADAL" clId="{5E6C7ABE-BA92-4CBB-B9B1-2488E3CE8F49}" dt="2023-01-29T00:44:49.671" v="2842"/>
          <ac:inkMkLst>
            <pc:docMk/>
            <pc:sldMk cId="2371875382" sldId="280"/>
            <ac:inkMk id="519" creationId="{AD7CF89F-9761-E148-0D71-F66BC568F505}"/>
          </ac:inkMkLst>
        </pc:inkChg>
        <pc:inkChg chg="add del mod">
          <ac:chgData name="Michael Kuniega" userId="999f7fd1-0dc3-4cba-81fd-6a42a8d75a98" providerId="ADAL" clId="{5E6C7ABE-BA92-4CBB-B9B1-2488E3CE8F49}" dt="2023-01-29T00:44:49.661" v="2822"/>
          <ac:inkMkLst>
            <pc:docMk/>
            <pc:sldMk cId="2371875382" sldId="280"/>
            <ac:inkMk id="520" creationId="{03A517F2-CB52-B805-86F4-51DBD192BBB2}"/>
          </ac:inkMkLst>
        </pc:inkChg>
        <pc:inkChg chg="add del mod">
          <ac:chgData name="Michael Kuniega" userId="999f7fd1-0dc3-4cba-81fd-6a42a8d75a98" providerId="ADAL" clId="{5E6C7ABE-BA92-4CBB-B9B1-2488E3CE8F49}" dt="2023-01-29T00:44:49.657" v="2812"/>
          <ac:inkMkLst>
            <pc:docMk/>
            <pc:sldMk cId="2371875382" sldId="280"/>
            <ac:inkMk id="521" creationId="{021C436A-1DB4-FA58-09E2-7A8FEA0FF000}"/>
          </ac:inkMkLst>
        </pc:inkChg>
        <pc:inkChg chg="add del mod">
          <ac:chgData name="Michael Kuniega" userId="999f7fd1-0dc3-4cba-81fd-6a42a8d75a98" providerId="ADAL" clId="{5E6C7ABE-BA92-4CBB-B9B1-2488E3CE8F49}" dt="2023-01-29T00:44:49.658" v="2813"/>
          <ac:inkMkLst>
            <pc:docMk/>
            <pc:sldMk cId="2371875382" sldId="280"/>
            <ac:inkMk id="523" creationId="{CB56ACD0-32A6-4B13-2D58-42210DC6D5B9}"/>
          </ac:inkMkLst>
        </pc:inkChg>
        <pc:inkChg chg="add del mod">
          <ac:chgData name="Michael Kuniega" userId="999f7fd1-0dc3-4cba-81fd-6a42a8d75a98" providerId="ADAL" clId="{5E6C7ABE-BA92-4CBB-B9B1-2488E3CE8F49}" dt="2023-01-29T00:44:49.665" v="2828"/>
          <ac:inkMkLst>
            <pc:docMk/>
            <pc:sldMk cId="2371875382" sldId="280"/>
            <ac:inkMk id="524" creationId="{6DADF744-1512-BC35-60D8-12926591FC7B}"/>
          </ac:inkMkLst>
        </pc:inkChg>
        <pc:inkChg chg="add del mod">
          <ac:chgData name="Michael Kuniega" userId="999f7fd1-0dc3-4cba-81fd-6a42a8d75a98" providerId="ADAL" clId="{5E6C7ABE-BA92-4CBB-B9B1-2488E3CE8F49}" dt="2023-01-29T00:44:49.664" v="2826"/>
          <ac:inkMkLst>
            <pc:docMk/>
            <pc:sldMk cId="2371875382" sldId="280"/>
            <ac:inkMk id="526" creationId="{9B4E0309-4CAE-7036-01CA-7BB10744D3B8}"/>
          </ac:inkMkLst>
        </pc:inkChg>
        <pc:inkChg chg="add del mod">
          <ac:chgData name="Michael Kuniega" userId="999f7fd1-0dc3-4cba-81fd-6a42a8d75a98" providerId="ADAL" clId="{5E6C7ABE-BA92-4CBB-B9B1-2488E3CE8F49}" dt="2023-01-29T00:44:49.675" v="2847"/>
          <ac:inkMkLst>
            <pc:docMk/>
            <pc:sldMk cId="2371875382" sldId="280"/>
            <ac:inkMk id="527" creationId="{D40D336D-9F7D-299C-7B59-BD0295032689}"/>
          </ac:inkMkLst>
        </pc:inkChg>
        <pc:inkChg chg="add del mod">
          <ac:chgData name="Michael Kuniega" userId="999f7fd1-0dc3-4cba-81fd-6a42a8d75a98" providerId="ADAL" clId="{5E6C7ABE-BA92-4CBB-B9B1-2488E3CE8F49}" dt="2023-01-29T00:44:49.665" v="2830"/>
          <ac:inkMkLst>
            <pc:docMk/>
            <pc:sldMk cId="2371875382" sldId="280"/>
            <ac:inkMk id="528" creationId="{E6DD02C5-2B7D-BDC1-8FE0-FD96DE0D4736}"/>
          </ac:inkMkLst>
        </pc:inkChg>
        <pc:inkChg chg="add del mod">
          <ac:chgData name="Michael Kuniega" userId="999f7fd1-0dc3-4cba-81fd-6a42a8d75a98" providerId="ADAL" clId="{5E6C7ABE-BA92-4CBB-B9B1-2488E3CE8F49}" dt="2023-01-29T00:44:49.673" v="2845"/>
          <ac:inkMkLst>
            <pc:docMk/>
            <pc:sldMk cId="2371875382" sldId="280"/>
            <ac:inkMk id="530" creationId="{611A28F4-914F-6378-2DA8-DD20799C1308}"/>
          </ac:inkMkLst>
        </pc:inkChg>
        <pc:inkChg chg="add del mod">
          <ac:chgData name="Michael Kuniega" userId="999f7fd1-0dc3-4cba-81fd-6a42a8d75a98" providerId="ADAL" clId="{5E6C7ABE-BA92-4CBB-B9B1-2488E3CE8F49}" dt="2023-01-29T00:44:49.672" v="2843"/>
          <ac:inkMkLst>
            <pc:docMk/>
            <pc:sldMk cId="2371875382" sldId="280"/>
            <ac:inkMk id="532" creationId="{692BB3A2-4614-B58F-A151-D7B6C0FB0272}"/>
          </ac:inkMkLst>
        </pc:inkChg>
        <pc:inkChg chg="add del mod">
          <ac:chgData name="Michael Kuniega" userId="999f7fd1-0dc3-4cba-81fd-6a42a8d75a98" providerId="ADAL" clId="{5E6C7ABE-BA92-4CBB-B9B1-2488E3CE8F49}" dt="2023-01-29T00:44:49.667" v="2835"/>
          <ac:inkMkLst>
            <pc:docMk/>
            <pc:sldMk cId="2371875382" sldId="280"/>
            <ac:inkMk id="533" creationId="{4BAFFC95-0FDF-87C6-522E-E428BEFED48D}"/>
          </ac:inkMkLst>
        </pc:inkChg>
        <pc:inkChg chg="add del mod">
          <ac:chgData name="Michael Kuniega" userId="999f7fd1-0dc3-4cba-81fd-6a42a8d75a98" providerId="ADAL" clId="{5E6C7ABE-BA92-4CBB-B9B1-2488E3CE8F49}" dt="2023-01-29T00:44:49.658" v="2814"/>
          <ac:inkMkLst>
            <pc:docMk/>
            <pc:sldMk cId="2371875382" sldId="280"/>
            <ac:inkMk id="534" creationId="{42FBA90E-D391-BEB4-7885-6AA9CDEC01E0}"/>
          </ac:inkMkLst>
        </pc:inkChg>
        <pc:inkChg chg="add del mod">
          <ac:chgData name="Michael Kuniega" userId="999f7fd1-0dc3-4cba-81fd-6a42a8d75a98" providerId="ADAL" clId="{5E6C7ABE-BA92-4CBB-B9B1-2488E3CE8F49}" dt="2023-01-29T00:44:49.660" v="2818"/>
          <ac:inkMkLst>
            <pc:docMk/>
            <pc:sldMk cId="2371875382" sldId="280"/>
            <ac:inkMk id="535" creationId="{F380A6DA-1922-E6CB-A007-8A05C345C0E2}"/>
          </ac:inkMkLst>
        </pc:inkChg>
        <pc:inkChg chg="add del mod">
          <ac:chgData name="Michael Kuniega" userId="999f7fd1-0dc3-4cba-81fd-6a42a8d75a98" providerId="ADAL" clId="{5E6C7ABE-BA92-4CBB-B9B1-2488E3CE8F49}" dt="2023-01-29T00:44:49.670" v="2841"/>
          <ac:inkMkLst>
            <pc:docMk/>
            <pc:sldMk cId="2371875382" sldId="280"/>
            <ac:inkMk id="536" creationId="{C69687A8-74A2-002A-C623-ACE29F2048AF}"/>
          </ac:inkMkLst>
        </pc:inkChg>
        <pc:inkChg chg="add del mod">
          <ac:chgData name="Michael Kuniega" userId="999f7fd1-0dc3-4cba-81fd-6a42a8d75a98" providerId="ADAL" clId="{5E6C7ABE-BA92-4CBB-B9B1-2488E3CE8F49}" dt="2023-01-29T00:44:49.668" v="2838"/>
          <ac:inkMkLst>
            <pc:docMk/>
            <pc:sldMk cId="2371875382" sldId="280"/>
            <ac:inkMk id="537" creationId="{D2492E7B-888C-1F15-B92A-630371B90457}"/>
          </ac:inkMkLst>
        </pc:inkChg>
        <pc:inkChg chg="add del mod">
          <ac:chgData name="Michael Kuniega" userId="999f7fd1-0dc3-4cba-81fd-6a42a8d75a98" providerId="ADAL" clId="{5E6C7ABE-BA92-4CBB-B9B1-2488E3CE8F49}" dt="2023-01-29T00:44:49.667" v="2836"/>
          <ac:inkMkLst>
            <pc:docMk/>
            <pc:sldMk cId="2371875382" sldId="280"/>
            <ac:inkMk id="538" creationId="{E1B3180E-1F2F-251B-44D1-2814B4A5AF48}"/>
          </ac:inkMkLst>
        </pc:inkChg>
        <pc:inkChg chg="add del mod">
          <ac:chgData name="Michael Kuniega" userId="999f7fd1-0dc3-4cba-81fd-6a42a8d75a98" providerId="ADAL" clId="{5E6C7ABE-BA92-4CBB-B9B1-2488E3CE8F49}" dt="2023-01-29T00:44:49.666" v="2833"/>
          <ac:inkMkLst>
            <pc:docMk/>
            <pc:sldMk cId="2371875382" sldId="280"/>
            <ac:inkMk id="539" creationId="{8B1985A9-55C2-52C0-3C05-EF46AA7ACA11}"/>
          </ac:inkMkLst>
        </pc:inkChg>
        <pc:inkChg chg="add del mod">
          <ac:chgData name="Michael Kuniega" userId="999f7fd1-0dc3-4cba-81fd-6a42a8d75a98" providerId="ADAL" clId="{5E6C7ABE-BA92-4CBB-B9B1-2488E3CE8F49}" dt="2023-01-29T00:45:39.838" v="2889"/>
          <ac:inkMkLst>
            <pc:docMk/>
            <pc:sldMk cId="2371875382" sldId="280"/>
            <ac:inkMk id="541" creationId="{3BE39117-175D-79D3-1594-A2802549D8ED}"/>
          </ac:inkMkLst>
        </pc:inkChg>
        <pc:inkChg chg="add del mod">
          <ac:chgData name="Michael Kuniega" userId="999f7fd1-0dc3-4cba-81fd-6a42a8d75a98" providerId="ADAL" clId="{5E6C7ABE-BA92-4CBB-B9B1-2488E3CE8F49}" dt="2023-01-29T00:45:39.836" v="2888"/>
          <ac:inkMkLst>
            <pc:docMk/>
            <pc:sldMk cId="2371875382" sldId="280"/>
            <ac:inkMk id="542" creationId="{116332D1-58A4-E3F4-78EA-807588778DEC}"/>
          </ac:inkMkLst>
        </pc:inkChg>
        <pc:inkChg chg="add del mod">
          <ac:chgData name="Michael Kuniega" userId="999f7fd1-0dc3-4cba-81fd-6a42a8d75a98" providerId="ADAL" clId="{5E6C7ABE-BA92-4CBB-B9B1-2488E3CE8F49}" dt="2023-01-29T00:45:39.835" v="2887"/>
          <ac:inkMkLst>
            <pc:docMk/>
            <pc:sldMk cId="2371875382" sldId="280"/>
            <ac:inkMk id="543" creationId="{67EB2397-4373-FA79-9048-5228B7920B8A}"/>
          </ac:inkMkLst>
        </pc:inkChg>
        <pc:inkChg chg="add del mod">
          <ac:chgData name="Michael Kuniega" userId="999f7fd1-0dc3-4cba-81fd-6a42a8d75a98" providerId="ADAL" clId="{5E6C7ABE-BA92-4CBB-B9B1-2488E3CE8F49}" dt="2023-01-29T00:45:45.851" v="2898"/>
          <ac:inkMkLst>
            <pc:docMk/>
            <pc:sldMk cId="2371875382" sldId="280"/>
            <ac:inkMk id="545" creationId="{63F61DDA-D462-3266-E979-3E8D91D7175F}"/>
          </ac:inkMkLst>
        </pc:inkChg>
        <pc:inkChg chg="add del mod">
          <ac:chgData name="Michael Kuniega" userId="999f7fd1-0dc3-4cba-81fd-6a42a8d75a98" providerId="ADAL" clId="{5E6C7ABE-BA92-4CBB-B9B1-2488E3CE8F49}" dt="2023-01-29T00:45:45.856" v="2900"/>
          <ac:inkMkLst>
            <pc:docMk/>
            <pc:sldMk cId="2371875382" sldId="280"/>
            <ac:inkMk id="546" creationId="{FC84D648-A7BC-DE91-49E7-142F6B0007D6}"/>
          </ac:inkMkLst>
        </pc:inkChg>
        <pc:inkChg chg="add del mod">
          <ac:chgData name="Michael Kuniega" userId="999f7fd1-0dc3-4cba-81fd-6a42a8d75a98" providerId="ADAL" clId="{5E6C7ABE-BA92-4CBB-B9B1-2488E3CE8F49}" dt="2023-01-29T00:45:45.860" v="2902"/>
          <ac:inkMkLst>
            <pc:docMk/>
            <pc:sldMk cId="2371875382" sldId="280"/>
            <ac:inkMk id="547" creationId="{26026896-09EB-7B55-C927-2CB1CA50FCCE}"/>
          </ac:inkMkLst>
        </pc:inkChg>
        <pc:inkChg chg="add del mod">
          <ac:chgData name="Michael Kuniega" userId="999f7fd1-0dc3-4cba-81fd-6a42a8d75a98" providerId="ADAL" clId="{5E6C7ABE-BA92-4CBB-B9B1-2488E3CE8F49}" dt="2023-01-29T00:45:45.884" v="2915"/>
          <ac:inkMkLst>
            <pc:docMk/>
            <pc:sldMk cId="2371875382" sldId="280"/>
            <ac:inkMk id="548" creationId="{FF074411-16E7-0920-0BBA-10DC3DBA334B}"/>
          </ac:inkMkLst>
        </pc:inkChg>
        <pc:inkChg chg="add del mod">
          <ac:chgData name="Michael Kuniega" userId="999f7fd1-0dc3-4cba-81fd-6a42a8d75a98" providerId="ADAL" clId="{5E6C7ABE-BA92-4CBB-B9B1-2488E3CE8F49}" dt="2023-01-29T00:45:45.886" v="2916"/>
          <ac:inkMkLst>
            <pc:docMk/>
            <pc:sldMk cId="2371875382" sldId="280"/>
            <ac:inkMk id="549" creationId="{A5997088-B526-D054-661D-4E2528CD62AB}"/>
          </ac:inkMkLst>
        </pc:inkChg>
        <pc:inkChg chg="add del mod">
          <ac:chgData name="Michael Kuniega" userId="999f7fd1-0dc3-4cba-81fd-6a42a8d75a98" providerId="ADAL" clId="{5E6C7ABE-BA92-4CBB-B9B1-2488E3CE8F49}" dt="2023-01-29T00:45:45.842" v="2894"/>
          <ac:inkMkLst>
            <pc:docMk/>
            <pc:sldMk cId="2371875382" sldId="280"/>
            <ac:inkMk id="551" creationId="{7FAA0750-ECF9-FBD1-52D2-8B85781900AB}"/>
          </ac:inkMkLst>
        </pc:inkChg>
        <pc:inkChg chg="add del mod">
          <ac:chgData name="Michael Kuniega" userId="999f7fd1-0dc3-4cba-81fd-6a42a8d75a98" providerId="ADAL" clId="{5E6C7ABE-BA92-4CBB-B9B1-2488E3CE8F49}" dt="2023-01-29T00:45:45.882" v="2914"/>
          <ac:inkMkLst>
            <pc:docMk/>
            <pc:sldMk cId="2371875382" sldId="280"/>
            <ac:inkMk id="553" creationId="{3B771A7E-6E9A-63DD-7A17-9882885A915A}"/>
          </ac:inkMkLst>
        </pc:inkChg>
        <pc:inkChg chg="add del mod">
          <ac:chgData name="Michael Kuniega" userId="999f7fd1-0dc3-4cba-81fd-6a42a8d75a98" providerId="ADAL" clId="{5E6C7ABE-BA92-4CBB-B9B1-2488E3CE8F49}" dt="2023-01-29T00:45:45.854" v="2899"/>
          <ac:inkMkLst>
            <pc:docMk/>
            <pc:sldMk cId="2371875382" sldId="280"/>
            <ac:inkMk id="554" creationId="{32E3C0D6-863D-1A97-6437-47D9E35331D7}"/>
          </ac:inkMkLst>
        </pc:inkChg>
        <pc:inkChg chg="add del mod">
          <ac:chgData name="Michael Kuniega" userId="999f7fd1-0dc3-4cba-81fd-6a42a8d75a98" providerId="ADAL" clId="{5E6C7ABE-BA92-4CBB-B9B1-2488E3CE8F49}" dt="2023-01-29T00:45:45.866" v="2905"/>
          <ac:inkMkLst>
            <pc:docMk/>
            <pc:sldMk cId="2371875382" sldId="280"/>
            <ac:inkMk id="555" creationId="{BD7CE934-37A6-96DE-3556-906A625CB46F}"/>
          </ac:inkMkLst>
        </pc:inkChg>
        <pc:inkChg chg="add del mod">
          <ac:chgData name="Michael Kuniega" userId="999f7fd1-0dc3-4cba-81fd-6a42a8d75a98" providerId="ADAL" clId="{5E6C7ABE-BA92-4CBB-B9B1-2488E3CE8F49}" dt="2023-01-29T00:45:45.891" v="2919"/>
          <ac:inkMkLst>
            <pc:docMk/>
            <pc:sldMk cId="2371875382" sldId="280"/>
            <ac:inkMk id="556" creationId="{136DD2E9-251B-8839-9267-ECA6E99F09B3}"/>
          </ac:inkMkLst>
        </pc:inkChg>
        <pc:inkChg chg="add del mod">
          <ac:chgData name="Michael Kuniega" userId="999f7fd1-0dc3-4cba-81fd-6a42a8d75a98" providerId="ADAL" clId="{5E6C7ABE-BA92-4CBB-B9B1-2488E3CE8F49}" dt="2023-01-29T00:45:45.893" v="2920"/>
          <ac:inkMkLst>
            <pc:docMk/>
            <pc:sldMk cId="2371875382" sldId="280"/>
            <ac:inkMk id="557" creationId="{8DBE3AD8-6740-D8D5-8FD5-7B59A19E8D1E}"/>
          </ac:inkMkLst>
        </pc:inkChg>
        <pc:inkChg chg="add del mod">
          <ac:chgData name="Michael Kuniega" userId="999f7fd1-0dc3-4cba-81fd-6a42a8d75a98" providerId="ADAL" clId="{5E6C7ABE-BA92-4CBB-B9B1-2488E3CE8F49}" dt="2023-01-29T00:45:45.872" v="2908"/>
          <ac:inkMkLst>
            <pc:docMk/>
            <pc:sldMk cId="2371875382" sldId="280"/>
            <ac:inkMk id="559" creationId="{06438023-6313-6E69-A6E0-4F15AEDECE93}"/>
          </ac:inkMkLst>
        </pc:inkChg>
        <pc:inkChg chg="add del mod">
          <ac:chgData name="Michael Kuniega" userId="999f7fd1-0dc3-4cba-81fd-6a42a8d75a98" providerId="ADAL" clId="{5E6C7ABE-BA92-4CBB-B9B1-2488E3CE8F49}" dt="2023-01-29T00:45:45.879" v="2911"/>
          <ac:inkMkLst>
            <pc:docMk/>
            <pc:sldMk cId="2371875382" sldId="280"/>
            <ac:inkMk id="560" creationId="{46483625-1010-9DF3-7785-6051E718D5FA}"/>
          </ac:inkMkLst>
        </pc:inkChg>
        <pc:inkChg chg="add del mod">
          <ac:chgData name="Michael Kuniega" userId="999f7fd1-0dc3-4cba-81fd-6a42a8d75a98" providerId="ADAL" clId="{5E6C7ABE-BA92-4CBB-B9B1-2488E3CE8F49}" dt="2023-01-29T00:45:45.865" v="2904"/>
          <ac:inkMkLst>
            <pc:docMk/>
            <pc:sldMk cId="2371875382" sldId="280"/>
            <ac:inkMk id="561" creationId="{D7E1D59B-FCA7-D716-B6B4-011EB935B259}"/>
          </ac:inkMkLst>
        </pc:inkChg>
        <pc:inkChg chg="add del mod">
          <ac:chgData name="Michael Kuniega" userId="999f7fd1-0dc3-4cba-81fd-6a42a8d75a98" providerId="ADAL" clId="{5E6C7ABE-BA92-4CBB-B9B1-2488E3CE8F49}" dt="2023-01-29T00:45:45.863" v="2903"/>
          <ac:inkMkLst>
            <pc:docMk/>
            <pc:sldMk cId="2371875382" sldId="280"/>
            <ac:inkMk id="562" creationId="{DB992E9E-8064-F553-3FBD-3B5BADE49B6B}"/>
          </ac:inkMkLst>
        </pc:inkChg>
        <pc:inkChg chg="add del mod">
          <ac:chgData name="Michael Kuniega" userId="999f7fd1-0dc3-4cba-81fd-6a42a8d75a98" providerId="ADAL" clId="{5E6C7ABE-BA92-4CBB-B9B1-2488E3CE8F49}" dt="2023-01-29T00:45:45.880" v="2912"/>
          <ac:inkMkLst>
            <pc:docMk/>
            <pc:sldMk cId="2371875382" sldId="280"/>
            <ac:inkMk id="563" creationId="{4D582020-9A56-74A7-E362-4BB289CDDBA1}"/>
          </ac:inkMkLst>
        </pc:inkChg>
        <pc:inkChg chg="add del mod">
          <ac:chgData name="Michael Kuniega" userId="999f7fd1-0dc3-4cba-81fd-6a42a8d75a98" providerId="ADAL" clId="{5E6C7ABE-BA92-4CBB-B9B1-2488E3CE8F49}" dt="2023-01-29T00:45:45.889" v="2918"/>
          <ac:inkMkLst>
            <pc:docMk/>
            <pc:sldMk cId="2371875382" sldId="280"/>
            <ac:inkMk id="564" creationId="{155F71C0-EE63-43D6-66F6-156E5E4F67F1}"/>
          </ac:inkMkLst>
        </pc:inkChg>
        <pc:inkChg chg="add del mod">
          <ac:chgData name="Michael Kuniega" userId="999f7fd1-0dc3-4cba-81fd-6a42a8d75a98" providerId="ADAL" clId="{5E6C7ABE-BA92-4CBB-B9B1-2488E3CE8F49}" dt="2023-01-29T00:45:45.858" v="2901"/>
          <ac:inkMkLst>
            <pc:docMk/>
            <pc:sldMk cId="2371875382" sldId="280"/>
            <ac:inkMk id="565" creationId="{28D4C676-8BC9-2371-D9F5-08013F705442}"/>
          </ac:inkMkLst>
        </pc:inkChg>
        <pc:inkChg chg="add del mod">
          <ac:chgData name="Michael Kuniega" userId="999f7fd1-0dc3-4cba-81fd-6a42a8d75a98" providerId="ADAL" clId="{5E6C7ABE-BA92-4CBB-B9B1-2488E3CE8F49}" dt="2023-01-29T00:45:45.889" v="2917"/>
          <ac:inkMkLst>
            <pc:docMk/>
            <pc:sldMk cId="2371875382" sldId="280"/>
            <ac:inkMk id="566" creationId="{2B27CFCD-C2DA-3475-744A-29BCD68902B5}"/>
          </ac:inkMkLst>
        </pc:inkChg>
        <pc:inkChg chg="add del mod">
          <ac:chgData name="Michael Kuniega" userId="999f7fd1-0dc3-4cba-81fd-6a42a8d75a98" providerId="ADAL" clId="{5E6C7ABE-BA92-4CBB-B9B1-2488E3CE8F49}" dt="2023-01-29T00:45:45.877" v="2910"/>
          <ac:inkMkLst>
            <pc:docMk/>
            <pc:sldMk cId="2371875382" sldId="280"/>
            <ac:inkMk id="567" creationId="{9F8939C2-D8BF-0C65-1B43-D11C4CE7AD77}"/>
          </ac:inkMkLst>
        </pc:inkChg>
        <pc:inkChg chg="add del mod">
          <ac:chgData name="Michael Kuniega" userId="999f7fd1-0dc3-4cba-81fd-6a42a8d75a98" providerId="ADAL" clId="{5E6C7ABE-BA92-4CBB-B9B1-2488E3CE8F49}" dt="2023-01-29T00:45:45.839" v="2893"/>
          <ac:inkMkLst>
            <pc:docMk/>
            <pc:sldMk cId="2371875382" sldId="280"/>
            <ac:inkMk id="568" creationId="{C425FE0E-D39A-DD67-5977-E7F4137E8BB2}"/>
          </ac:inkMkLst>
        </pc:inkChg>
        <pc:inkChg chg="add del mod">
          <ac:chgData name="Michael Kuniega" userId="999f7fd1-0dc3-4cba-81fd-6a42a8d75a98" providerId="ADAL" clId="{5E6C7ABE-BA92-4CBB-B9B1-2488E3CE8F49}" dt="2023-01-29T00:45:45.896" v="2922"/>
          <ac:inkMkLst>
            <pc:docMk/>
            <pc:sldMk cId="2371875382" sldId="280"/>
            <ac:inkMk id="571" creationId="{7B69EE8C-CDF8-157C-D93C-17C085A48E0D}"/>
          </ac:inkMkLst>
        </pc:inkChg>
        <pc:inkChg chg="add del mod">
          <ac:chgData name="Michael Kuniega" userId="999f7fd1-0dc3-4cba-81fd-6a42a8d75a98" providerId="ADAL" clId="{5E6C7ABE-BA92-4CBB-B9B1-2488E3CE8F49}" dt="2023-01-29T00:45:45.846" v="2896"/>
          <ac:inkMkLst>
            <pc:docMk/>
            <pc:sldMk cId="2371875382" sldId="280"/>
            <ac:inkMk id="572" creationId="{4A887730-FDE5-2A8C-2EE9-7D6796B01486}"/>
          </ac:inkMkLst>
        </pc:inkChg>
        <pc:inkChg chg="add del mod">
          <ac:chgData name="Michael Kuniega" userId="999f7fd1-0dc3-4cba-81fd-6a42a8d75a98" providerId="ADAL" clId="{5E6C7ABE-BA92-4CBB-B9B1-2488E3CE8F49}" dt="2023-01-29T00:45:45.874" v="2909"/>
          <ac:inkMkLst>
            <pc:docMk/>
            <pc:sldMk cId="2371875382" sldId="280"/>
            <ac:inkMk id="573" creationId="{6CE18FE4-CC96-5598-5CCB-0DE3BFA4CDB7}"/>
          </ac:inkMkLst>
        </pc:inkChg>
        <pc:inkChg chg="add del mod">
          <ac:chgData name="Michael Kuniega" userId="999f7fd1-0dc3-4cba-81fd-6a42a8d75a98" providerId="ADAL" clId="{5E6C7ABE-BA92-4CBB-B9B1-2488E3CE8F49}" dt="2023-01-29T00:45:45.833" v="2891"/>
          <ac:inkMkLst>
            <pc:docMk/>
            <pc:sldMk cId="2371875382" sldId="280"/>
            <ac:inkMk id="574" creationId="{D1EF31A1-0D8F-4BAF-3629-6E27D4D113C7}"/>
          </ac:inkMkLst>
        </pc:inkChg>
        <pc:inkChg chg="add del mod">
          <ac:chgData name="Michael Kuniega" userId="999f7fd1-0dc3-4cba-81fd-6a42a8d75a98" providerId="ADAL" clId="{5E6C7ABE-BA92-4CBB-B9B1-2488E3CE8F49}" dt="2023-01-29T00:45:45.831" v="2890"/>
          <ac:inkMkLst>
            <pc:docMk/>
            <pc:sldMk cId="2371875382" sldId="280"/>
            <ac:inkMk id="575" creationId="{3BA6CDFD-8A6A-7A94-A13A-F7DD6FFEB6D8}"/>
          </ac:inkMkLst>
        </pc:inkChg>
        <pc:inkChg chg="add del mod">
          <ac:chgData name="Michael Kuniega" userId="999f7fd1-0dc3-4cba-81fd-6a42a8d75a98" providerId="ADAL" clId="{5E6C7ABE-BA92-4CBB-B9B1-2488E3CE8F49}" dt="2023-01-29T00:45:45.868" v="2906"/>
          <ac:inkMkLst>
            <pc:docMk/>
            <pc:sldMk cId="2371875382" sldId="280"/>
            <ac:inkMk id="576" creationId="{0C60BE9B-639D-9EE4-B9A2-9D68D636CD45}"/>
          </ac:inkMkLst>
        </pc:inkChg>
        <pc:inkChg chg="add del mod">
          <ac:chgData name="Michael Kuniega" userId="999f7fd1-0dc3-4cba-81fd-6a42a8d75a98" providerId="ADAL" clId="{5E6C7ABE-BA92-4CBB-B9B1-2488E3CE8F49}" dt="2023-01-29T00:45:45.897" v="2923"/>
          <ac:inkMkLst>
            <pc:docMk/>
            <pc:sldMk cId="2371875382" sldId="280"/>
            <ac:inkMk id="577" creationId="{2973D418-0B00-6822-085D-770D7292B0D2}"/>
          </ac:inkMkLst>
        </pc:inkChg>
        <pc:inkChg chg="add del mod">
          <ac:chgData name="Michael Kuniega" userId="999f7fd1-0dc3-4cba-81fd-6a42a8d75a98" providerId="ADAL" clId="{5E6C7ABE-BA92-4CBB-B9B1-2488E3CE8F49}" dt="2023-01-29T00:45:45.837" v="2892"/>
          <ac:inkMkLst>
            <pc:docMk/>
            <pc:sldMk cId="2371875382" sldId="280"/>
            <ac:inkMk id="578" creationId="{F8180EFF-A022-0E50-ACF6-3B11AC3EC6D3}"/>
          </ac:inkMkLst>
        </pc:inkChg>
        <pc:inkChg chg="add del mod">
          <ac:chgData name="Michael Kuniega" userId="999f7fd1-0dc3-4cba-81fd-6a42a8d75a98" providerId="ADAL" clId="{5E6C7ABE-BA92-4CBB-B9B1-2488E3CE8F49}" dt="2023-01-29T00:45:45.845" v="2895"/>
          <ac:inkMkLst>
            <pc:docMk/>
            <pc:sldMk cId="2371875382" sldId="280"/>
            <ac:inkMk id="579" creationId="{FAFA8FC4-97F5-DDDB-697A-474A51B492C6}"/>
          </ac:inkMkLst>
        </pc:inkChg>
        <pc:inkChg chg="add del mod">
          <ac:chgData name="Michael Kuniega" userId="999f7fd1-0dc3-4cba-81fd-6a42a8d75a98" providerId="ADAL" clId="{5E6C7ABE-BA92-4CBB-B9B1-2488E3CE8F49}" dt="2023-01-29T00:45:45.848" v="2897"/>
          <ac:inkMkLst>
            <pc:docMk/>
            <pc:sldMk cId="2371875382" sldId="280"/>
            <ac:inkMk id="580" creationId="{05155FF0-F2F2-D378-DEE8-01497A4E202E}"/>
          </ac:inkMkLst>
        </pc:inkChg>
        <pc:inkChg chg="add del mod">
          <ac:chgData name="Michael Kuniega" userId="999f7fd1-0dc3-4cba-81fd-6a42a8d75a98" providerId="ADAL" clId="{5E6C7ABE-BA92-4CBB-B9B1-2488E3CE8F49}" dt="2023-01-29T00:45:45.871" v="2907"/>
          <ac:inkMkLst>
            <pc:docMk/>
            <pc:sldMk cId="2371875382" sldId="280"/>
            <ac:inkMk id="581" creationId="{D9E0C175-ECD0-2E44-701D-3515A89128A2}"/>
          </ac:inkMkLst>
        </pc:inkChg>
        <pc:inkChg chg="add del mod">
          <ac:chgData name="Michael Kuniega" userId="999f7fd1-0dc3-4cba-81fd-6a42a8d75a98" providerId="ADAL" clId="{5E6C7ABE-BA92-4CBB-B9B1-2488E3CE8F49}" dt="2023-01-29T00:45:45.881" v="2913"/>
          <ac:inkMkLst>
            <pc:docMk/>
            <pc:sldMk cId="2371875382" sldId="280"/>
            <ac:inkMk id="582" creationId="{D41275B1-614B-90C8-51CC-190ED0E5B43D}"/>
          </ac:inkMkLst>
        </pc:inkChg>
        <pc:inkChg chg="add del mod">
          <ac:chgData name="Michael Kuniega" userId="999f7fd1-0dc3-4cba-81fd-6a42a8d75a98" providerId="ADAL" clId="{5E6C7ABE-BA92-4CBB-B9B1-2488E3CE8F49}" dt="2023-01-29T00:45:45.895" v="2921"/>
          <ac:inkMkLst>
            <pc:docMk/>
            <pc:sldMk cId="2371875382" sldId="280"/>
            <ac:inkMk id="583" creationId="{AF17FB7B-4F9C-DEA4-20CA-C73978F0EB5D}"/>
          </ac:inkMkLst>
        </pc:inkChg>
        <pc:inkChg chg="add del mod">
          <ac:chgData name="Michael Kuniega" userId="999f7fd1-0dc3-4cba-81fd-6a42a8d75a98" providerId="ADAL" clId="{5E6C7ABE-BA92-4CBB-B9B1-2488E3CE8F49}" dt="2023-01-29T00:47:11.053" v="2976"/>
          <ac:inkMkLst>
            <pc:docMk/>
            <pc:sldMk cId="2371875382" sldId="280"/>
            <ac:inkMk id="585" creationId="{136AB65E-C84B-B3F3-6ECC-7A70AE693351}"/>
          </ac:inkMkLst>
        </pc:inkChg>
        <pc:inkChg chg="add del mod">
          <ac:chgData name="Michael Kuniega" userId="999f7fd1-0dc3-4cba-81fd-6a42a8d75a98" providerId="ADAL" clId="{5E6C7ABE-BA92-4CBB-B9B1-2488E3CE8F49}" dt="2023-01-29T00:47:11.075" v="2994"/>
          <ac:inkMkLst>
            <pc:docMk/>
            <pc:sldMk cId="2371875382" sldId="280"/>
            <ac:inkMk id="586" creationId="{FA33AC14-E844-997F-58D5-2AD90C6011A2}"/>
          </ac:inkMkLst>
        </pc:inkChg>
        <pc:inkChg chg="add del mod">
          <ac:chgData name="Michael Kuniega" userId="999f7fd1-0dc3-4cba-81fd-6a42a8d75a98" providerId="ADAL" clId="{5E6C7ABE-BA92-4CBB-B9B1-2488E3CE8F49}" dt="2023-01-29T00:47:11.044" v="2969"/>
          <ac:inkMkLst>
            <pc:docMk/>
            <pc:sldMk cId="2371875382" sldId="280"/>
            <ac:inkMk id="588" creationId="{E30CF8F5-70DB-B848-51B7-8FD13AE98D13}"/>
          </ac:inkMkLst>
        </pc:inkChg>
        <pc:inkChg chg="add del mod">
          <ac:chgData name="Michael Kuniega" userId="999f7fd1-0dc3-4cba-81fd-6a42a8d75a98" providerId="ADAL" clId="{5E6C7ABE-BA92-4CBB-B9B1-2488E3CE8F49}" dt="2023-01-29T00:47:11.072" v="2991"/>
          <ac:inkMkLst>
            <pc:docMk/>
            <pc:sldMk cId="2371875382" sldId="280"/>
            <ac:inkMk id="589" creationId="{6888C62F-CC8A-572C-BC6F-A3909A3C9CDF}"/>
          </ac:inkMkLst>
        </pc:inkChg>
        <pc:inkChg chg="add del mod">
          <ac:chgData name="Michael Kuniega" userId="999f7fd1-0dc3-4cba-81fd-6a42a8d75a98" providerId="ADAL" clId="{5E6C7ABE-BA92-4CBB-B9B1-2488E3CE8F49}" dt="2023-01-29T00:47:11.049" v="2972"/>
          <ac:inkMkLst>
            <pc:docMk/>
            <pc:sldMk cId="2371875382" sldId="280"/>
            <ac:inkMk id="590" creationId="{0BE2B638-CEA9-4D5F-1ED9-ADBFAAE76EC3}"/>
          </ac:inkMkLst>
        </pc:inkChg>
        <pc:inkChg chg="add del mod">
          <ac:chgData name="Michael Kuniega" userId="999f7fd1-0dc3-4cba-81fd-6a42a8d75a98" providerId="ADAL" clId="{5E6C7ABE-BA92-4CBB-B9B1-2488E3CE8F49}" dt="2023-01-29T00:47:11.068" v="2987"/>
          <ac:inkMkLst>
            <pc:docMk/>
            <pc:sldMk cId="2371875382" sldId="280"/>
            <ac:inkMk id="591" creationId="{D23A5F15-E3E7-156D-DE29-EB4F74F68F89}"/>
          </ac:inkMkLst>
        </pc:inkChg>
        <pc:inkChg chg="add del mod">
          <ac:chgData name="Michael Kuniega" userId="999f7fd1-0dc3-4cba-81fd-6a42a8d75a98" providerId="ADAL" clId="{5E6C7ABE-BA92-4CBB-B9B1-2488E3CE8F49}" dt="2023-01-29T00:47:11.077" v="2995"/>
          <ac:inkMkLst>
            <pc:docMk/>
            <pc:sldMk cId="2371875382" sldId="280"/>
            <ac:inkMk id="592" creationId="{AB5405B8-8627-1588-3446-BE4CBAABC7D3}"/>
          </ac:inkMkLst>
        </pc:inkChg>
        <pc:inkChg chg="add del mod">
          <ac:chgData name="Michael Kuniega" userId="999f7fd1-0dc3-4cba-81fd-6a42a8d75a98" providerId="ADAL" clId="{5E6C7ABE-BA92-4CBB-B9B1-2488E3CE8F49}" dt="2023-01-29T00:47:11.071" v="2990"/>
          <ac:inkMkLst>
            <pc:docMk/>
            <pc:sldMk cId="2371875382" sldId="280"/>
            <ac:inkMk id="594" creationId="{93A6CE69-AA84-0C83-B471-5CC9D6D12E4D}"/>
          </ac:inkMkLst>
        </pc:inkChg>
        <pc:inkChg chg="add del mod">
          <ac:chgData name="Michael Kuniega" userId="999f7fd1-0dc3-4cba-81fd-6a42a8d75a98" providerId="ADAL" clId="{5E6C7ABE-BA92-4CBB-B9B1-2488E3CE8F49}" dt="2023-01-29T00:47:11.060" v="2980"/>
          <ac:inkMkLst>
            <pc:docMk/>
            <pc:sldMk cId="2371875382" sldId="280"/>
            <ac:inkMk id="596" creationId="{3323C427-66CF-14D0-9781-625D2D19B3EF}"/>
          </ac:inkMkLst>
        </pc:inkChg>
        <pc:inkChg chg="add del mod">
          <ac:chgData name="Michael Kuniega" userId="999f7fd1-0dc3-4cba-81fd-6a42a8d75a98" providerId="ADAL" clId="{5E6C7ABE-BA92-4CBB-B9B1-2488E3CE8F49}" dt="2023-01-29T00:47:11.042" v="2968"/>
          <ac:inkMkLst>
            <pc:docMk/>
            <pc:sldMk cId="2371875382" sldId="280"/>
            <ac:inkMk id="597" creationId="{48E3FB6A-6E0C-1C3E-75ED-290E43705565}"/>
          </ac:inkMkLst>
        </pc:inkChg>
        <pc:inkChg chg="add del mod">
          <ac:chgData name="Michael Kuniega" userId="999f7fd1-0dc3-4cba-81fd-6a42a8d75a98" providerId="ADAL" clId="{5E6C7ABE-BA92-4CBB-B9B1-2488E3CE8F49}" dt="2023-01-29T00:47:11.027" v="2967"/>
          <ac:inkMkLst>
            <pc:docMk/>
            <pc:sldMk cId="2371875382" sldId="280"/>
            <ac:inkMk id="598" creationId="{6D27FFC0-4FAA-A67E-A4B8-DB7F0F387EA7}"/>
          </ac:inkMkLst>
        </pc:inkChg>
        <pc:inkChg chg="add del mod">
          <ac:chgData name="Michael Kuniega" userId="999f7fd1-0dc3-4cba-81fd-6a42a8d75a98" providerId="ADAL" clId="{5E6C7ABE-BA92-4CBB-B9B1-2488E3CE8F49}" dt="2023-01-29T00:47:11.066" v="2986"/>
          <ac:inkMkLst>
            <pc:docMk/>
            <pc:sldMk cId="2371875382" sldId="280"/>
            <ac:inkMk id="599" creationId="{47F2A379-9669-74C0-ABD4-E0670D02E323}"/>
          </ac:inkMkLst>
        </pc:inkChg>
        <pc:inkChg chg="add del mod">
          <ac:chgData name="Michael Kuniega" userId="999f7fd1-0dc3-4cba-81fd-6a42a8d75a98" providerId="ADAL" clId="{5E6C7ABE-BA92-4CBB-B9B1-2488E3CE8F49}" dt="2023-01-29T00:47:11.080" v="2998"/>
          <ac:inkMkLst>
            <pc:docMk/>
            <pc:sldMk cId="2371875382" sldId="280"/>
            <ac:inkMk id="600" creationId="{0C61FD72-BF22-67AE-D92B-F901E4973830}"/>
          </ac:inkMkLst>
        </pc:inkChg>
        <pc:inkChg chg="add del mod">
          <ac:chgData name="Michael Kuniega" userId="999f7fd1-0dc3-4cba-81fd-6a42a8d75a98" providerId="ADAL" clId="{5E6C7ABE-BA92-4CBB-B9B1-2488E3CE8F49}" dt="2023-01-29T00:47:11.069" v="2988"/>
          <ac:inkMkLst>
            <pc:docMk/>
            <pc:sldMk cId="2371875382" sldId="280"/>
            <ac:inkMk id="601" creationId="{068830E8-C32A-D7CD-5EA0-CE84C97B6034}"/>
          </ac:inkMkLst>
        </pc:inkChg>
        <pc:inkChg chg="add del mod">
          <ac:chgData name="Michael Kuniega" userId="999f7fd1-0dc3-4cba-81fd-6a42a8d75a98" providerId="ADAL" clId="{5E6C7ABE-BA92-4CBB-B9B1-2488E3CE8F49}" dt="2023-01-29T00:47:11.066" v="2985"/>
          <ac:inkMkLst>
            <pc:docMk/>
            <pc:sldMk cId="2371875382" sldId="280"/>
            <ac:inkMk id="603" creationId="{A9D45833-CCF3-C62D-FC7F-4309392C862A}"/>
          </ac:inkMkLst>
        </pc:inkChg>
        <pc:inkChg chg="add del mod">
          <ac:chgData name="Michael Kuniega" userId="999f7fd1-0dc3-4cba-81fd-6a42a8d75a98" providerId="ADAL" clId="{5E6C7ABE-BA92-4CBB-B9B1-2488E3CE8F49}" dt="2023-01-29T00:47:11.069" v="2989"/>
          <ac:inkMkLst>
            <pc:docMk/>
            <pc:sldMk cId="2371875382" sldId="280"/>
            <ac:inkMk id="604" creationId="{416623BC-E86D-B353-5DD9-ED889EDBAEDC}"/>
          </ac:inkMkLst>
        </pc:inkChg>
        <pc:inkChg chg="add del mod">
          <ac:chgData name="Michael Kuniega" userId="999f7fd1-0dc3-4cba-81fd-6a42a8d75a98" providerId="ADAL" clId="{5E6C7ABE-BA92-4CBB-B9B1-2488E3CE8F49}" dt="2023-01-29T00:47:11.082" v="3001"/>
          <ac:inkMkLst>
            <pc:docMk/>
            <pc:sldMk cId="2371875382" sldId="280"/>
            <ac:inkMk id="605" creationId="{E8CEA6A9-E7C1-FA2E-570C-5ECE15F2531E}"/>
          </ac:inkMkLst>
        </pc:inkChg>
        <pc:inkChg chg="add del mod">
          <ac:chgData name="Michael Kuniega" userId="999f7fd1-0dc3-4cba-81fd-6a42a8d75a98" providerId="ADAL" clId="{5E6C7ABE-BA92-4CBB-B9B1-2488E3CE8F49}" dt="2023-01-29T00:47:11.054" v="2977"/>
          <ac:inkMkLst>
            <pc:docMk/>
            <pc:sldMk cId="2371875382" sldId="280"/>
            <ac:inkMk id="606" creationId="{AD1698EC-DF95-6DEA-8B71-E5F3CD3E4B09}"/>
          </ac:inkMkLst>
        </pc:inkChg>
        <pc:inkChg chg="add del mod">
          <ac:chgData name="Michael Kuniega" userId="999f7fd1-0dc3-4cba-81fd-6a42a8d75a98" providerId="ADAL" clId="{5E6C7ABE-BA92-4CBB-B9B1-2488E3CE8F49}" dt="2023-01-29T00:47:11.051" v="2974"/>
          <ac:inkMkLst>
            <pc:docMk/>
            <pc:sldMk cId="2371875382" sldId="280"/>
            <ac:inkMk id="607" creationId="{525B60E2-7B1F-3A03-0BF1-95DF8FA36613}"/>
          </ac:inkMkLst>
        </pc:inkChg>
        <pc:inkChg chg="add del mod">
          <ac:chgData name="Michael Kuniega" userId="999f7fd1-0dc3-4cba-81fd-6a42a8d75a98" providerId="ADAL" clId="{5E6C7ABE-BA92-4CBB-B9B1-2488E3CE8F49}" dt="2023-01-29T00:47:11.048" v="2971"/>
          <ac:inkMkLst>
            <pc:docMk/>
            <pc:sldMk cId="2371875382" sldId="280"/>
            <ac:inkMk id="608" creationId="{BCBFD8E1-B13D-470A-5899-B02A93A817F1}"/>
          </ac:inkMkLst>
        </pc:inkChg>
        <pc:inkChg chg="add del mod">
          <ac:chgData name="Michael Kuniega" userId="999f7fd1-0dc3-4cba-81fd-6a42a8d75a98" providerId="ADAL" clId="{5E6C7ABE-BA92-4CBB-B9B1-2488E3CE8F49}" dt="2023-01-29T00:47:11.078" v="2996"/>
          <ac:inkMkLst>
            <pc:docMk/>
            <pc:sldMk cId="2371875382" sldId="280"/>
            <ac:inkMk id="610" creationId="{E887F897-6ECF-CE14-5BC4-A3880D5085E9}"/>
          </ac:inkMkLst>
        </pc:inkChg>
        <pc:inkChg chg="add del mod">
          <ac:chgData name="Michael Kuniega" userId="999f7fd1-0dc3-4cba-81fd-6a42a8d75a98" providerId="ADAL" clId="{5E6C7ABE-BA92-4CBB-B9B1-2488E3CE8F49}" dt="2023-01-29T00:47:11.052" v="2975"/>
          <ac:inkMkLst>
            <pc:docMk/>
            <pc:sldMk cId="2371875382" sldId="280"/>
            <ac:inkMk id="611" creationId="{DEC14680-108A-FF92-F813-7BDAC996FB16}"/>
          </ac:inkMkLst>
        </pc:inkChg>
        <pc:inkChg chg="add del mod">
          <ac:chgData name="Michael Kuniega" userId="999f7fd1-0dc3-4cba-81fd-6a42a8d75a98" providerId="ADAL" clId="{5E6C7ABE-BA92-4CBB-B9B1-2488E3CE8F49}" dt="2023-01-29T00:47:11.065" v="2984"/>
          <ac:inkMkLst>
            <pc:docMk/>
            <pc:sldMk cId="2371875382" sldId="280"/>
            <ac:inkMk id="612" creationId="{E8308EEE-C45E-245A-46C0-3D773764B620}"/>
          </ac:inkMkLst>
        </pc:inkChg>
        <pc:inkChg chg="add del mod">
          <ac:chgData name="Michael Kuniega" userId="999f7fd1-0dc3-4cba-81fd-6a42a8d75a98" providerId="ADAL" clId="{5E6C7ABE-BA92-4CBB-B9B1-2488E3CE8F49}" dt="2023-01-29T00:47:11.081" v="3000"/>
          <ac:inkMkLst>
            <pc:docMk/>
            <pc:sldMk cId="2371875382" sldId="280"/>
            <ac:inkMk id="613" creationId="{B353ACB3-7526-F87D-27DD-95887682AEDD}"/>
          </ac:inkMkLst>
        </pc:inkChg>
        <pc:inkChg chg="add del mod">
          <ac:chgData name="Michael Kuniega" userId="999f7fd1-0dc3-4cba-81fd-6a42a8d75a98" providerId="ADAL" clId="{5E6C7ABE-BA92-4CBB-B9B1-2488E3CE8F49}" dt="2023-01-29T00:47:11.075" v="2993"/>
          <ac:inkMkLst>
            <pc:docMk/>
            <pc:sldMk cId="2371875382" sldId="280"/>
            <ac:inkMk id="614" creationId="{FF59C026-EC51-4E26-358C-71B48F9F24FD}"/>
          </ac:inkMkLst>
        </pc:inkChg>
        <pc:inkChg chg="add del mod">
          <ac:chgData name="Michael Kuniega" userId="999f7fd1-0dc3-4cba-81fd-6a42a8d75a98" providerId="ADAL" clId="{5E6C7ABE-BA92-4CBB-B9B1-2488E3CE8F49}" dt="2023-01-29T00:47:11.047" v="2970"/>
          <ac:inkMkLst>
            <pc:docMk/>
            <pc:sldMk cId="2371875382" sldId="280"/>
            <ac:inkMk id="615" creationId="{2E539747-0774-7F2F-B381-558FBA32A297}"/>
          </ac:inkMkLst>
        </pc:inkChg>
        <pc:inkChg chg="add del mod">
          <ac:chgData name="Michael Kuniega" userId="999f7fd1-0dc3-4cba-81fd-6a42a8d75a98" providerId="ADAL" clId="{5E6C7ABE-BA92-4CBB-B9B1-2488E3CE8F49}" dt="2023-01-29T00:47:11.083" v="3002"/>
          <ac:inkMkLst>
            <pc:docMk/>
            <pc:sldMk cId="2371875382" sldId="280"/>
            <ac:inkMk id="616" creationId="{790467DD-5C05-2380-BBB5-C786DA2F3D82}"/>
          </ac:inkMkLst>
        </pc:inkChg>
        <pc:inkChg chg="add del mod">
          <ac:chgData name="Michael Kuniega" userId="999f7fd1-0dc3-4cba-81fd-6a42a8d75a98" providerId="ADAL" clId="{5E6C7ABE-BA92-4CBB-B9B1-2488E3CE8F49}" dt="2023-01-29T00:47:11.063" v="2982"/>
          <ac:inkMkLst>
            <pc:docMk/>
            <pc:sldMk cId="2371875382" sldId="280"/>
            <ac:inkMk id="617" creationId="{BF4BF38A-1EA5-6A86-6CC6-5287FA5F45BF}"/>
          </ac:inkMkLst>
        </pc:inkChg>
        <pc:inkChg chg="add del mod">
          <ac:chgData name="Michael Kuniega" userId="999f7fd1-0dc3-4cba-81fd-6a42a8d75a98" providerId="ADAL" clId="{5E6C7ABE-BA92-4CBB-B9B1-2488E3CE8F49}" dt="2023-01-29T00:47:11.073" v="2992"/>
          <ac:inkMkLst>
            <pc:docMk/>
            <pc:sldMk cId="2371875382" sldId="280"/>
            <ac:inkMk id="618" creationId="{9B41416E-4D4B-C39C-C952-E39B4366F15F}"/>
          </ac:inkMkLst>
        </pc:inkChg>
        <pc:inkChg chg="add del mod">
          <ac:chgData name="Michael Kuniega" userId="999f7fd1-0dc3-4cba-81fd-6a42a8d75a98" providerId="ADAL" clId="{5E6C7ABE-BA92-4CBB-B9B1-2488E3CE8F49}" dt="2023-01-29T00:47:11.064" v="2983"/>
          <ac:inkMkLst>
            <pc:docMk/>
            <pc:sldMk cId="2371875382" sldId="280"/>
            <ac:inkMk id="619" creationId="{DD3316CF-D02C-D271-1984-EEC5235C1DA0}"/>
          </ac:inkMkLst>
        </pc:inkChg>
        <pc:inkChg chg="add del mod">
          <ac:chgData name="Michael Kuniega" userId="999f7fd1-0dc3-4cba-81fd-6a42a8d75a98" providerId="ADAL" clId="{5E6C7ABE-BA92-4CBB-B9B1-2488E3CE8F49}" dt="2023-01-29T00:47:11.081" v="2999"/>
          <ac:inkMkLst>
            <pc:docMk/>
            <pc:sldMk cId="2371875382" sldId="280"/>
            <ac:inkMk id="620" creationId="{546683FB-4A57-3A96-DD97-3FA910E05B77}"/>
          </ac:inkMkLst>
        </pc:inkChg>
        <pc:inkChg chg="add del mod">
          <ac:chgData name="Michael Kuniega" userId="999f7fd1-0dc3-4cba-81fd-6a42a8d75a98" providerId="ADAL" clId="{5E6C7ABE-BA92-4CBB-B9B1-2488E3CE8F49}" dt="2023-01-29T00:47:11.061" v="2981"/>
          <ac:inkMkLst>
            <pc:docMk/>
            <pc:sldMk cId="2371875382" sldId="280"/>
            <ac:inkMk id="621" creationId="{7745EEE4-EC33-49DD-DB19-922420E3D0D2}"/>
          </ac:inkMkLst>
        </pc:inkChg>
        <pc:inkChg chg="add del mod">
          <ac:chgData name="Michael Kuniega" userId="999f7fd1-0dc3-4cba-81fd-6a42a8d75a98" providerId="ADAL" clId="{5E6C7ABE-BA92-4CBB-B9B1-2488E3CE8F49}" dt="2023-01-29T00:47:11.059" v="2979"/>
          <ac:inkMkLst>
            <pc:docMk/>
            <pc:sldMk cId="2371875382" sldId="280"/>
            <ac:inkMk id="622" creationId="{4F8C0A06-BF2E-330D-9084-1350C07FC44C}"/>
          </ac:inkMkLst>
        </pc:inkChg>
        <pc:inkChg chg="add del mod">
          <ac:chgData name="Michael Kuniega" userId="999f7fd1-0dc3-4cba-81fd-6a42a8d75a98" providerId="ADAL" clId="{5E6C7ABE-BA92-4CBB-B9B1-2488E3CE8F49}" dt="2023-01-29T00:47:11.058" v="2978"/>
          <ac:inkMkLst>
            <pc:docMk/>
            <pc:sldMk cId="2371875382" sldId="280"/>
            <ac:inkMk id="623" creationId="{5DCE7047-465C-990F-8148-7E5B74A2F67C}"/>
          </ac:inkMkLst>
        </pc:inkChg>
        <pc:inkChg chg="add del mod">
          <ac:chgData name="Michael Kuniega" userId="999f7fd1-0dc3-4cba-81fd-6a42a8d75a98" providerId="ADAL" clId="{5E6C7ABE-BA92-4CBB-B9B1-2488E3CE8F49}" dt="2023-01-29T00:47:11.050" v="2973"/>
          <ac:inkMkLst>
            <pc:docMk/>
            <pc:sldMk cId="2371875382" sldId="280"/>
            <ac:inkMk id="624" creationId="{C0472D1D-F7A6-3009-9388-90F67187FC67}"/>
          </ac:inkMkLst>
        </pc:inkChg>
        <pc:inkChg chg="add del mod">
          <ac:chgData name="Michael Kuniega" userId="999f7fd1-0dc3-4cba-81fd-6a42a8d75a98" providerId="ADAL" clId="{5E6C7ABE-BA92-4CBB-B9B1-2488E3CE8F49}" dt="2023-01-29T00:47:11.084" v="3003"/>
          <ac:inkMkLst>
            <pc:docMk/>
            <pc:sldMk cId="2371875382" sldId="280"/>
            <ac:inkMk id="625" creationId="{3612BB8B-BDFE-82E3-51B0-E933940C4E7D}"/>
          </ac:inkMkLst>
        </pc:inkChg>
        <pc:inkChg chg="add del mod">
          <ac:chgData name="Michael Kuniega" userId="999f7fd1-0dc3-4cba-81fd-6a42a8d75a98" providerId="ADAL" clId="{5E6C7ABE-BA92-4CBB-B9B1-2488E3CE8F49}" dt="2023-01-29T00:47:11.079" v="2997"/>
          <ac:inkMkLst>
            <pc:docMk/>
            <pc:sldMk cId="2371875382" sldId="280"/>
            <ac:inkMk id="626" creationId="{E09B24B6-1F91-4EC9-47AB-D4E52EBBBD07}"/>
          </ac:inkMkLst>
        </pc:inkChg>
        <pc:inkChg chg="add del mod">
          <ac:chgData name="Michael Kuniega" userId="999f7fd1-0dc3-4cba-81fd-6a42a8d75a98" providerId="ADAL" clId="{5E6C7ABE-BA92-4CBB-B9B1-2488E3CE8F49}" dt="2023-01-29T00:48:17.559" v="3045"/>
          <ac:inkMkLst>
            <pc:docMk/>
            <pc:sldMk cId="2371875382" sldId="280"/>
            <ac:inkMk id="628" creationId="{24B10936-FD1E-B309-1279-1EE1DCFA3687}"/>
          </ac:inkMkLst>
        </pc:inkChg>
        <pc:inkChg chg="add del mod">
          <ac:chgData name="Michael Kuniega" userId="999f7fd1-0dc3-4cba-81fd-6a42a8d75a98" providerId="ADAL" clId="{5E6C7ABE-BA92-4CBB-B9B1-2488E3CE8F49}" dt="2023-01-29T00:48:17.557" v="3044"/>
          <ac:inkMkLst>
            <pc:docMk/>
            <pc:sldMk cId="2371875382" sldId="280"/>
            <ac:inkMk id="629" creationId="{081B1D85-361F-39A2-1235-8B91A5B261BF}"/>
          </ac:inkMkLst>
        </pc:inkChg>
        <pc:inkChg chg="add del mod">
          <ac:chgData name="Michael Kuniega" userId="999f7fd1-0dc3-4cba-81fd-6a42a8d75a98" providerId="ADAL" clId="{5E6C7ABE-BA92-4CBB-B9B1-2488E3CE8F49}" dt="2023-01-29T00:48:27.894" v="3058"/>
          <ac:inkMkLst>
            <pc:docMk/>
            <pc:sldMk cId="2371875382" sldId="280"/>
            <ac:inkMk id="631" creationId="{2FA53C3B-EF2C-42D1-2004-68784381AABA}"/>
          </ac:inkMkLst>
        </pc:inkChg>
        <pc:inkChg chg="add del mod">
          <ac:chgData name="Michael Kuniega" userId="999f7fd1-0dc3-4cba-81fd-6a42a8d75a98" providerId="ADAL" clId="{5E6C7ABE-BA92-4CBB-B9B1-2488E3CE8F49}" dt="2023-01-29T00:48:27.906" v="3071"/>
          <ac:inkMkLst>
            <pc:docMk/>
            <pc:sldMk cId="2371875382" sldId="280"/>
            <ac:inkMk id="632" creationId="{2CC0B4EA-F990-3783-D39F-22185E01F638}"/>
          </ac:inkMkLst>
        </pc:inkChg>
        <pc:inkChg chg="add del mod">
          <ac:chgData name="Michael Kuniega" userId="999f7fd1-0dc3-4cba-81fd-6a42a8d75a98" providerId="ADAL" clId="{5E6C7ABE-BA92-4CBB-B9B1-2488E3CE8F49}" dt="2023-01-29T00:48:27.895" v="3059"/>
          <ac:inkMkLst>
            <pc:docMk/>
            <pc:sldMk cId="2371875382" sldId="280"/>
            <ac:inkMk id="633" creationId="{34CA3502-C513-DBB6-BAD3-C8CD761F78ED}"/>
          </ac:inkMkLst>
        </pc:inkChg>
        <pc:inkChg chg="add del mod">
          <ac:chgData name="Michael Kuniega" userId="999f7fd1-0dc3-4cba-81fd-6a42a8d75a98" providerId="ADAL" clId="{5E6C7ABE-BA92-4CBB-B9B1-2488E3CE8F49}" dt="2023-01-29T00:48:27.905" v="3069"/>
          <ac:inkMkLst>
            <pc:docMk/>
            <pc:sldMk cId="2371875382" sldId="280"/>
            <ac:inkMk id="634" creationId="{F9C35E96-1CB2-7983-2B90-4D137A29A550}"/>
          </ac:inkMkLst>
        </pc:inkChg>
        <pc:inkChg chg="add del mod">
          <ac:chgData name="Michael Kuniega" userId="999f7fd1-0dc3-4cba-81fd-6a42a8d75a98" providerId="ADAL" clId="{5E6C7ABE-BA92-4CBB-B9B1-2488E3CE8F49}" dt="2023-01-29T00:48:27.889" v="3053"/>
          <ac:inkMkLst>
            <pc:docMk/>
            <pc:sldMk cId="2371875382" sldId="280"/>
            <ac:inkMk id="635" creationId="{55811FB0-54FD-988C-DE6B-A0125D3342CC}"/>
          </ac:inkMkLst>
        </pc:inkChg>
        <pc:inkChg chg="add del mod">
          <ac:chgData name="Michael Kuniega" userId="999f7fd1-0dc3-4cba-81fd-6a42a8d75a98" providerId="ADAL" clId="{5E6C7ABE-BA92-4CBB-B9B1-2488E3CE8F49}" dt="2023-01-29T00:48:27.905" v="3070"/>
          <ac:inkMkLst>
            <pc:docMk/>
            <pc:sldMk cId="2371875382" sldId="280"/>
            <ac:inkMk id="637" creationId="{B997084C-9F03-819B-FF4B-D7CBB74169AA}"/>
          </ac:inkMkLst>
        </pc:inkChg>
        <pc:inkChg chg="add del mod">
          <ac:chgData name="Michael Kuniega" userId="999f7fd1-0dc3-4cba-81fd-6a42a8d75a98" providerId="ADAL" clId="{5E6C7ABE-BA92-4CBB-B9B1-2488E3CE8F49}" dt="2023-01-29T00:48:27.912" v="3078"/>
          <ac:inkMkLst>
            <pc:docMk/>
            <pc:sldMk cId="2371875382" sldId="280"/>
            <ac:inkMk id="638" creationId="{3F051D82-A161-1111-241B-531268B87B81}"/>
          </ac:inkMkLst>
        </pc:inkChg>
        <pc:inkChg chg="add del mod">
          <ac:chgData name="Michael Kuniega" userId="999f7fd1-0dc3-4cba-81fd-6a42a8d75a98" providerId="ADAL" clId="{5E6C7ABE-BA92-4CBB-B9B1-2488E3CE8F49}" dt="2023-01-29T00:48:27.879" v="3050"/>
          <ac:inkMkLst>
            <pc:docMk/>
            <pc:sldMk cId="2371875382" sldId="280"/>
            <ac:inkMk id="639" creationId="{63142E29-BBEF-4276-B048-6F81D7D14DDE}"/>
          </ac:inkMkLst>
        </pc:inkChg>
        <pc:inkChg chg="add del mod">
          <ac:chgData name="Michael Kuniega" userId="999f7fd1-0dc3-4cba-81fd-6a42a8d75a98" providerId="ADAL" clId="{5E6C7ABE-BA92-4CBB-B9B1-2488E3CE8F49}" dt="2023-01-29T00:48:27.897" v="3061"/>
          <ac:inkMkLst>
            <pc:docMk/>
            <pc:sldMk cId="2371875382" sldId="280"/>
            <ac:inkMk id="640" creationId="{33CBF2D5-5F66-5E03-1E65-E8652FFF8B8B}"/>
          </ac:inkMkLst>
        </pc:inkChg>
        <pc:inkChg chg="add del mod">
          <ac:chgData name="Michael Kuniega" userId="999f7fd1-0dc3-4cba-81fd-6a42a8d75a98" providerId="ADAL" clId="{5E6C7ABE-BA92-4CBB-B9B1-2488E3CE8F49}" dt="2023-01-29T00:48:27.904" v="3068"/>
          <ac:inkMkLst>
            <pc:docMk/>
            <pc:sldMk cId="2371875382" sldId="280"/>
            <ac:inkMk id="642" creationId="{CB192A4F-37BC-6F52-0845-B298DD668BFC}"/>
          </ac:inkMkLst>
        </pc:inkChg>
        <pc:inkChg chg="add del mod">
          <ac:chgData name="Michael Kuniega" userId="999f7fd1-0dc3-4cba-81fd-6a42a8d75a98" providerId="ADAL" clId="{5E6C7ABE-BA92-4CBB-B9B1-2488E3CE8F49}" dt="2023-01-29T00:48:27.907" v="3072"/>
          <ac:inkMkLst>
            <pc:docMk/>
            <pc:sldMk cId="2371875382" sldId="280"/>
            <ac:inkMk id="643" creationId="{1B6B09C0-E7CF-99E4-B86E-35D4A94A9ECE}"/>
          </ac:inkMkLst>
        </pc:inkChg>
        <pc:inkChg chg="add del mod">
          <ac:chgData name="Michael Kuniega" userId="999f7fd1-0dc3-4cba-81fd-6a42a8d75a98" providerId="ADAL" clId="{5E6C7ABE-BA92-4CBB-B9B1-2488E3CE8F49}" dt="2023-01-29T00:48:27.903" v="3067"/>
          <ac:inkMkLst>
            <pc:docMk/>
            <pc:sldMk cId="2371875382" sldId="280"/>
            <ac:inkMk id="644" creationId="{32C0170B-2578-AD24-4BE5-006D113F10E3}"/>
          </ac:inkMkLst>
        </pc:inkChg>
        <pc:inkChg chg="add del mod">
          <ac:chgData name="Michael Kuniega" userId="999f7fd1-0dc3-4cba-81fd-6a42a8d75a98" providerId="ADAL" clId="{5E6C7ABE-BA92-4CBB-B9B1-2488E3CE8F49}" dt="2023-01-29T00:48:27.887" v="3051"/>
          <ac:inkMkLst>
            <pc:docMk/>
            <pc:sldMk cId="2371875382" sldId="280"/>
            <ac:inkMk id="645" creationId="{F55BAEE8-C77F-06B4-AF92-D36EC51D0A85}"/>
          </ac:inkMkLst>
        </pc:inkChg>
        <pc:inkChg chg="add del mod">
          <ac:chgData name="Michael Kuniega" userId="999f7fd1-0dc3-4cba-81fd-6a42a8d75a98" providerId="ADAL" clId="{5E6C7ABE-BA92-4CBB-B9B1-2488E3CE8F49}" dt="2023-01-29T00:48:27.901" v="3065"/>
          <ac:inkMkLst>
            <pc:docMk/>
            <pc:sldMk cId="2371875382" sldId="280"/>
            <ac:inkMk id="647" creationId="{273422A0-B077-60E0-5AE4-A9C6B0A12DA8}"/>
          </ac:inkMkLst>
        </pc:inkChg>
        <pc:inkChg chg="add del mod">
          <ac:chgData name="Michael Kuniega" userId="999f7fd1-0dc3-4cba-81fd-6a42a8d75a98" providerId="ADAL" clId="{5E6C7ABE-BA92-4CBB-B9B1-2488E3CE8F49}" dt="2023-01-29T00:48:27.892" v="3056"/>
          <ac:inkMkLst>
            <pc:docMk/>
            <pc:sldMk cId="2371875382" sldId="280"/>
            <ac:inkMk id="648" creationId="{C455EDB0-73EF-C76A-9D1A-F49D668F6EFF}"/>
          </ac:inkMkLst>
        </pc:inkChg>
        <pc:inkChg chg="add del mod">
          <ac:chgData name="Michael Kuniega" userId="999f7fd1-0dc3-4cba-81fd-6a42a8d75a98" providerId="ADAL" clId="{5E6C7ABE-BA92-4CBB-B9B1-2488E3CE8F49}" dt="2023-01-29T00:48:27.911" v="3077"/>
          <ac:inkMkLst>
            <pc:docMk/>
            <pc:sldMk cId="2371875382" sldId="280"/>
            <ac:inkMk id="650" creationId="{48CA548A-302F-8696-0E23-029903BF70EB}"/>
          </ac:inkMkLst>
        </pc:inkChg>
        <pc:inkChg chg="add del mod">
          <ac:chgData name="Michael Kuniega" userId="999f7fd1-0dc3-4cba-81fd-6a42a8d75a98" providerId="ADAL" clId="{5E6C7ABE-BA92-4CBB-B9B1-2488E3CE8F49}" dt="2023-01-29T00:48:27.913" v="3079"/>
          <ac:inkMkLst>
            <pc:docMk/>
            <pc:sldMk cId="2371875382" sldId="280"/>
            <ac:inkMk id="651" creationId="{E2E6C20D-FD60-62A1-E213-872732522EED}"/>
          </ac:inkMkLst>
        </pc:inkChg>
        <pc:inkChg chg="add del mod">
          <ac:chgData name="Michael Kuniega" userId="999f7fd1-0dc3-4cba-81fd-6a42a8d75a98" providerId="ADAL" clId="{5E6C7ABE-BA92-4CBB-B9B1-2488E3CE8F49}" dt="2023-01-29T00:48:27.910" v="3076"/>
          <ac:inkMkLst>
            <pc:docMk/>
            <pc:sldMk cId="2371875382" sldId="280"/>
            <ac:inkMk id="653" creationId="{DD70A53E-EE3B-BD89-E0E0-3BCDA00C3246}"/>
          </ac:inkMkLst>
        </pc:inkChg>
        <pc:inkChg chg="add del mod">
          <ac:chgData name="Michael Kuniega" userId="999f7fd1-0dc3-4cba-81fd-6a42a8d75a98" providerId="ADAL" clId="{5E6C7ABE-BA92-4CBB-B9B1-2488E3CE8F49}" dt="2023-01-29T00:48:27.888" v="3052"/>
          <ac:inkMkLst>
            <pc:docMk/>
            <pc:sldMk cId="2371875382" sldId="280"/>
            <ac:inkMk id="654" creationId="{DC5A136B-6ECE-6CA6-764A-723F9336CBA2}"/>
          </ac:inkMkLst>
        </pc:inkChg>
        <pc:inkChg chg="add del mod">
          <ac:chgData name="Michael Kuniega" userId="999f7fd1-0dc3-4cba-81fd-6a42a8d75a98" providerId="ADAL" clId="{5E6C7ABE-BA92-4CBB-B9B1-2488E3CE8F49}" dt="2023-01-29T00:48:27.891" v="3055"/>
          <ac:inkMkLst>
            <pc:docMk/>
            <pc:sldMk cId="2371875382" sldId="280"/>
            <ac:inkMk id="655" creationId="{68F50B8B-EFD8-F7C8-6701-7BEB5236537B}"/>
          </ac:inkMkLst>
        </pc:inkChg>
        <pc:inkChg chg="add del mod">
          <ac:chgData name="Michael Kuniega" userId="999f7fd1-0dc3-4cba-81fd-6a42a8d75a98" providerId="ADAL" clId="{5E6C7ABE-BA92-4CBB-B9B1-2488E3CE8F49}" dt="2023-01-29T00:48:27.899" v="3063"/>
          <ac:inkMkLst>
            <pc:docMk/>
            <pc:sldMk cId="2371875382" sldId="280"/>
            <ac:inkMk id="656" creationId="{08FE066A-C05C-C2AC-619C-AED1700B0F7B}"/>
          </ac:inkMkLst>
        </pc:inkChg>
        <pc:inkChg chg="add del mod">
          <ac:chgData name="Michael Kuniega" userId="999f7fd1-0dc3-4cba-81fd-6a42a8d75a98" providerId="ADAL" clId="{5E6C7ABE-BA92-4CBB-B9B1-2488E3CE8F49}" dt="2023-01-29T00:48:27.910" v="3075"/>
          <ac:inkMkLst>
            <pc:docMk/>
            <pc:sldMk cId="2371875382" sldId="280"/>
            <ac:inkMk id="657" creationId="{304EBA16-8D78-4BD5-B2E1-BE8A81CBB075}"/>
          </ac:inkMkLst>
        </pc:inkChg>
        <pc:inkChg chg="add del mod">
          <ac:chgData name="Michael Kuniega" userId="999f7fd1-0dc3-4cba-81fd-6a42a8d75a98" providerId="ADAL" clId="{5E6C7ABE-BA92-4CBB-B9B1-2488E3CE8F49}" dt="2023-01-29T00:48:27.893" v="3057"/>
          <ac:inkMkLst>
            <pc:docMk/>
            <pc:sldMk cId="2371875382" sldId="280"/>
            <ac:inkMk id="658" creationId="{F30E1B9D-910F-2010-E76F-7B35927FAE16}"/>
          </ac:inkMkLst>
        </pc:inkChg>
        <pc:inkChg chg="add del mod">
          <ac:chgData name="Michael Kuniega" userId="999f7fd1-0dc3-4cba-81fd-6a42a8d75a98" providerId="ADAL" clId="{5E6C7ABE-BA92-4CBB-B9B1-2488E3CE8F49}" dt="2023-01-29T00:48:27.909" v="3074"/>
          <ac:inkMkLst>
            <pc:docMk/>
            <pc:sldMk cId="2371875382" sldId="280"/>
            <ac:inkMk id="659" creationId="{AE94E2E6-981F-5903-397B-84A1938F5DD2}"/>
          </ac:inkMkLst>
        </pc:inkChg>
        <pc:inkChg chg="add del mod">
          <ac:chgData name="Michael Kuniega" userId="999f7fd1-0dc3-4cba-81fd-6a42a8d75a98" providerId="ADAL" clId="{5E6C7ABE-BA92-4CBB-B9B1-2488E3CE8F49}" dt="2023-01-29T00:48:27.908" v="3073"/>
          <ac:inkMkLst>
            <pc:docMk/>
            <pc:sldMk cId="2371875382" sldId="280"/>
            <ac:inkMk id="660" creationId="{666271A4-3751-95D9-B278-DE2042D7440B}"/>
          </ac:inkMkLst>
        </pc:inkChg>
        <pc:inkChg chg="add del mod">
          <ac:chgData name="Michael Kuniega" userId="999f7fd1-0dc3-4cba-81fd-6a42a8d75a98" providerId="ADAL" clId="{5E6C7ABE-BA92-4CBB-B9B1-2488E3CE8F49}" dt="2023-01-29T00:48:27.890" v="3054"/>
          <ac:inkMkLst>
            <pc:docMk/>
            <pc:sldMk cId="2371875382" sldId="280"/>
            <ac:inkMk id="661" creationId="{4E9DCD05-1242-99C8-8C40-09EEF0C51EC3}"/>
          </ac:inkMkLst>
        </pc:inkChg>
        <pc:inkChg chg="add del mod">
          <ac:chgData name="Michael Kuniega" userId="999f7fd1-0dc3-4cba-81fd-6a42a8d75a98" providerId="ADAL" clId="{5E6C7ABE-BA92-4CBB-B9B1-2488E3CE8F49}" dt="2023-01-29T00:48:27.898" v="3062"/>
          <ac:inkMkLst>
            <pc:docMk/>
            <pc:sldMk cId="2371875382" sldId="280"/>
            <ac:inkMk id="662" creationId="{F0C3C5C5-B429-EFBC-0BE9-3580B29034DC}"/>
          </ac:inkMkLst>
        </pc:inkChg>
        <pc:inkChg chg="add del mod">
          <ac:chgData name="Michael Kuniega" userId="999f7fd1-0dc3-4cba-81fd-6a42a8d75a98" providerId="ADAL" clId="{5E6C7ABE-BA92-4CBB-B9B1-2488E3CE8F49}" dt="2023-01-29T00:48:27.896" v="3060"/>
          <ac:inkMkLst>
            <pc:docMk/>
            <pc:sldMk cId="2371875382" sldId="280"/>
            <ac:inkMk id="663" creationId="{B25B9B92-38E2-066B-2B12-5D89689568DB}"/>
          </ac:inkMkLst>
        </pc:inkChg>
        <pc:inkChg chg="add del mod">
          <ac:chgData name="Michael Kuniega" userId="999f7fd1-0dc3-4cba-81fd-6a42a8d75a98" providerId="ADAL" clId="{5E6C7ABE-BA92-4CBB-B9B1-2488E3CE8F49}" dt="2023-01-29T00:48:27.901" v="3066"/>
          <ac:inkMkLst>
            <pc:docMk/>
            <pc:sldMk cId="2371875382" sldId="280"/>
            <ac:inkMk id="664" creationId="{8D343AD9-DE1E-9030-C7E5-D41144C6A5F5}"/>
          </ac:inkMkLst>
        </pc:inkChg>
        <pc:inkChg chg="add del mod">
          <ac:chgData name="Michael Kuniega" userId="999f7fd1-0dc3-4cba-81fd-6a42a8d75a98" providerId="ADAL" clId="{5E6C7ABE-BA92-4CBB-B9B1-2488E3CE8F49}" dt="2023-01-29T00:48:27.914" v="3080"/>
          <ac:inkMkLst>
            <pc:docMk/>
            <pc:sldMk cId="2371875382" sldId="280"/>
            <ac:inkMk id="665" creationId="{13F318E9-9E35-51B7-F86C-5844B9255D52}"/>
          </ac:inkMkLst>
        </pc:inkChg>
        <pc:inkChg chg="add del mod">
          <ac:chgData name="Michael Kuniega" userId="999f7fd1-0dc3-4cba-81fd-6a42a8d75a98" providerId="ADAL" clId="{5E6C7ABE-BA92-4CBB-B9B1-2488E3CE8F49}" dt="2023-01-29T00:48:27.900" v="3064"/>
          <ac:inkMkLst>
            <pc:docMk/>
            <pc:sldMk cId="2371875382" sldId="280"/>
            <ac:inkMk id="666" creationId="{46B28BC8-1763-8CB4-E9EB-44268FC158DA}"/>
          </ac:inkMkLst>
        </pc:inkChg>
        <pc:inkChg chg="add del mod">
          <ac:chgData name="Michael Kuniega" userId="999f7fd1-0dc3-4cba-81fd-6a42a8d75a98" providerId="ADAL" clId="{5E6C7ABE-BA92-4CBB-B9B1-2488E3CE8F49}" dt="2023-01-29T00:49:24.247" v="3154"/>
          <ac:inkMkLst>
            <pc:docMk/>
            <pc:sldMk cId="2371875382" sldId="280"/>
            <ac:inkMk id="669" creationId="{96D18AFF-05BA-26C0-07FD-F01432D0827E}"/>
          </ac:inkMkLst>
        </pc:inkChg>
        <pc:inkChg chg="add del mod">
          <ac:chgData name="Michael Kuniega" userId="999f7fd1-0dc3-4cba-81fd-6a42a8d75a98" providerId="ADAL" clId="{5E6C7ABE-BA92-4CBB-B9B1-2488E3CE8F49}" dt="2023-01-29T00:49:24.247" v="3155"/>
          <ac:inkMkLst>
            <pc:docMk/>
            <pc:sldMk cId="2371875382" sldId="280"/>
            <ac:inkMk id="670" creationId="{4DF1AB82-5323-59C3-68DD-A957BBE8CBAC}"/>
          </ac:inkMkLst>
        </pc:inkChg>
        <pc:inkChg chg="add del mod">
          <ac:chgData name="Michael Kuniega" userId="999f7fd1-0dc3-4cba-81fd-6a42a8d75a98" providerId="ADAL" clId="{5E6C7ABE-BA92-4CBB-B9B1-2488E3CE8F49}" dt="2023-01-29T00:49:24.248" v="3156"/>
          <ac:inkMkLst>
            <pc:docMk/>
            <pc:sldMk cId="2371875382" sldId="280"/>
            <ac:inkMk id="671" creationId="{C6649264-78FA-C6E1-BB8C-FC0DE7A6B63C}"/>
          </ac:inkMkLst>
        </pc:inkChg>
        <pc:inkChg chg="add del mod">
          <ac:chgData name="Michael Kuniega" userId="999f7fd1-0dc3-4cba-81fd-6a42a8d75a98" providerId="ADAL" clId="{5E6C7ABE-BA92-4CBB-B9B1-2488E3CE8F49}" dt="2023-01-29T00:49:22.808" v="3151"/>
          <ac:inkMkLst>
            <pc:docMk/>
            <pc:sldMk cId="2371875382" sldId="280"/>
            <ac:inkMk id="673" creationId="{81D262DF-F9A0-C4B3-BB09-3F9AD7881DF3}"/>
          </ac:inkMkLst>
        </pc:inkChg>
        <pc:inkChg chg="add del mod">
          <ac:chgData name="Michael Kuniega" userId="999f7fd1-0dc3-4cba-81fd-6a42a8d75a98" providerId="ADAL" clId="{5E6C7ABE-BA92-4CBB-B9B1-2488E3CE8F49}" dt="2023-01-29T00:49:22.803" v="3143"/>
          <ac:inkMkLst>
            <pc:docMk/>
            <pc:sldMk cId="2371875382" sldId="280"/>
            <ac:inkMk id="674" creationId="{9CD21DE9-8176-0732-14AF-52C84A1E29B3}"/>
          </ac:inkMkLst>
        </pc:inkChg>
        <pc:inkChg chg="add del mod">
          <ac:chgData name="Michael Kuniega" userId="999f7fd1-0dc3-4cba-81fd-6a42a8d75a98" providerId="ADAL" clId="{5E6C7ABE-BA92-4CBB-B9B1-2488E3CE8F49}" dt="2023-01-29T00:49:22.797" v="3130"/>
          <ac:inkMkLst>
            <pc:docMk/>
            <pc:sldMk cId="2371875382" sldId="280"/>
            <ac:inkMk id="675" creationId="{34E2AD86-C75C-2570-8782-FD9D8506DC87}"/>
          </ac:inkMkLst>
        </pc:inkChg>
        <pc:inkChg chg="add del mod">
          <ac:chgData name="Michael Kuniega" userId="999f7fd1-0dc3-4cba-81fd-6a42a8d75a98" providerId="ADAL" clId="{5E6C7ABE-BA92-4CBB-B9B1-2488E3CE8F49}" dt="2023-01-29T00:49:22.794" v="3126"/>
          <ac:inkMkLst>
            <pc:docMk/>
            <pc:sldMk cId="2371875382" sldId="280"/>
            <ac:inkMk id="676" creationId="{1869F7FA-C89F-924B-C420-15FD15AE2946}"/>
          </ac:inkMkLst>
        </pc:inkChg>
        <pc:inkChg chg="add del mod">
          <ac:chgData name="Michael Kuniega" userId="999f7fd1-0dc3-4cba-81fd-6a42a8d75a98" providerId="ADAL" clId="{5E6C7ABE-BA92-4CBB-B9B1-2488E3CE8F49}" dt="2023-01-29T00:49:22.804" v="3144"/>
          <ac:inkMkLst>
            <pc:docMk/>
            <pc:sldMk cId="2371875382" sldId="280"/>
            <ac:inkMk id="677" creationId="{D967986D-63A1-8879-748C-4B82F5702E1C}"/>
          </ac:inkMkLst>
        </pc:inkChg>
        <pc:inkChg chg="add del mod">
          <ac:chgData name="Michael Kuniega" userId="999f7fd1-0dc3-4cba-81fd-6a42a8d75a98" providerId="ADAL" clId="{5E6C7ABE-BA92-4CBB-B9B1-2488E3CE8F49}" dt="2023-01-29T00:49:22.793" v="3124"/>
          <ac:inkMkLst>
            <pc:docMk/>
            <pc:sldMk cId="2371875382" sldId="280"/>
            <ac:inkMk id="679" creationId="{8A9766A6-3756-B41E-E47E-E79F4354D5EB}"/>
          </ac:inkMkLst>
        </pc:inkChg>
        <pc:inkChg chg="add del mod">
          <ac:chgData name="Michael Kuniega" userId="999f7fd1-0dc3-4cba-81fd-6a42a8d75a98" providerId="ADAL" clId="{5E6C7ABE-BA92-4CBB-B9B1-2488E3CE8F49}" dt="2023-01-29T00:49:22.810" v="3153"/>
          <ac:inkMkLst>
            <pc:docMk/>
            <pc:sldMk cId="2371875382" sldId="280"/>
            <ac:inkMk id="680" creationId="{19BFB74C-11B8-E173-830E-AF3E70C50211}"/>
          </ac:inkMkLst>
        </pc:inkChg>
        <pc:inkChg chg="add del mod">
          <ac:chgData name="Michael Kuniega" userId="999f7fd1-0dc3-4cba-81fd-6a42a8d75a98" providerId="ADAL" clId="{5E6C7ABE-BA92-4CBB-B9B1-2488E3CE8F49}" dt="2023-01-29T00:49:22.806" v="3146"/>
          <ac:inkMkLst>
            <pc:docMk/>
            <pc:sldMk cId="2371875382" sldId="280"/>
            <ac:inkMk id="681" creationId="{F75D48A3-717D-C31F-4CDE-FC518D390C3F}"/>
          </ac:inkMkLst>
        </pc:inkChg>
        <pc:inkChg chg="add del mod">
          <ac:chgData name="Michael Kuniega" userId="999f7fd1-0dc3-4cba-81fd-6a42a8d75a98" providerId="ADAL" clId="{5E6C7ABE-BA92-4CBB-B9B1-2488E3CE8F49}" dt="2023-01-29T00:49:22.792" v="3121"/>
          <ac:inkMkLst>
            <pc:docMk/>
            <pc:sldMk cId="2371875382" sldId="280"/>
            <ac:inkMk id="682" creationId="{DFECA864-65A6-65A6-944A-42C9B9597E7D}"/>
          </ac:inkMkLst>
        </pc:inkChg>
        <pc:inkChg chg="add del mod">
          <ac:chgData name="Michael Kuniega" userId="999f7fd1-0dc3-4cba-81fd-6a42a8d75a98" providerId="ADAL" clId="{5E6C7ABE-BA92-4CBB-B9B1-2488E3CE8F49}" dt="2023-01-29T00:49:22.802" v="3140"/>
          <ac:inkMkLst>
            <pc:docMk/>
            <pc:sldMk cId="2371875382" sldId="280"/>
            <ac:inkMk id="683" creationId="{B0388497-FAD6-9541-2079-A9B3CD254266}"/>
          </ac:inkMkLst>
        </pc:inkChg>
        <pc:inkChg chg="add del mod">
          <ac:chgData name="Michael Kuniega" userId="999f7fd1-0dc3-4cba-81fd-6a42a8d75a98" providerId="ADAL" clId="{5E6C7ABE-BA92-4CBB-B9B1-2488E3CE8F49}" dt="2023-01-29T00:49:22.798" v="3133"/>
          <ac:inkMkLst>
            <pc:docMk/>
            <pc:sldMk cId="2371875382" sldId="280"/>
            <ac:inkMk id="684" creationId="{07BAD745-E522-F2E0-4078-889A1EF7066D}"/>
          </ac:inkMkLst>
        </pc:inkChg>
        <pc:inkChg chg="add del mod">
          <ac:chgData name="Michael Kuniega" userId="999f7fd1-0dc3-4cba-81fd-6a42a8d75a98" providerId="ADAL" clId="{5E6C7ABE-BA92-4CBB-B9B1-2488E3CE8F49}" dt="2023-01-29T00:49:22.801" v="3137"/>
          <ac:inkMkLst>
            <pc:docMk/>
            <pc:sldMk cId="2371875382" sldId="280"/>
            <ac:inkMk id="685" creationId="{A56BC874-B567-CC5A-80C7-D7832B367C91}"/>
          </ac:inkMkLst>
        </pc:inkChg>
        <pc:inkChg chg="add del mod">
          <ac:chgData name="Michael Kuniega" userId="999f7fd1-0dc3-4cba-81fd-6a42a8d75a98" providerId="ADAL" clId="{5E6C7ABE-BA92-4CBB-B9B1-2488E3CE8F49}" dt="2023-01-29T00:49:22.793" v="3123"/>
          <ac:inkMkLst>
            <pc:docMk/>
            <pc:sldMk cId="2371875382" sldId="280"/>
            <ac:inkMk id="688" creationId="{6CABA32F-6632-3953-DE97-C49649E34CBB}"/>
          </ac:inkMkLst>
        </pc:inkChg>
        <pc:inkChg chg="add del mod">
          <ac:chgData name="Michael Kuniega" userId="999f7fd1-0dc3-4cba-81fd-6a42a8d75a98" providerId="ADAL" clId="{5E6C7ABE-BA92-4CBB-B9B1-2488E3CE8F49}" dt="2023-01-29T00:49:22.807" v="3148"/>
          <ac:inkMkLst>
            <pc:docMk/>
            <pc:sldMk cId="2371875382" sldId="280"/>
            <ac:inkMk id="689" creationId="{0EDAA042-874E-6854-4CC0-A3EE30CB758F}"/>
          </ac:inkMkLst>
        </pc:inkChg>
        <pc:inkChg chg="add del mod">
          <ac:chgData name="Michael Kuniega" userId="999f7fd1-0dc3-4cba-81fd-6a42a8d75a98" providerId="ADAL" clId="{5E6C7ABE-BA92-4CBB-B9B1-2488E3CE8F49}" dt="2023-01-29T00:49:22.803" v="3142"/>
          <ac:inkMkLst>
            <pc:docMk/>
            <pc:sldMk cId="2371875382" sldId="280"/>
            <ac:inkMk id="690" creationId="{58A5CD3D-D0CA-7625-1E17-FFC6C70CA76A}"/>
          </ac:inkMkLst>
        </pc:inkChg>
        <pc:inkChg chg="add del mod">
          <ac:chgData name="Michael Kuniega" userId="999f7fd1-0dc3-4cba-81fd-6a42a8d75a98" providerId="ADAL" clId="{5E6C7ABE-BA92-4CBB-B9B1-2488E3CE8F49}" dt="2023-01-29T00:49:22.803" v="3141"/>
          <ac:inkMkLst>
            <pc:docMk/>
            <pc:sldMk cId="2371875382" sldId="280"/>
            <ac:inkMk id="691" creationId="{FC5D36DB-E400-CB0B-34D5-4D8CC528287A}"/>
          </ac:inkMkLst>
        </pc:inkChg>
        <pc:inkChg chg="add del mod">
          <ac:chgData name="Michael Kuniega" userId="999f7fd1-0dc3-4cba-81fd-6a42a8d75a98" providerId="ADAL" clId="{5E6C7ABE-BA92-4CBB-B9B1-2488E3CE8F49}" dt="2023-01-29T00:49:22.802" v="3139"/>
          <ac:inkMkLst>
            <pc:docMk/>
            <pc:sldMk cId="2371875382" sldId="280"/>
            <ac:inkMk id="692" creationId="{0D7BAE3C-A02F-0491-358D-80AE0E3EBA3D}"/>
          </ac:inkMkLst>
        </pc:inkChg>
        <pc:inkChg chg="add del mod">
          <ac:chgData name="Michael Kuniega" userId="999f7fd1-0dc3-4cba-81fd-6a42a8d75a98" providerId="ADAL" clId="{5E6C7ABE-BA92-4CBB-B9B1-2488E3CE8F49}" dt="2023-01-29T00:49:22.791" v="3120"/>
          <ac:inkMkLst>
            <pc:docMk/>
            <pc:sldMk cId="2371875382" sldId="280"/>
            <ac:inkMk id="693" creationId="{FE749321-9EC7-A2AB-44F8-48C9F7330E99}"/>
          </ac:inkMkLst>
        </pc:inkChg>
        <pc:inkChg chg="add del mod">
          <ac:chgData name="Michael Kuniega" userId="999f7fd1-0dc3-4cba-81fd-6a42a8d75a98" providerId="ADAL" clId="{5E6C7ABE-BA92-4CBB-B9B1-2488E3CE8F49}" dt="2023-01-29T00:49:22.800" v="3136"/>
          <ac:inkMkLst>
            <pc:docMk/>
            <pc:sldMk cId="2371875382" sldId="280"/>
            <ac:inkMk id="694" creationId="{EC92F2DD-76BB-848A-A178-CCC9349F04A4}"/>
          </ac:inkMkLst>
        </pc:inkChg>
        <pc:inkChg chg="add del mod">
          <ac:chgData name="Michael Kuniega" userId="999f7fd1-0dc3-4cba-81fd-6a42a8d75a98" providerId="ADAL" clId="{5E6C7ABE-BA92-4CBB-B9B1-2488E3CE8F49}" dt="2023-01-29T00:49:22.799" v="3134"/>
          <ac:inkMkLst>
            <pc:docMk/>
            <pc:sldMk cId="2371875382" sldId="280"/>
            <ac:inkMk id="695" creationId="{F8534607-E6CE-6FC4-E24E-7DAA6D7EDF41}"/>
          </ac:inkMkLst>
        </pc:inkChg>
        <pc:inkChg chg="add del mod">
          <ac:chgData name="Michael Kuniega" userId="999f7fd1-0dc3-4cba-81fd-6a42a8d75a98" providerId="ADAL" clId="{5E6C7ABE-BA92-4CBB-B9B1-2488E3CE8F49}" dt="2023-01-29T00:49:22.808" v="3150"/>
          <ac:inkMkLst>
            <pc:docMk/>
            <pc:sldMk cId="2371875382" sldId="280"/>
            <ac:inkMk id="696" creationId="{29B86D43-9E8A-E917-E063-8D9B3BF6C6A0}"/>
          </ac:inkMkLst>
        </pc:inkChg>
        <pc:inkChg chg="add del mod">
          <ac:chgData name="Michael Kuniega" userId="999f7fd1-0dc3-4cba-81fd-6a42a8d75a98" providerId="ADAL" clId="{5E6C7ABE-BA92-4CBB-B9B1-2488E3CE8F49}" dt="2023-01-29T00:49:22.795" v="3128"/>
          <ac:inkMkLst>
            <pc:docMk/>
            <pc:sldMk cId="2371875382" sldId="280"/>
            <ac:inkMk id="697" creationId="{F85B10B3-77B4-7C55-3281-735E70EDB164}"/>
          </ac:inkMkLst>
        </pc:inkChg>
        <pc:inkChg chg="add del mod">
          <ac:chgData name="Michael Kuniega" userId="999f7fd1-0dc3-4cba-81fd-6a42a8d75a98" providerId="ADAL" clId="{5E6C7ABE-BA92-4CBB-B9B1-2488E3CE8F49}" dt="2023-01-29T00:49:22.808" v="3149"/>
          <ac:inkMkLst>
            <pc:docMk/>
            <pc:sldMk cId="2371875382" sldId="280"/>
            <ac:inkMk id="698" creationId="{475E8A29-ED58-32FD-D95C-CE0B472A3986}"/>
          </ac:inkMkLst>
        </pc:inkChg>
        <pc:inkChg chg="add del mod">
          <ac:chgData name="Michael Kuniega" userId="999f7fd1-0dc3-4cba-81fd-6a42a8d75a98" providerId="ADAL" clId="{5E6C7ABE-BA92-4CBB-B9B1-2488E3CE8F49}" dt="2023-01-29T00:49:22.807" v="3147"/>
          <ac:inkMkLst>
            <pc:docMk/>
            <pc:sldMk cId="2371875382" sldId="280"/>
            <ac:inkMk id="699" creationId="{2328A81B-ABED-7DEC-0D87-7FBBD1B58F25}"/>
          </ac:inkMkLst>
        </pc:inkChg>
        <pc:inkChg chg="add del mod">
          <ac:chgData name="Michael Kuniega" userId="999f7fd1-0dc3-4cba-81fd-6a42a8d75a98" providerId="ADAL" clId="{5E6C7ABE-BA92-4CBB-B9B1-2488E3CE8F49}" dt="2023-01-29T00:49:22.798" v="3131"/>
          <ac:inkMkLst>
            <pc:docMk/>
            <pc:sldMk cId="2371875382" sldId="280"/>
            <ac:inkMk id="700" creationId="{F78D1E4E-C865-8806-64D0-8BAD54A5A593}"/>
          </ac:inkMkLst>
        </pc:inkChg>
        <pc:inkChg chg="add del mod">
          <ac:chgData name="Michael Kuniega" userId="999f7fd1-0dc3-4cba-81fd-6a42a8d75a98" providerId="ADAL" clId="{5E6C7ABE-BA92-4CBB-B9B1-2488E3CE8F49}" dt="2023-01-29T00:49:22.796" v="3129"/>
          <ac:inkMkLst>
            <pc:docMk/>
            <pc:sldMk cId="2371875382" sldId="280"/>
            <ac:inkMk id="701" creationId="{E6283FE6-7A4D-2454-78ED-20A81FC0BA9D}"/>
          </ac:inkMkLst>
        </pc:inkChg>
        <pc:inkChg chg="add del mod">
          <ac:chgData name="Michael Kuniega" userId="999f7fd1-0dc3-4cba-81fd-6a42a8d75a98" providerId="ADAL" clId="{5E6C7ABE-BA92-4CBB-B9B1-2488E3CE8F49}" dt="2023-01-29T00:49:22.805" v="3145"/>
          <ac:inkMkLst>
            <pc:docMk/>
            <pc:sldMk cId="2371875382" sldId="280"/>
            <ac:inkMk id="702" creationId="{6398A1B6-908F-0F7D-47B7-04AE2252DBD6}"/>
          </ac:inkMkLst>
        </pc:inkChg>
        <pc:inkChg chg="add del mod">
          <ac:chgData name="Michael Kuniega" userId="999f7fd1-0dc3-4cba-81fd-6a42a8d75a98" providerId="ADAL" clId="{5E6C7ABE-BA92-4CBB-B9B1-2488E3CE8F49}" dt="2023-01-29T00:49:22.793" v="3125"/>
          <ac:inkMkLst>
            <pc:docMk/>
            <pc:sldMk cId="2371875382" sldId="280"/>
            <ac:inkMk id="704" creationId="{B09FE4E2-36A7-9C77-6043-98215691FEFC}"/>
          </ac:inkMkLst>
        </pc:inkChg>
        <pc:inkChg chg="add del mod">
          <ac:chgData name="Michael Kuniega" userId="999f7fd1-0dc3-4cba-81fd-6a42a8d75a98" providerId="ADAL" clId="{5E6C7ABE-BA92-4CBB-B9B1-2488E3CE8F49}" dt="2023-01-29T00:49:22.801" v="3138"/>
          <ac:inkMkLst>
            <pc:docMk/>
            <pc:sldMk cId="2371875382" sldId="280"/>
            <ac:inkMk id="705" creationId="{04530AA5-1223-BF41-9ACE-04A2196AE1CA}"/>
          </ac:inkMkLst>
        </pc:inkChg>
        <pc:inkChg chg="add del mod">
          <ac:chgData name="Michael Kuniega" userId="999f7fd1-0dc3-4cba-81fd-6a42a8d75a98" providerId="ADAL" clId="{5E6C7ABE-BA92-4CBB-B9B1-2488E3CE8F49}" dt="2023-01-29T00:49:22.809" v="3152"/>
          <ac:inkMkLst>
            <pc:docMk/>
            <pc:sldMk cId="2371875382" sldId="280"/>
            <ac:inkMk id="706" creationId="{66EA2F30-FED5-5E88-BB7F-3BB4B064F2E4}"/>
          </ac:inkMkLst>
        </pc:inkChg>
        <pc:inkChg chg="add del mod">
          <ac:chgData name="Michael Kuniega" userId="999f7fd1-0dc3-4cba-81fd-6a42a8d75a98" providerId="ADAL" clId="{5E6C7ABE-BA92-4CBB-B9B1-2488E3CE8F49}" dt="2023-01-29T00:49:22.799" v="3135"/>
          <ac:inkMkLst>
            <pc:docMk/>
            <pc:sldMk cId="2371875382" sldId="280"/>
            <ac:inkMk id="707" creationId="{32AD3583-8831-DE9F-B868-FFFBD38B1A32}"/>
          </ac:inkMkLst>
        </pc:inkChg>
        <pc:inkChg chg="add del mod">
          <ac:chgData name="Michael Kuniega" userId="999f7fd1-0dc3-4cba-81fd-6a42a8d75a98" providerId="ADAL" clId="{5E6C7ABE-BA92-4CBB-B9B1-2488E3CE8F49}" dt="2023-01-29T00:49:22.795" v="3127"/>
          <ac:inkMkLst>
            <pc:docMk/>
            <pc:sldMk cId="2371875382" sldId="280"/>
            <ac:inkMk id="708" creationId="{79122FF3-477D-63CA-7EE6-7C47714526B7}"/>
          </ac:inkMkLst>
        </pc:inkChg>
        <pc:inkChg chg="add del mod">
          <ac:chgData name="Michael Kuniega" userId="999f7fd1-0dc3-4cba-81fd-6a42a8d75a98" providerId="ADAL" clId="{5E6C7ABE-BA92-4CBB-B9B1-2488E3CE8F49}" dt="2023-01-29T00:49:22.792" v="3122"/>
          <ac:inkMkLst>
            <pc:docMk/>
            <pc:sldMk cId="2371875382" sldId="280"/>
            <ac:inkMk id="709" creationId="{C9C3C4FA-680F-0CE4-113B-3489C8540F70}"/>
          </ac:inkMkLst>
        </pc:inkChg>
        <pc:inkChg chg="add del mod">
          <ac:chgData name="Michael Kuniega" userId="999f7fd1-0dc3-4cba-81fd-6a42a8d75a98" providerId="ADAL" clId="{5E6C7ABE-BA92-4CBB-B9B1-2488E3CE8F49}" dt="2023-01-29T00:49:22.798" v="3132"/>
          <ac:inkMkLst>
            <pc:docMk/>
            <pc:sldMk cId="2371875382" sldId="280"/>
            <ac:inkMk id="710" creationId="{92DE4B1A-4009-29FE-BB35-16F13A29D5A1}"/>
          </ac:inkMkLst>
        </pc:inkChg>
        <pc:inkChg chg="add del mod">
          <ac:chgData name="Michael Kuniega" userId="999f7fd1-0dc3-4cba-81fd-6a42a8d75a98" providerId="ADAL" clId="{5E6C7ABE-BA92-4CBB-B9B1-2488E3CE8F49}" dt="2023-01-29T00:51:17.598" v="3219"/>
          <ac:inkMkLst>
            <pc:docMk/>
            <pc:sldMk cId="2371875382" sldId="280"/>
            <ac:inkMk id="712" creationId="{30C0FE1A-5BB7-7669-5957-7384207FB4CB}"/>
          </ac:inkMkLst>
        </pc:inkChg>
        <pc:inkChg chg="add del mod">
          <ac:chgData name="Michael Kuniega" userId="999f7fd1-0dc3-4cba-81fd-6a42a8d75a98" providerId="ADAL" clId="{5E6C7ABE-BA92-4CBB-B9B1-2488E3CE8F49}" dt="2023-01-29T00:51:17.597" v="3216"/>
          <ac:inkMkLst>
            <pc:docMk/>
            <pc:sldMk cId="2371875382" sldId="280"/>
            <ac:inkMk id="713" creationId="{F81D7B68-37A0-3015-0DCE-492EB61B4A72}"/>
          </ac:inkMkLst>
        </pc:inkChg>
        <pc:inkChg chg="add del">
          <ac:chgData name="Michael Kuniega" userId="999f7fd1-0dc3-4cba-81fd-6a42a8d75a98" providerId="ADAL" clId="{5E6C7ABE-BA92-4CBB-B9B1-2488E3CE8F49}" dt="2023-01-29T00:51:17.924" v="3240"/>
          <ac:inkMkLst>
            <pc:docMk/>
            <pc:sldMk cId="2371875382" sldId="280"/>
            <ac:inkMk id="715" creationId="{5BB5264B-EA7E-074A-7B40-D2A287BA8262}"/>
          </ac:inkMkLst>
        </pc:inkChg>
        <pc:inkChg chg="add del mod">
          <ac:chgData name="Michael Kuniega" userId="999f7fd1-0dc3-4cba-81fd-6a42a8d75a98" providerId="ADAL" clId="{5E6C7ABE-BA92-4CBB-B9B1-2488E3CE8F49}" dt="2023-01-29T00:51:17.588" v="3203"/>
          <ac:inkMkLst>
            <pc:docMk/>
            <pc:sldMk cId="2371875382" sldId="280"/>
            <ac:inkMk id="716" creationId="{4BE7E9AA-C04B-6338-9E92-3583FA7961EA}"/>
          </ac:inkMkLst>
        </pc:inkChg>
        <pc:inkChg chg="add del mod">
          <ac:chgData name="Michael Kuniega" userId="999f7fd1-0dc3-4cba-81fd-6a42a8d75a98" providerId="ADAL" clId="{5E6C7ABE-BA92-4CBB-B9B1-2488E3CE8F49}" dt="2023-01-29T00:51:17.588" v="3205"/>
          <ac:inkMkLst>
            <pc:docMk/>
            <pc:sldMk cId="2371875382" sldId="280"/>
            <ac:inkMk id="717" creationId="{F763CA68-145C-1351-6006-868BB0224F32}"/>
          </ac:inkMkLst>
        </pc:inkChg>
        <pc:inkChg chg="add del mod">
          <ac:chgData name="Michael Kuniega" userId="999f7fd1-0dc3-4cba-81fd-6a42a8d75a98" providerId="ADAL" clId="{5E6C7ABE-BA92-4CBB-B9B1-2488E3CE8F49}" dt="2023-01-29T00:51:17.591" v="3209"/>
          <ac:inkMkLst>
            <pc:docMk/>
            <pc:sldMk cId="2371875382" sldId="280"/>
            <ac:inkMk id="718" creationId="{16E556F1-DB08-8CE2-572C-82F871B85801}"/>
          </ac:inkMkLst>
        </pc:inkChg>
        <pc:inkChg chg="add del mod">
          <ac:chgData name="Michael Kuniega" userId="999f7fd1-0dc3-4cba-81fd-6a42a8d75a98" providerId="ADAL" clId="{5E6C7ABE-BA92-4CBB-B9B1-2488E3CE8F49}" dt="2023-01-29T00:51:17.596" v="3214"/>
          <ac:inkMkLst>
            <pc:docMk/>
            <pc:sldMk cId="2371875382" sldId="280"/>
            <ac:inkMk id="719" creationId="{143C2EEB-6F2F-0C56-D6E5-3F613CF8845A}"/>
          </ac:inkMkLst>
        </pc:inkChg>
        <pc:inkChg chg="add del mod">
          <ac:chgData name="Michael Kuniega" userId="999f7fd1-0dc3-4cba-81fd-6a42a8d75a98" providerId="ADAL" clId="{5E6C7ABE-BA92-4CBB-B9B1-2488E3CE8F49}" dt="2023-01-29T00:51:17.603" v="3225"/>
          <ac:inkMkLst>
            <pc:docMk/>
            <pc:sldMk cId="2371875382" sldId="280"/>
            <ac:inkMk id="720" creationId="{CAA92BC1-3B04-75E7-2E7A-C4DC7FE1DF78}"/>
          </ac:inkMkLst>
        </pc:inkChg>
        <pc:inkChg chg="add del mod">
          <ac:chgData name="Michael Kuniega" userId="999f7fd1-0dc3-4cba-81fd-6a42a8d75a98" providerId="ADAL" clId="{5E6C7ABE-BA92-4CBB-B9B1-2488E3CE8F49}" dt="2023-01-29T00:51:17.608" v="3239"/>
          <ac:inkMkLst>
            <pc:docMk/>
            <pc:sldMk cId="2371875382" sldId="280"/>
            <ac:inkMk id="722" creationId="{C1DAEEFF-D53E-28AE-2DC1-ACC549036B5D}"/>
          </ac:inkMkLst>
        </pc:inkChg>
        <pc:inkChg chg="add del mod">
          <ac:chgData name="Michael Kuniega" userId="999f7fd1-0dc3-4cba-81fd-6a42a8d75a98" providerId="ADAL" clId="{5E6C7ABE-BA92-4CBB-B9B1-2488E3CE8F49}" dt="2023-01-29T00:51:17.606" v="3233"/>
          <ac:inkMkLst>
            <pc:docMk/>
            <pc:sldMk cId="2371875382" sldId="280"/>
            <ac:inkMk id="723" creationId="{67B2E478-017C-3939-A34B-9523AC27DF6E}"/>
          </ac:inkMkLst>
        </pc:inkChg>
        <pc:inkChg chg="add del mod">
          <ac:chgData name="Michael Kuniega" userId="999f7fd1-0dc3-4cba-81fd-6a42a8d75a98" providerId="ADAL" clId="{5E6C7ABE-BA92-4CBB-B9B1-2488E3CE8F49}" dt="2023-01-29T00:51:17.606" v="3235"/>
          <ac:inkMkLst>
            <pc:docMk/>
            <pc:sldMk cId="2371875382" sldId="280"/>
            <ac:inkMk id="724" creationId="{D3CD234E-128D-EB4D-72EB-F542A173F552}"/>
          </ac:inkMkLst>
        </pc:inkChg>
        <pc:inkChg chg="add del mod">
          <ac:chgData name="Michael Kuniega" userId="999f7fd1-0dc3-4cba-81fd-6a42a8d75a98" providerId="ADAL" clId="{5E6C7ABE-BA92-4CBB-B9B1-2488E3CE8F49}" dt="2023-01-29T00:51:17.593" v="3211"/>
          <ac:inkMkLst>
            <pc:docMk/>
            <pc:sldMk cId="2371875382" sldId="280"/>
            <ac:inkMk id="725" creationId="{7202FAE0-4CAB-C94F-9130-C866E628139E}"/>
          </ac:inkMkLst>
        </pc:inkChg>
        <pc:inkChg chg="add del mod">
          <ac:chgData name="Michael Kuniega" userId="999f7fd1-0dc3-4cba-81fd-6a42a8d75a98" providerId="ADAL" clId="{5E6C7ABE-BA92-4CBB-B9B1-2488E3CE8F49}" dt="2023-01-29T00:51:17.594" v="3212"/>
          <ac:inkMkLst>
            <pc:docMk/>
            <pc:sldMk cId="2371875382" sldId="280"/>
            <ac:inkMk id="726" creationId="{6CEB4613-113B-E3DF-7A31-8EAE301245F9}"/>
          </ac:inkMkLst>
        </pc:inkChg>
        <pc:inkChg chg="add del mod">
          <ac:chgData name="Michael Kuniega" userId="999f7fd1-0dc3-4cba-81fd-6a42a8d75a98" providerId="ADAL" clId="{5E6C7ABE-BA92-4CBB-B9B1-2488E3CE8F49}" dt="2023-01-29T00:51:17.590" v="3208"/>
          <ac:inkMkLst>
            <pc:docMk/>
            <pc:sldMk cId="2371875382" sldId="280"/>
            <ac:inkMk id="728" creationId="{246D0C94-2A18-8344-E79E-036583C9902D}"/>
          </ac:inkMkLst>
        </pc:inkChg>
        <pc:inkChg chg="add del mod">
          <ac:chgData name="Michael Kuniega" userId="999f7fd1-0dc3-4cba-81fd-6a42a8d75a98" providerId="ADAL" clId="{5E6C7ABE-BA92-4CBB-B9B1-2488E3CE8F49}" dt="2023-01-29T00:51:17.605" v="3232"/>
          <ac:inkMkLst>
            <pc:docMk/>
            <pc:sldMk cId="2371875382" sldId="280"/>
            <ac:inkMk id="729" creationId="{C6BD821E-297F-11DC-FC67-08962D28A66E}"/>
          </ac:inkMkLst>
        </pc:inkChg>
        <pc:inkChg chg="add del mod">
          <ac:chgData name="Michael Kuniega" userId="999f7fd1-0dc3-4cba-81fd-6a42a8d75a98" providerId="ADAL" clId="{5E6C7ABE-BA92-4CBB-B9B1-2488E3CE8F49}" dt="2023-01-29T00:51:17.605" v="3230"/>
          <ac:inkMkLst>
            <pc:docMk/>
            <pc:sldMk cId="2371875382" sldId="280"/>
            <ac:inkMk id="730" creationId="{3A64712F-3999-C1E5-39DE-D15EF94A45B2}"/>
          </ac:inkMkLst>
        </pc:inkChg>
        <pc:inkChg chg="add del mod">
          <ac:chgData name="Michael Kuniega" userId="999f7fd1-0dc3-4cba-81fd-6a42a8d75a98" providerId="ADAL" clId="{5E6C7ABE-BA92-4CBB-B9B1-2488E3CE8F49}" dt="2023-01-29T00:51:17.589" v="3207"/>
          <ac:inkMkLst>
            <pc:docMk/>
            <pc:sldMk cId="2371875382" sldId="280"/>
            <ac:inkMk id="731" creationId="{75DEF70B-CE15-CA83-DA57-2104AC2D1F45}"/>
          </ac:inkMkLst>
        </pc:inkChg>
        <pc:inkChg chg="add del mod">
          <ac:chgData name="Michael Kuniega" userId="999f7fd1-0dc3-4cba-81fd-6a42a8d75a98" providerId="ADAL" clId="{5E6C7ABE-BA92-4CBB-B9B1-2488E3CE8F49}" dt="2023-01-29T00:51:17.600" v="3222"/>
          <ac:inkMkLst>
            <pc:docMk/>
            <pc:sldMk cId="2371875382" sldId="280"/>
            <ac:inkMk id="732" creationId="{E238306F-C1F7-B54E-2789-A6D213E819DC}"/>
          </ac:inkMkLst>
        </pc:inkChg>
        <pc:inkChg chg="add del mod">
          <ac:chgData name="Michael Kuniega" userId="999f7fd1-0dc3-4cba-81fd-6a42a8d75a98" providerId="ADAL" clId="{5E6C7ABE-BA92-4CBB-B9B1-2488E3CE8F49}" dt="2023-01-29T00:51:17.601" v="3223"/>
          <ac:inkMkLst>
            <pc:docMk/>
            <pc:sldMk cId="2371875382" sldId="280"/>
            <ac:inkMk id="733" creationId="{B34AA4D1-EE4F-BF6D-0DC5-01CC91E512AA}"/>
          </ac:inkMkLst>
        </pc:inkChg>
        <pc:inkChg chg="add del mod">
          <ac:chgData name="Michael Kuniega" userId="999f7fd1-0dc3-4cba-81fd-6a42a8d75a98" providerId="ADAL" clId="{5E6C7ABE-BA92-4CBB-B9B1-2488E3CE8F49}" dt="2023-01-29T00:51:17.587" v="3202"/>
          <ac:inkMkLst>
            <pc:docMk/>
            <pc:sldMk cId="2371875382" sldId="280"/>
            <ac:inkMk id="735" creationId="{B0988E2C-77CD-90F6-80B1-00119F486FDA}"/>
          </ac:inkMkLst>
        </pc:inkChg>
        <pc:inkChg chg="add del mod">
          <ac:chgData name="Michael Kuniega" userId="999f7fd1-0dc3-4cba-81fd-6a42a8d75a98" providerId="ADAL" clId="{5E6C7ABE-BA92-4CBB-B9B1-2488E3CE8F49}" dt="2023-01-29T00:51:17.600" v="3221"/>
          <ac:inkMkLst>
            <pc:docMk/>
            <pc:sldMk cId="2371875382" sldId="280"/>
            <ac:inkMk id="736" creationId="{3AD89B14-FD5A-2224-C112-F7AE6D776003}"/>
          </ac:inkMkLst>
        </pc:inkChg>
        <pc:inkChg chg="add del mod">
          <ac:chgData name="Michael Kuniega" userId="999f7fd1-0dc3-4cba-81fd-6a42a8d75a98" providerId="ADAL" clId="{5E6C7ABE-BA92-4CBB-B9B1-2488E3CE8F49}" dt="2023-01-29T00:51:17.605" v="3231"/>
          <ac:inkMkLst>
            <pc:docMk/>
            <pc:sldMk cId="2371875382" sldId="280"/>
            <ac:inkMk id="737" creationId="{2D001668-84D9-44C4-F3C2-45D3478F6110}"/>
          </ac:inkMkLst>
        </pc:inkChg>
        <pc:inkChg chg="add del mod">
          <ac:chgData name="Michael Kuniega" userId="999f7fd1-0dc3-4cba-81fd-6a42a8d75a98" providerId="ADAL" clId="{5E6C7ABE-BA92-4CBB-B9B1-2488E3CE8F49}" dt="2023-01-29T00:51:17.604" v="3227"/>
          <ac:inkMkLst>
            <pc:docMk/>
            <pc:sldMk cId="2371875382" sldId="280"/>
            <ac:inkMk id="738" creationId="{2C63E7F1-068E-9C52-8B73-ED14255BA9C1}"/>
          </ac:inkMkLst>
        </pc:inkChg>
        <pc:inkChg chg="add del mod">
          <ac:chgData name="Michael Kuniega" userId="999f7fd1-0dc3-4cba-81fd-6a42a8d75a98" providerId="ADAL" clId="{5E6C7ABE-BA92-4CBB-B9B1-2488E3CE8F49}" dt="2023-01-29T00:51:17.597" v="3217"/>
          <ac:inkMkLst>
            <pc:docMk/>
            <pc:sldMk cId="2371875382" sldId="280"/>
            <ac:inkMk id="739" creationId="{56B60BA3-4355-3A98-440E-303603FC78A9}"/>
          </ac:inkMkLst>
        </pc:inkChg>
        <pc:inkChg chg="add del mod">
          <ac:chgData name="Michael Kuniega" userId="999f7fd1-0dc3-4cba-81fd-6a42a8d75a98" providerId="ADAL" clId="{5E6C7ABE-BA92-4CBB-B9B1-2488E3CE8F49}" dt="2023-01-29T00:51:17.607" v="3238"/>
          <ac:inkMkLst>
            <pc:docMk/>
            <pc:sldMk cId="2371875382" sldId="280"/>
            <ac:inkMk id="741" creationId="{6E18D879-FFCF-533F-694C-B5A6BDF11A3F}"/>
          </ac:inkMkLst>
        </pc:inkChg>
        <pc:inkChg chg="add del mod">
          <ac:chgData name="Michael Kuniega" userId="999f7fd1-0dc3-4cba-81fd-6a42a8d75a98" providerId="ADAL" clId="{5E6C7ABE-BA92-4CBB-B9B1-2488E3CE8F49}" dt="2023-01-29T00:51:17.596" v="3215"/>
          <ac:inkMkLst>
            <pc:docMk/>
            <pc:sldMk cId="2371875382" sldId="280"/>
            <ac:inkMk id="742" creationId="{CFA22145-1618-DC0D-6A02-2B35155143F9}"/>
          </ac:inkMkLst>
        </pc:inkChg>
        <pc:inkChg chg="add del mod">
          <ac:chgData name="Michael Kuniega" userId="999f7fd1-0dc3-4cba-81fd-6a42a8d75a98" providerId="ADAL" clId="{5E6C7ABE-BA92-4CBB-B9B1-2488E3CE8F49}" dt="2023-01-29T00:51:17.604" v="3228"/>
          <ac:inkMkLst>
            <pc:docMk/>
            <pc:sldMk cId="2371875382" sldId="280"/>
            <ac:inkMk id="743" creationId="{FEE6F80A-CB8C-BDFB-3694-37A3E4F6EDFC}"/>
          </ac:inkMkLst>
        </pc:inkChg>
        <pc:inkChg chg="add del mod">
          <ac:chgData name="Michael Kuniega" userId="999f7fd1-0dc3-4cba-81fd-6a42a8d75a98" providerId="ADAL" clId="{5E6C7ABE-BA92-4CBB-B9B1-2488E3CE8F49}" dt="2023-01-29T00:51:17.599" v="3220"/>
          <ac:inkMkLst>
            <pc:docMk/>
            <pc:sldMk cId="2371875382" sldId="280"/>
            <ac:inkMk id="744" creationId="{B0B058EB-5F2E-97EA-0EE4-014FAA59CC69}"/>
          </ac:inkMkLst>
        </pc:inkChg>
        <pc:inkChg chg="add del mod">
          <ac:chgData name="Michael Kuniega" userId="999f7fd1-0dc3-4cba-81fd-6a42a8d75a98" providerId="ADAL" clId="{5E6C7ABE-BA92-4CBB-B9B1-2488E3CE8F49}" dt="2023-01-29T00:51:17.606" v="3236"/>
          <ac:inkMkLst>
            <pc:docMk/>
            <pc:sldMk cId="2371875382" sldId="280"/>
            <ac:inkMk id="746" creationId="{14BF37BB-36C2-5F5E-C67D-3F985FBB3D65}"/>
          </ac:inkMkLst>
        </pc:inkChg>
        <pc:inkChg chg="add del mod">
          <ac:chgData name="Michael Kuniega" userId="999f7fd1-0dc3-4cba-81fd-6a42a8d75a98" providerId="ADAL" clId="{5E6C7ABE-BA92-4CBB-B9B1-2488E3CE8F49}" dt="2023-01-29T00:51:17.607" v="3237"/>
          <ac:inkMkLst>
            <pc:docMk/>
            <pc:sldMk cId="2371875382" sldId="280"/>
            <ac:inkMk id="747" creationId="{EB1F0D7F-D28E-1BE9-62A9-D1F13CBECB96}"/>
          </ac:inkMkLst>
        </pc:inkChg>
        <pc:inkChg chg="add del mod">
          <ac:chgData name="Michael Kuniega" userId="999f7fd1-0dc3-4cba-81fd-6a42a8d75a98" providerId="ADAL" clId="{5E6C7ABE-BA92-4CBB-B9B1-2488E3CE8F49}" dt="2023-01-29T00:51:17.595" v="3213"/>
          <ac:inkMkLst>
            <pc:docMk/>
            <pc:sldMk cId="2371875382" sldId="280"/>
            <ac:inkMk id="748" creationId="{4385390D-B94A-9160-77DC-ECF979BF9DDF}"/>
          </ac:inkMkLst>
        </pc:inkChg>
        <pc:inkChg chg="add del mod">
          <ac:chgData name="Michael Kuniega" userId="999f7fd1-0dc3-4cba-81fd-6a42a8d75a98" providerId="ADAL" clId="{5E6C7ABE-BA92-4CBB-B9B1-2488E3CE8F49}" dt="2023-01-29T00:51:17.588" v="3204"/>
          <ac:inkMkLst>
            <pc:docMk/>
            <pc:sldMk cId="2371875382" sldId="280"/>
            <ac:inkMk id="749" creationId="{0CB9DFCB-929B-8729-3B39-AF7419AAF0CB}"/>
          </ac:inkMkLst>
        </pc:inkChg>
        <pc:inkChg chg="add del mod">
          <ac:chgData name="Michael Kuniega" userId="999f7fd1-0dc3-4cba-81fd-6a42a8d75a98" providerId="ADAL" clId="{5E6C7ABE-BA92-4CBB-B9B1-2488E3CE8F49}" dt="2023-01-29T00:51:17.592" v="3210"/>
          <ac:inkMkLst>
            <pc:docMk/>
            <pc:sldMk cId="2371875382" sldId="280"/>
            <ac:inkMk id="750" creationId="{C5BB8C4D-A477-8470-386E-E87442FF92B5}"/>
          </ac:inkMkLst>
        </pc:inkChg>
        <pc:inkChg chg="add del mod">
          <ac:chgData name="Michael Kuniega" userId="999f7fd1-0dc3-4cba-81fd-6a42a8d75a98" providerId="ADAL" clId="{5E6C7ABE-BA92-4CBB-B9B1-2488E3CE8F49}" dt="2023-01-29T00:51:17.606" v="3234"/>
          <ac:inkMkLst>
            <pc:docMk/>
            <pc:sldMk cId="2371875382" sldId="280"/>
            <ac:inkMk id="751" creationId="{F1FEEE0D-7FE7-0046-20F2-4A2E6E9C0CC9}"/>
          </ac:inkMkLst>
        </pc:inkChg>
        <pc:inkChg chg="add del mod">
          <ac:chgData name="Michael Kuniega" userId="999f7fd1-0dc3-4cba-81fd-6a42a8d75a98" providerId="ADAL" clId="{5E6C7ABE-BA92-4CBB-B9B1-2488E3CE8F49}" dt="2023-01-29T00:51:17.603" v="3226"/>
          <ac:inkMkLst>
            <pc:docMk/>
            <pc:sldMk cId="2371875382" sldId="280"/>
            <ac:inkMk id="752" creationId="{1750011D-6FAE-5C65-4423-C5C5BC4988D3}"/>
          </ac:inkMkLst>
        </pc:inkChg>
        <pc:inkChg chg="add del mod">
          <ac:chgData name="Michael Kuniega" userId="999f7fd1-0dc3-4cba-81fd-6a42a8d75a98" providerId="ADAL" clId="{5E6C7ABE-BA92-4CBB-B9B1-2488E3CE8F49}" dt="2023-01-29T00:51:17.602" v="3224"/>
          <ac:inkMkLst>
            <pc:docMk/>
            <pc:sldMk cId="2371875382" sldId="280"/>
            <ac:inkMk id="753" creationId="{08E5023A-7930-A9C6-1B7A-B46DD0AB432E}"/>
          </ac:inkMkLst>
        </pc:inkChg>
        <pc:inkChg chg="add del mod">
          <ac:chgData name="Michael Kuniega" userId="999f7fd1-0dc3-4cba-81fd-6a42a8d75a98" providerId="ADAL" clId="{5E6C7ABE-BA92-4CBB-B9B1-2488E3CE8F49}" dt="2023-01-29T00:51:17.597" v="3218"/>
          <ac:inkMkLst>
            <pc:docMk/>
            <pc:sldMk cId="2371875382" sldId="280"/>
            <ac:inkMk id="754" creationId="{17077389-1B14-E3CC-8191-D5B25EA8A135}"/>
          </ac:inkMkLst>
        </pc:inkChg>
        <pc:inkChg chg="add del mod">
          <ac:chgData name="Michael Kuniega" userId="999f7fd1-0dc3-4cba-81fd-6a42a8d75a98" providerId="ADAL" clId="{5E6C7ABE-BA92-4CBB-B9B1-2488E3CE8F49}" dt="2023-01-29T00:51:17.604" v="3229"/>
          <ac:inkMkLst>
            <pc:docMk/>
            <pc:sldMk cId="2371875382" sldId="280"/>
            <ac:inkMk id="755" creationId="{04B908F7-708B-82EC-DE28-0BD24B21090F}"/>
          </ac:inkMkLst>
        </pc:inkChg>
        <pc:inkChg chg="add del mod">
          <ac:chgData name="Michael Kuniega" userId="999f7fd1-0dc3-4cba-81fd-6a42a8d75a98" providerId="ADAL" clId="{5E6C7ABE-BA92-4CBB-B9B1-2488E3CE8F49}" dt="2023-01-29T00:54:17.314" v="3343"/>
          <ac:inkMkLst>
            <pc:docMk/>
            <pc:sldMk cId="2371875382" sldId="280"/>
            <ac:inkMk id="757" creationId="{3DA0A9DB-506F-D699-CF0E-3CB074C0A5B5}"/>
          </ac:inkMkLst>
        </pc:inkChg>
        <pc:inkChg chg="add del mod">
          <ac:chgData name="Michael Kuniega" userId="999f7fd1-0dc3-4cba-81fd-6a42a8d75a98" providerId="ADAL" clId="{5E6C7ABE-BA92-4CBB-B9B1-2488E3CE8F49}" dt="2023-01-29T00:54:17.295" v="3303"/>
          <ac:inkMkLst>
            <pc:docMk/>
            <pc:sldMk cId="2371875382" sldId="280"/>
            <ac:inkMk id="759" creationId="{B4834CF3-E711-6FB8-AD5B-7A81295C3492}"/>
          </ac:inkMkLst>
        </pc:inkChg>
        <pc:inkChg chg="add del mod">
          <ac:chgData name="Michael Kuniega" userId="999f7fd1-0dc3-4cba-81fd-6a42a8d75a98" providerId="ADAL" clId="{5E6C7ABE-BA92-4CBB-B9B1-2488E3CE8F49}" dt="2023-01-29T00:54:17.314" v="3342"/>
          <ac:inkMkLst>
            <pc:docMk/>
            <pc:sldMk cId="2371875382" sldId="280"/>
            <ac:inkMk id="760" creationId="{E5A741F7-E70A-F709-198C-4FE26A82B35D}"/>
          </ac:inkMkLst>
        </pc:inkChg>
        <pc:inkChg chg="add del mod">
          <ac:chgData name="Michael Kuniega" userId="999f7fd1-0dc3-4cba-81fd-6a42a8d75a98" providerId="ADAL" clId="{5E6C7ABE-BA92-4CBB-B9B1-2488E3CE8F49}" dt="2023-01-29T00:54:17.326" v="3374"/>
          <ac:inkMkLst>
            <pc:docMk/>
            <pc:sldMk cId="2371875382" sldId="280"/>
            <ac:inkMk id="761" creationId="{F7CABBE1-33E6-7BBF-13B0-8F683FC0541B}"/>
          </ac:inkMkLst>
        </pc:inkChg>
        <pc:inkChg chg="add del mod">
          <ac:chgData name="Michael Kuniega" userId="999f7fd1-0dc3-4cba-81fd-6a42a8d75a98" providerId="ADAL" clId="{5E6C7ABE-BA92-4CBB-B9B1-2488E3CE8F49}" dt="2023-01-29T00:54:17.313" v="3339"/>
          <ac:inkMkLst>
            <pc:docMk/>
            <pc:sldMk cId="2371875382" sldId="280"/>
            <ac:inkMk id="762" creationId="{152FF042-04E3-293C-6785-13ABC413A1C7}"/>
          </ac:inkMkLst>
        </pc:inkChg>
        <pc:inkChg chg="add del mod">
          <ac:chgData name="Michael Kuniega" userId="999f7fd1-0dc3-4cba-81fd-6a42a8d75a98" providerId="ADAL" clId="{5E6C7ABE-BA92-4CBB-B9B1-2488E3CE8F49}" dt="2023-01-29T00:54:17.329" v="3380"/>
          <ac:inkMkLst>
            <pc:docMk/>
            <pc:sldMk cId="2371875382" sldId="280"/>
            <ac:inkMk id="763" creationId="{8BC9EB38-23D6-0F75-D045-CD04BFF7ECBA}"/>
          </ac:inkMkLst>
        </pc:inkChg>
        <pc:inkChg chg="add del mod">
          <ac:chgData name="Michael Kuniega" userId="999f7fd1-0dc3-4cba-81fd-6a42a8d75a98" providerId="ADAL" clId="{5E6C7ABE-BA92-4CBB-B9B1-2488E3CE8F49}" dt="2023-01-29T00:54:17.286" v="3300"/>
          <ac:inkMkLst>
            <pc:docMk/>
            <pc:sldMk cId="2371875382" sldId="280"/>
            <ac:inkMk id="764" creationId="{64AF69DE-5168-016B-D390-929BD6935363}"/>
          </ac:inkMkLst>
        </pc:inkChg>
        <pc:inkChg chg="add del mod">
          <ac:chgData name="Michael Kuniega" userId="999f7fd1-0dc3-4cba-81fd-6a42a8d75a98" providerId="ADAL" clId="{5E6C7ABE-BA92-4CBB-B9B1-2488E3CE8F49}" dt="2023-01-29T00:54:17.305" v="3322"/>
          <ac:inkMkLst>
            <pc:docMk/>
            <pc:sldMk cId="2371875382" sldId="280"/>
            <ac:inkMk id="765" creationId="{3E1DC435-6B28-A34C-ABAD-0C19C22C9C6D}"/>
          </ac:inkMkLst>
        </pc:inkChg>
        <pc:inkChg chg="add del mod">
          <ac:chgData name="Michael Kuniega" userId="999f7fd1-0dc3-4cba-81fd-6a42a8d75a98" providerId="ADAL" clId="{5E6C7ABE-BA92-4CBB-B9B1-2488E3CE8F49}" dt="2023-01-29T00:54:17.303" v="3318"/>
          <ac:inkMkLst>
            <pc:docMk/>
            <pc:sldMk cId="2371875382" sldId="280"/>
            <ac:inkMk id="766" creationId="{95F72172-222A-AC20-FE0A-AF0DB783A3C2}"/>
          </ac:inkMkLst>
        </pc:inkChg>
        <pc:inkChg chg="add del mod">
          <ac:chgData name="Michael Kuniega" userId="999f7fd1-0dc3-4cba-81fd-6a42a8d75a98" providerId="ADAL" clId="{5E6C7ABE-BA92-4CBB-B9B1-2488E3CE8F49}" dt="2023-01-29T00:54:17.320" v="3357"/>
          <ac:inkMkLst>
            <pc:docMk/>
            <pc:sldMk cId="2371875382" sldId="280"/>
            <ac:inkMk id="767" creationId="{DFDD38C4-94A4-CC5A-446D-D5A1CC0B4C1E}"/>
          </ac:inkMkLst>
        </pc:inkChg>
        <pc:inkChg chg="add del mod">
          <ac:chgData name="Michael Kuniega" userId="999f7fd1-0dc3-4cba-81fd-6a42a8d75a98" providerId="ADAL" clId="{5E6C7ABE-BA92-4CBB-B9B1-2488E3CE8F49}" dt="2023-01-29T00:54:17.332" v="3393"/>
          <ac:inkMkLst>
            <pc:docMk/>
            <pc:sldMk cId="2371875382" sldId="280"/>
            <ac:inkMk id="768" creationId="{8BB4B4AD-CFD6-F02C-D605-22C8BA60519B}"/>
          </ac:inkMkLst>
        </pc:inkChg>
        <pc:inkChg chg="add del mod">
          <ac:chgData name="Michael Kuniega" userId="999f7fd1-0dc3-4cba-81fd-6a42a8d75a98" providerId="ADAL" clId="{5E6C7ABE-BA92-4CBB-B9B1-2488E3CE8F49}" dt="2023-01-29T00:54:17.306" v="3325"/>
          <ac:inkMkLst>
            <pc:docMk/>
            <pc:sldMk cId="2371875382" sldId="280"/>
            <ac:inkMk id="769" creationId="{325C565B-A646-CDB5-A754-03935CF20C17}"/>
          </ac:inkMkLst>
        </pc:inkChg>
        <pc:inkChg chg="add del mod">
          <ac:chgData name="Michael Kuniega" userId="999f7fd1-0dc3-4cba-81fd-6a42a8d75a98" providerId="ADAL" clId="{5E6C7ABE-BA92-4CBB-B9B1-2488E3CE8F49}" dt="2023-01-29T00:54:17.297" v="3306"/>
          <ac:inkMkLst>
            <pc:docMk/>
            <pc:sldMk cId="2371875382" sldId="280"/>
            <ac:inkMk id="770" creationId="{737C1597-550B-10A2-B238-2B866C82588E}"/>
          </ac:inkMkLst>
        </pc:inkChg>
        <pc:inkChg chg="add del mod">
          <ac:chgData name="Michael Kuniega" userId="999f7fd1-0dc3-4cba-81fd-6a42a8d75a98" providerId="ADAL" clId="{5E6C7ABE-BA92-4CBB-B9B1-2488E3CE8F49}" dt="2023-01-29T00:54:17.320" v="3358"/>
          <ac:inkMkLst>
            <pc:docMk/>
            <pc:sldMk cId="2371875382" sldId="280"/>
            <ac:inkMk id="771" creationId="{FE59919E-37F9-CD22-6D18-9E0B0F8804F2}"/>
          </ac:inkMkLst>
        </pc:inkChg>
        <pc:inkChg chg="add del mod">
          <ac:chgData name="Michael Kuniega" userId="999f7fd1-0dc3-4cba-81fd-6a42a8d75a98" providerId="ADAL" clId="{5E6C7ABE-BA92-4CBB-B9B1-2488E3CE8F49}" dt="2023-01-29T00:54:17.327" v="3376"/>
          <ac:inkMkLst>
            <pc:docMk/>
            <pc:sldMk cId="2371875382" sldId="280"/>
            <ac:inkMk id="772" creationId="{8787556F-1765-988B-923D-4A88E7B5D9BF}"/>
          </ac:inkMkLst>
        </pc:inkChg>
        <pc:inkChg chg="add del mod">
          <ac:chgData name="Michael Kuniega" userId="999f7fd1-0dc3-4cba-81fd-6a42a8d75a98" providerId="ADAL" clId="{5E6C7ABE-BA92-4CBB-B9B1-2488E3CE8F49}" dt="2023-01-29T00:54:17.310" v="3333"/>
          <ac:inkMkLst>
            <pc:docMk/>
            <pc:sldMk cId="2371875382" sldId="280"/>
            <ac:inkMk id="773" creationId="{50ECE724-DB5C-0C56-20AC-587AFE3B0DA2}"/>
          </ac:inkMkLst>
        </pc:inkChg>
        <pc:inkChg chg="add del mod">
          <ac:chgData name="Michael Kuniega" userId="999f7fd1-0dc3-4cba-81fd-6a42a8d75a98" providerId="ADAL" clId="{5E6C7ABE-BA92-4CBB-B9B1-2488E3CE8F49}" dt="2023-01-29T00:54:17.321" v="3360"/>
          <ac:inkMkLst>
            <pc:docMk/>
            <pc:sldMk cId="2371875382" sldId="280"/>
            <ac:inkMk id="775" creationId="{33818439-EC59-7B31-9874-103D10494718}"/>
          </ac:inkMkLst>
        </pc:inkChg>
        <pc:inkChg chg="add del mod">
          <ac:chgData name="Michael Kuniega" userId="999f7fd1-0dc3-4cba-81fd-6a42a8d75a98" providerId="ADAL" clId="{5E6C7ABE-BA92-4CBB-B9B1-2488E3CE8F49}" dt="2023-01-29T00:54:17.313" v="3340"/>
          <ac:inkMkLst>
            <pc:docMk/>
            <pc:sldMk cId="2371875382" sldId="280"/>
            <ac:inkMk id="776" creationId="{011DD801-C959-B020-A720-10280FCD7446}"/>
          </ac:inkMkLst>
        </pc:inkChg>
        <pc:inkChg chg="add del mod">
          <ac:chgData name="Michael Kuniega" userId="999f7fd1-0dc3-4cba-81fd-6a42a8d75a98" providerId="ADAL" clId="{5E6C7ABE-BA92-4CBB-B9B1-2488E3CE8F49}" dt="2023-01-29T00:54:17.319" v="3355"/>
          <ac:inkMkLst>
            <pc:docMk/>
            <pc:sldMk cId="2371875382" sldId="280"/>
            <ac:inkMk id="777" creationId="{CD51AD6B-C928-FF0E-E7F0-84184C35ABDE}"/>
          </ac:inkMkLst>
        </pc:inkChg>
        <pc:inkChg chg="add del mod">
          <ac:chgData name="Michael Kuniega" userId="999f7fd1-0dc3-4cba-81fd-6a42a8d75a98" providerId="ADAL" clId="{5E6C7ABE-BA92-4CBB-B9B1-2488E3CE8F49}" dt="2023-01-29T00:54:17.309" v="3332"/>
          <ac:inkMkLst>
            <pc:docMk/>
            <pc:sldMk cId="2371875382" sldId="280"/>
            <ac:inkMk id="778" creationId="{3D72DC49-4B82-DD28-EA12-27ECD1EFD63F}"/>
          </ac:inkMkLst>
        </pc:inkChg>
        <pc:inkChg chg="add del mod">
          <ac:chgData name="Michael Kuniega" userId="999f7fd1-0dc3-4cba-81fd-6a42a8d75a98" providerId="ADAL" clId="{5E6C7ABE-BA92-4CBB-B9B1-2488E3CE8F49}" dt="2023-01-29T00:54:17.328" v="3379"/>
          <ac:inkMkLst>
            <pc:docMk/>
            <pc:sldMk cId="2371875382" sldId="280"/>
            <ac:inkMk id="780" creationId="{4EA0E3EE-61C1-4687-20B1-5C11E808ECE3}"/>
          </ac:inkMkLst>
        </pc:inkChg>
        <pc:inkChg chg="add del mod">
          <ac:chgData name="Michael Kuniega" userId="999f7fd1-0dc3-4cba-81fd-6a42a8d75a98" providerId="ADAL" clId="{5E6C7ABE-BA92-4CBB-B9B1-2488E3CE8F49}" dt="2023-01-29T00:54:17.303" v="3320"/>
          <ac:inkMkLst>
            <pc:docMk/>
            <pc:sldMk cId="2371875382" sldId="280"/>
            <ac:inkMk id="781" creationId="{37288CDC-2FDB-8E7E-50AD-21C569C937AA}"/>
          </ac:inkMkLst>
        </pc:inkChg>
        <pc:inkChg chg="add del mod">
          <ac:chgData name="Michael Kuniega" userId="999f7fd1-0dc3-4cba-81fd-6a42a8d75a98" providerId="ADAL" clId="{5E6C7ABE-BA92-4CBB-B9B1-2488E3CE8F49}" dt="2023-01-29T00:54:17.311" v="3336"/>
          <ac:inkMkLst>
            <pc:docMk/>
            <pc:sldMk cId="2371875382" sldId="280"/>
            <ac:inkMk id="783" creationId="{DB9427FC-BE0A-CC87-B3C5-AA16301EB8E1}"/>
          </ac:inkMkLst>
        </pc:inkChg>
        <pc:inkChg chg="add del mod">
          <ac:chgData name="Michael Kuniega" userId="999f7fd1-0dc3-4cba-81fd-6a42a8d75a98" providerId="ADAL" clId="{5E6C7ABE-BA92-4CBB-B9B1-2488E3CE8F49}" dt="2023-01-29T00:54:17.331" v="3391"/>
          <ac:inkMkLst>
            <pc:docMk/>
            <pc:sldMk cId="2371875382" sldId="280"/>
            <ac:inkMk id="784" creationId="{96689B90-9BEF-B076-59C1-3035F8350CCC}"/>
          </ac:inkMkLst>
        </pc:inkChg>
        <pc:inkChg chg="add del mod">
          <ac:chgData name="Michael Kuniega" userId="999f7fd1-0dc3-4cba-81fd-6a42a8d75a98" providerId="ADAL" clId="{5E6C7ABE-BA92-4CBB-B9B1-2488E3CE8F49}" dt="2023-01-29T00:54:17.300" v="3313"/>
          <ac:inkMkLst>
            <pc:docMk/>
            <pc:sldMk cId="2371875382" sldId="280"/>
            <ac:inkMk id="785" creationId="{162A238C-2626-4DFD-03EB-6B22421C788C}"/>
          </ac:inkMkLst>
        </pc:inkChg>
        <pc:inkChg chg="add del mod">
          <ac:chgData name="Michael Kuniega" userId="999f7fd1-0dc3-4cba-81fd-6a42a8d75a98" providerId="ADAL" clId="{5E6C7ABE-BA92-4CBB-B9B1-2488E3CE8F49}" dt="2023-01-29T00:54:17.317" v="3350"/>
          <ac:inkMkLst>
            <pc:docMk/>
            <pc:sldMk cId="2371875382" sldId="280"/>
            <ac:inkMk id="786" creationId="{E12FC6AF-9DA1-B6D5-1C46-C45C709387FF}"/>
          </ac:inkMkLst>
        </pc:inkChg>
        <pc:inkChg chg="add del mod">
          <ac:chgData name="Michael Kuniega" userId="999f7fd1-0dc3-4cba-81fd-6a42a8d75a98" providerId="ADAL" clId="{5E6C7ABE-BA92-4CBB-B9B1-2488E3CE8F49}" dt="2023-01-29T00:54:17.325" v="3369"/>
          <ac:inkMkLst>
            <pc:docMk/>
            <pc:sldMk cId="2371875382" sldId="280"/>
            <ac:inkMk id="787" creationId="{F22D8DC7-552C-5F12-43D6-B547A9B34A3F}"/>
          </ac:inkMkLst>
        </pc:inkChg>
        <pc:inkChg chg="add del mod">
          <ac:chgData name="Michael Kuniega" userId="999f7fd1-0dc3-4cba-81fd-6a42a8d75a98" providerId="ADAL" clId="{5E6C7ABE-BA92-4CBB-B9B1-2488E3CE8F49}" dt="2023-01-29T00:54:17.330" v="3386"/>
          <ac:inkMkLst>
            <pc:docMk/>
            <pc:sldMk cId="2371875382" sldId="280"/>
            <ac:inkMk id="789" creationId="{FB22EDB9-7420-EB99-8D19-83BB497D8485}"/>
          </ac:inkMkLst>
        </pc:inkChg>
        <pc:inkChg chg="add del mod">
          <ac:chgData name="Michael Kuniega" userId="999f7fd1-0dc3-4cba-81fd-6a42a8d75a98" providerId="ADAL" clId="{5E6C7ABE-BA92-4CBB-B9B1-2488E3CE8F49}" dt="2023-01-29T00:54:17.299" v="3310"/>
          <ac:inkMkLst>
            <pc:docMk/>
            <pc:sldMk cId="2371875382" sldId="280"/>
            <ac:inkMk id="790" creationId="{A1AC506E-65B5-C446-F739-7DB66509C8F5}"/>
          </ac:inkMkLst>
        </pc:inkChg>
        <pc:inkChg chg="add del mod">
          <ac:chgData name="Michael Kuniega" userId="999f7fd1-0dc3-4cba-81fd-6a42a8d75a98" providerId="ADAL" clId="{5E6C7ABE-BA92-4CBB-B9B1-2488E3CE8F49}" dt="2023-01-29T00:54:17.315" v="3346"/>
          <ac:inkMkLst>
            <pc:docMk/>
            <pc:sldMk cId="2371875382" sldId="280"/>
            <ac:inkMk id="791" creationId="{B3BECDAE-4471-8FFD-6A7C-0C3722837D93}"/>
          </ac:inkMkLst>
        </pc:inkChg>
        <pc:inkChg chg="add del mod">
          <ac:chgData name="Michael Kuniega" userId="999f7fd1-0dc3-4cba-81fd-6a42a8d75a98" providerId="ADAL" clId="{5E6C7ABE-BA92-4CBB-B9B1-2488E3CE8F49}" dt="2023-01-29T00:54:17.307" v="3328"/>
          <ac:inkMkLst>
            <pc:docMk/>
            <pc:sldMk cId="2371875382" sldId="280"/>
            <ac:inkMk id="792" creationId="{787739D7-C42F-4720-740D-6ACC1CE9D3EF}"/>
          </ac:inkMkLst>
        </pc:inkChg>
        <pc:inkChg chg="add del mod">
          <ac:chgData name="Michael Kuniega" userId="999f7fd1-0dc3-4cba-81fd-6a42a8d75a98" providerId="ADAL" clId="{5E6C7ABE-BA92-4CBB-B9B1-2488E3CE8F49}" dt="2023-01-29T00:54:17.323" v="3363"/>
          <ac:inkMkLst>
            <pc:docMk/>
            <pc:sldMk cId="2371875382" sldId="280"/>
            <ac:inkMk id="793" creationId="{890829D4-427C-23F7-84E7-6643C46B22B2}"/>
          </ac:inkMkLst>
        </pc:inkChg>
        <pc:inkChg chg="add del mod">
          <ac:chgData name="Michael Kuniega" userId="999f7fd1-0dc3-4cba-81fd-6a42a8d75a98" providerId="ADAL" clId="{5E6C7ABE-BA92-4CBB-B9B1-2488E3CE8F49}" dt="2023-01-29T00:54:17.329" v="3383"/>
          <ac:inkMkLst>
            <pc:docMk/>
            <pc:sldMk cId="2371875382" sldId="280"/>
            <ac:inkMk id="794" creationId="{24F8A9F6-D335-28F7-9EF0-8E19D3D5B7A9}"/>
          </ac:inkMkLst>
        </pc:inkChg>
        <pc:inkChg chg="add del mod">
          <ac:chgData name="Michael Kuniega" userId="999f7fd1-0dc3-4cba-81fd-6a42a8d75a98" providerId="ADAL" clId="{5E6C7ABE-BA92-4CBB-B9B1-2488E3CE8F49}" dt="2023-01-29T00:54:17.323" v="3362"/>
          <ac:inkMkLst>
            <pc:docMk/>
            <pc:sldMk cId="2371875382" sldId="280"/>
            <ac:inkMk id="795" creationId="{4C79C903-470D-F6BE-5D7D-BA7FB2D838CF}"/>
          </ac:inkMkLst>
        </pc:inkChg>
        <pc:inkChg chg="add del mod">
          <ac:chgData name="Michael Kuniega" userId="999f7fd1-0dc3-4cba-81fd-6a42a8d75a98" providerId="ADAL" clId="{5E6C7ABE-BA92-4CBB-B9B1-2488E3CE8F49}" dt="2023-01-29T00:54:17.315" v="3345"/>
          <ac:inkMkLst>
            <pc:docMk/>
            <pc:sldMk cId="2371875382" sldId="280"/>
            <ac:inkMk id="797" creationId="{AAE36FC4-90EB-7313-E46C-34B3AF0614DB}"/>
          </ac:inkMkLst>
        </pc:inkChg>
        <pc:inkChg chg="add del mod">
          <ac:chgData name="Michael Kuniega" userId="999f7fd1-0dc3-4cba-81fd-6a42a8d75a98" providerId="ADAL" clId="{5E6C7ABE-BA92-4CBB-B9B1-2488E3CE8F49}" dt="2023-01-29T00:54:17.301" v="3315"/>
          <ac:inkMkLst>
            <pc:docMk/>
            <pc:sldMk cId="2371875382" sldId="280"/>
            <ac:inkMk id="798" creationId="{51A1BF02-0F76-A51D-82A1-8439D08D70B8}"/>
          </ac:inkMkLst>
        </pc:inkChg>
        <pc:inkChg chg="add del mod">
          <ac:chgData name="Michael Kuniega" userId="999f7fd1-0dc3-4cba-81fd-6a42a8d75a98" providerId="ADAL" clId="{5E6C7ABE-BA92-4CBB-B9B1-2488E3CE8F49}" dt="2023-01-29T00:54:17.299" v="3312"/>
          <ac:inkMkLst>
            <pc:docMk/>
            <pc:sldMk cId="2371875382" sldId="280"/>
            <ac:inkMk id="799" creationId="{871FFB16-43C4-D464-2294-55CF0B262568}"/>
          </ac:inkMkLst>
        </pc:inkChg>
        <pc:inkChg chg="add del mod">
          <ac:chgData name="Michael Kuniega" userId="999f7fd1-0dc3-4cba-81fd-6a42a8d75a98" providerId="ADAL" clId="{5E6C7ABE-BA92-4CBB-B9B1-2488E3CE8F49}" dt="2023-01-29T00:54:17.318" v="3353"/>
          <ac:inkMkLst>
            <pc:docMk/>
            <pc:sldMk cId="2371875382" sldId="280"/>
            <ac:inkMk id="800" creationId="{85776057-4CCF-13FC-A5AF-BE893291EC6D}"/>
          </ac:inkMkLst>
        </pc:inkChg>
        <pc:inkChg chg="add del mod">
          <ac:chgData name="Michael Kuniega" userId="999f7fd1-0dc3-4cba-81fd-6a42a8d75a98" providerId="ADAL" clId="{5E6C7ABE-BA92-4CBB-B9B1-2488E3CE8F49}" dt="2023-01-29T00:54:17.308" v="3331"/>
          <ac:inkMkLst>
            <pc:docMk/>
            <pc:sldMk cId="2371875382" sldId="280"/>
            <ac:inkMk id="801" creationId="{E06726D6-7089-7ADD-C478-A2C7F0444E7A}"/>
          </ac:inkMkLst>
        </pc:inkChg>
        <pc:inkChg chg="add del mod">
          <ac:chgData name="Michael Kuniega" userId="999f7fd1-0dc3-4cba-81fd-6a42a8d75a98" providerId="ADAL" clId="{5E6C7ABE-BA92-4CBB-B9B1-2488E3CE8F49}" dt="2023-01-29T00:54:17.306" v="3324"/>
          <ac:inkMkLst>
            <pc:docMk/>
            <pc:sldMk cId="2371875382" sldId="280"/>
            <ac:inkMk id="802" creationId="{42B6FC56-3D78-9A3A-CDDF-B81617C905AA}"/>
          </ac:inkMkLst>
        </pc:inkChg>
        <pc:inkChg chg="add del mod">
          <ac:chgData name="Michael Kuniega" userId="999f7fd1-0dc3-4cba-81fd-6a42a8d75a98" providerId="ADAL" clId="{5E6C7ABE-BA92-4CBB-B9B1-2488E3CE8F49}" dt="2023-01-29T00:54:17.331" v="3389"/>
          <ac:inkMkLst>
            <pc:docMk/>
            <pc:sldMk cId="2371875382" sldId="280"/>
            <ac:inkMk id="803" creationId="{5ECF5FAA-A254-656F-9022-0D3D7780407B}"/>
          </ac:inkMkLst>
        </pc:inkChg>
        <pc:inkChg chg="add del mod">
          <ac:chgData name="Michael Kuniega" userId="999f7fd1-0dc3-4cba-81fd-6a42a8d75a98" providerId="ADAL" clId="{5E6C7ABE-BA92-4CBB-B9B1-2488E3CE8F49}" dt="2023-01-29T00:54:17.312" v="3337"/>
          <ac:inkMkLst>
            <pc:docMk/>
            <pc:sldMk cId="2371875382" sldId="280"/>
            <ac:inkMk id="804" creationId="{0B153C6E-DF0F-CF7F-6831-970B1EBD833C}"/>
          </ac:inkMkLst>
        </pc:inkChg>
        <pc:inkChg chg="add del mod">
          <ac:chgData name="Michael Kuniega" userId="999f7fd1-0dc3-4cba-81fd-6a42a8d75a98" providerId="ADAL" clId="{5E6C7ABE-BA92-4CBB-B9B1-2488E3CE8F49}" dt="2023-01-29T00:54:17.304" v="3321"/>
          <ac:inkMkLst>
            <pc:docMk/>
            <pc:sldMk cId="2371875382" sldId="280"/>
            <ac:inkMk id="806" creationId="{69E1E34B-1F8F-3F1A-393F-C7E9CF7C1381}"/>
          </ac:inkMkLst>
        </pc:inkChg>
        <pc:inkChg chg="add del mod">
          <ac:chgData name="Michael Kuniega" userId="999f7fd1-0dc3-4cba-81fd-6a42a8d75a98" providerId="ADAL" clId="{5E6C7ABE-BA92-4CBB-B9B1-2488E3CE8F49}" dt="2023-01-29T00:54:17.316" v="3349"/>
          <ac:inkMkLst>
            <pc:docMk/>
            <pc:sldMk cId="2371875382" sldId="280"/>
            <ac:inkMk id="807" creationId="{156A8C78-2D58-B97E-C2A2-097D2A321B35}"/>
          </ac:inkMkLst>
        </pc:inkChg>
        <pc:inkChg chg="add del mod">
          <ac:chgData name="Michael Kuniega" userId="999f7fd1-0dc3-4cba-81fd-6a42a8d75a98" providerId="ADAL" clId="{5E6C7ABE-BA92-4CBB-B9B1-2488E3CE8F49}" dt="2023-01-29T00:54:17.321" v="3359"/>
          <ac:inkMkLst>
            <pc:docMk/>
            <pc:sldMk cId="2371875382" sldId="280"/>
            <ac:inkMk id="808" creationId="{CFC82E99-3CD1-1384-5AB6-87A331102D4E}"/>
          </ac:inkMkLst>
        </pc:inkChg>
        <pc:inkChg chg="add del mod">
          <ac:chgData name="Michael Kuniega" userId="999f7fd1-0dc3-4cba-81fd-6a42a8d75a98" providerId="ADAL" clId="{5E6C7ABE-BA92-4CBB-B9B1-2488E3CE8F49}" dt="2023-01-29T00:54:17.328" v="3378"/>
          <ac:inkMkLst>
            <pc:docMk/>
            <pc:sldMk cId="2371875382" sldId="280"/>
            <ac:inkMk id="809" creationId="{D55B863B-8430-58C3-7703-EBFBD4F3EA78}"/>
          </ac:inkMkLst>
        </pc:inkChg>
        <pc:inkChg chg="add del mod">
          <ac:chgData name="Michael Kuniega" userId="999f7fd1-0dc3-4cba-81fd-6a42a8d75a98" providerId="ADAL" clId="{5E6C7ABE-BA92-4CBB-B9B1-2488E3CE8F49}" dt="2023-01-29T00:54:17.325" v="3373"/>
          <ac:inkMkLst>
            <pc:docMk/>
            <pc:sldMk cId="2371875382" sldId="280"/>
            <ac:inkMk id="810" creationId="{E7DBB255-A73A-8058-8F63-4E639FAE7918}"/>
          </ac:inkMkLst>
        </pc:inkChg>
        <pc:inkChg chg="add del mod">
          <ac:chgData name="Michael Kuniega" userId="999f7fd1-0dc3-4cba-81fd-6a42a8d75a98" providerId="ADAL" clId="{5E6C7ABE-BA92-4CBB-B9B1-2488E3CE8F49}" dt="2023-01-29T00:54:17.324" v="3367"/>
          <ac:inkMkLst>
            <pc:docMk/>
            <pc:sldMk cId="2371875382" sldId="280"/>
            <ac:inkMk id="811" creationId="{7C70241E-44CA-0B79-2812-16148DCFB817}"/>
          </ac:inkMkLst>
        </pc:inkChg>
        <pc:inkChg chg="add del mod">
          <ac:chgData name="Michael Kuniega" userId="999f7fd1-0dc3-4cba-81fd-6a42a8d75a98" providerId="ADAL" clId="{5E6C7ABE-BA92-4CBB-B9B1-2488E3CE8F49}" dt="2023-01-29T00:54:17.319" v="3354"/>
          <ac:inkMkLst>
            <pc:docMk/>
            <pc:sldMk cId="2371875382" sldId="280"/>
            <ac:inkMk id="812" creationId="{5E37C855-B0A5-CEBD-2702-305D248B1F7F}"/>
          </ac:inkMkLst>
        </pc:inkChg>
        <pc:inkChg chg="add del mod">
          <ac:chgData name="Michael Kuniega" userId="999f7fd1-0dc3-4cba-81fd-6a42a8d75a98" providerId="ADAL" clId="{5E6C7ABE-BA92-4CBB-B9B1-2488E3CE8F49}" dt="2023-01-29T00:54:17.327" v="3377"/>
          <ac:inkMkLst>
            <pc:docMk/>
            <pc:sldMk cId="2371875382" sldId="280"/>
            <ac:inkMk id="813" creationId="{158AD86E-4907-26A9-0B64-2C5E7A692A20}"/>
          </ac:inkMkLst>
        </pc:inkChg>
        <pc:inkChg chg="add del mod">
          <ac:chgData name="Michael Kuniega" userId="999f7fd1-0dc3-4cba-81fd-6a42a8d75a98" providerId="ADAL" clId="{5E6C7ABE-BA92-4CBB-B9B1-2488E3CE8F49}" dt="2023-01-29T00:54:17.331" v="3390"/>
          <ac:inkMkLst>
            <pc:docMk/>
            <pc:sldMk cId="2371875382" sldId="280"/>
            <ac:inkMk id="814" creationId="{66057E9F-16AD-E149-173B-6B84C5AE833E}"/>
          </ac:inkMkLst>
        </pc:inkChg>
        <pc:inkChg chg="add del">
          <ac:chgData name="Michael Kuniega" userId="999f7fd1-0dc3-4cba-81fd-6a42a8d75a98" providerId="ADAL" clId="{5E6C7ABE-BA92-4CBB-B9B1-2488E3CE8F49}" dt="2023-01-29T00:58:19.820" v="3665" actId="34122"/>
          <ac:inkMkLst>
            <pc:docMk/>
            <pc:sldMk cId="2371875382" sldId="280"/>
            <ac:inkMk id="816" creationId="{64A0F7CA-78F0-8465-3EC6-AEAE1E95DD6B}"/>
          </ac:inkMkLst>
        </pc:inkChg>
        <pc:inkChg chg="add del">
          <ac:chgData name="Michael Kuniega" userId="999f7fd1-0dc3-4cba-81fd-6a42a8d75a98" providerId="ADAL" clId="{5E6C7ABE-BA92-4CBB-B9B1-2488E3CE8F49}" dt="2023-01-29T00:58:27.304" v="3667"/>
          <ac:inkMkLst>
            <pc:docMk/>
            <pc:sldMk cId="2371875382" sldId="280"/>
            <ac:inkMk id="817" creationId="{94A68B11-0974-448D-AF6F-3509AF1BC5DC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18" creationId="{1F9E0CD9-7BEC-34C7-118D-4A2DE5078B14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19" creationId="{0A9FEFB3-6E0B-841A-6914-004B1E1C3854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0" creationId="{998F8E45-8B8F-5830-923D-A152FDAB9682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1" creationId="{16832BD4-523C-8035-5150-677CD8F567C8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3" creationId="{BD769F6C-CD8E-1BCE-C355-51ABA99141B9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4" creationId="{684809B8-2286-2F5E-3D1B-66A899DEE91B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5" creationId="{FBE46333-56E4-7254-504F-A85321101863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26" creationId="{61F56E13-6772-43CB-8F06-8D05D5BEB8B8}"/>
          </ac:inkMkLst>
        </pc:inkChg>
        <pc:inkChg chg="add del mod">
          <ac:chgData name="Michael Kuniega" userId="999f7fd1-0dc3-4cba-81fd-6a42a8d75a98" providerId="ADAL" clId="{5E6C7ABE-BA92-4CBB-B9B1-2488E3CE8F49}" dt="2023-01-29T00:59:13.559" v="3688" actId="9405"/>
          <ac:inkMkLst>
            <pc:docMk/>
            <pc:sldMk cId="2371875382" sldId="280"/>
            <ac:inkMk id="827" creationId="{B39E6082-EAEC-C82E-8B99-49C8F7BA4D9B}"/>
          </ac:inkMkLst>
        </pc:inkChg>
        <pc:inkChg chg="add del mod">
          <ac:chgData name="Michael Kuniega" userId="999f7fd1-0dc3-4cba-81fd-6a42a8d75a98" providerId="ADAL" clId="{5E6C7ABE-BA92-4CBB-B9B1-2488E3CE8F49}" dt="2023-01-29T00:59:10.725" v="3687"/>
          <ac:inkMkLst>
            <pc:docMk/>
            <pc:sldMk cId="2371875382" sldId="280"/>
            <ac:inkMk id="828" creationId="{5557FF11-99A7-F829-805C-65FB42390B53}"/>
          </ac:inkMkLst>
        </pc:inkChg>
        <pc:inkChg chg="add del mod">
          <ac:chgData name="Michael Kuniega" userId="999f7fd1-0dc3-4cba-81fd-6a42a8d75a98" providerId="ADAL" clId="{5E6C7ABE-BA92-4CBB-B9B1-2488E3CE8F49}" dt="2023-01-29T00:59:09.147" v="3685" actId="9405"/>
          <ac:inkMkLst>
            <pc:docMk/>
            <pc:sldMk cId="2371875382" sldId="280"/>
            <ac:inkMk id="830" creationId="{7A722CDD-A589-2C18-C376-608267CBA95B}"/>
          </ac:inkMkLst>
        </pc:inkChg>
        <pc:inkChg chg="add del mod">
          <ac:chgData name="Michael Kuniega" userId="999f7fd1-0dc3-4cba-81fd-6a42a8d75a98" providerId="ADAL" clId="{5E6C7ABE-BA92-4CBB-B9B1-2488E3CE8F49}" dt="2023-01-29T00:59:06.285" v="3684"/>
          <ac:inkMkLst>
            <pc:docMk/>
            <pc:sldMk cId="2371875382" sldId="280"/>
            <ac:inkMk id="831" creationId="{8DE949EF-9C0D-0C0D-0D80-9136E27751AB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3" creationId="{4CF8986B-CAB3-2593-D284-D5E9360881B2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4" creationId="{F2D3320A-8290-15E2-8546-BD64B73D600A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6" creationId="{B723C93D-B751-290F-DBD0-0BD11DE5B540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7" creationId="{7E718A38-51B7-46A3-B56E-1F4D5BD23A04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8" creationId="{EEDC40C0-D9C3-03C7-F5F4-1E19F2EB5C69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39" creationId="{47C5CF6F-B155-ED83-F543-37B262E3DE85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0" creationId="{233DCD00-8E2C-5EEC-CBD7-6D651BF921D0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1" creationId="{86AEBBF1-3806-B4F9-4BE7-B794EC93767C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2" creationId="{666C53F4-208F-3116-FE81-76364A71E0D7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3" creationId="{540F9778-9AB5-EF16-6A76-AC048FB0E36C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4" creationId="{03B318B2-E569-7C90-8E02-05343D2FB2F5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6" creationId="{8C08D412-E478-9126-190C-F96BBB6BEE35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7" creationId="{D3734877-868D-586A-A570-D95AECE59B1A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8" creationId="{B483D600-5596-BF5B-9DC5-A2C816E76306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49" creationId="{3A14A15B-3895-58FD-80AE-BE9665528D25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2" creationId="{90FD4B54-59F1-B88A-1FE8-09D88E3E7128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3" creationId="{87EE292D-6885-9F87-5D86-DF6423FD3182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4" creationId="{0003579A-D3C1-7371-7F5A-EC074979C513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5" creationId="{5124AB33-6441-AF48-5DFF-A61B5743C2DA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6" creationId="{339DF29F-36F7-5350-DA05-B39445BE16E1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7" creationId="{2498794F-0005-2AD5-D959-D62BAE7C864C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58" creationId="{79F884E5-42D6-F84F-B79B-40A8DCEB044A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60" creationId="{D504CABA-1B2F-C2A8-BD76-8F72739FC649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61" creationId="{896F877E-7BB6-EC47-2A5D-2074C866B300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62" creationId="{1C915027-85F3-3A57-1C23-EB91F2C6A962}"/>
          </ac:inkMkLst>
        </pc:inkChg>
        <pc:inkChg chg="add mod">
          <ac:chgData name="Michael Kuniega" userId="999f7fd1-0dc3-4cba-81fd-6a42a8d75a98" providerId="ADAL" clId="{5E6C7ABE-BA92-4CBB-B9B1-2488E3CE8F49}" dt="2023-01-29T00:59:52.082" v="3723" actId="14100"/>
          <ac:inkMkLst>
            <pc:docMk/>
            <pc:sldMk cId="2371875382" sldId="280"/>
            <ac:inkMk id="863" creationId="{B39DEDBF-5DEE-2716-868B-4CFB9C3CE4E7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65" creationId="{4EF07DC2-2BD9-5F07-17DF-D3F5F2C38482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66" creationId="{E5964C86-F4ED-C5CC-0B6C-92350925E66C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67" creationId="{29CFEBDE-74D2-17A0-586E-C93A89F962D2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68" creationId="{2B50D122-5373-C283-FF48-437BCCD35345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69" creationId="{FB4CE745-1FA9-97B3-8563-D680E81C0488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0" creationId="{F3B28244-AB10-747A-752D-ADD414A78268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1" creationId="{8CFA8F78-5B26-8F72-B4E3-CBFA6FF68CF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2" creationId="{6FE46F66-A282-7D8F-5637-9FD53CD7B8DB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3" creationId="{0C722B3E-0E80-5A2C-3A02-962EBE143D43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4" creationId="{4DE07504-FF20-3517-A7F7-B233997A736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5" creationId="{19FCA6DE-A638-5CEA-AFB1-F453607F5AB3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7" creationId="{89A94CE6-C78C-3957-AD96-9A929D7E04A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8" creationId="{8EC02E1F-9E49-637F-E68F-CFA8FAA0FFB6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79" creationId="{E5C9DCB0-4EE5-DED3-FFEF-513A022EE1DB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0" creationId="{9D9EDCB5-BC5B-EEC1-0E31-841FB5B381AA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1" creationId="{16A70F95-1616-D23C-EC05-70D0A51649BC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2" creationId="{B0188EB2-519B-2F9B-4A7D-D9D11730AAA5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3" creationId="{9A02D8FA-E38F-6C57-E5E1-66DAF4AC08CC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4" creationId="{2202609D-FA3C-86D9-FDA6-6AB677B83A5C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5" creationId="{B72DE98C-1234-FE8A-5A6A-79B7E9C66F98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6" creationId="{5F87EE05-0682-DD69-3E0E-B2F9FB9FFF43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7" creationId="{8AD22C52-3158-200F-D27E-8B3F144DBA1B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88" creationId="{246484B5-5C96-9046-576E-883B1A862E77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0" creationId="{E5B18332-02C4-D66E-294B-FE916E2D54B5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1" creationId="{A49F3CD8-BA57-7CFD-F82B-5A1D5D10D6A6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2" creationId="{73287453-7ADC-A137-AAD7-1245DCB6857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3" creationId="{49A76AA1-330C-5A1E-FB6D-1892F0D5C685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4" creationId="{C7E3BCC9-393C-95F3-15FB-70AB9B47978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5" creationId="{43609E44-43B3-3F2F-E1D0-5A5D5E1DFBE7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6" creationId="{9E3B2640-B53D-9B21-C1A0-4E3B2A81F74B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7" creationId="{587FD126-A6DA-0192-B23D-878EF8FD51A1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8" creationId="{F670D048-DFDC-3F29-6207-51DC9F31A7C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899" creationId="{4C02FC93-6941-FC65-D924-D5D3BF838E4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1" creationId="{BC83328B-C08E-6947-9983-49C428953E3F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2" creationId="{78CB07B0-9BEE-7AB3-2AAB-BBB08807F785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3" creationId="{F9B6A9AD-CB98-6E66-E261-04496ADDF46D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4" creationId="{63B76E6D-1C8A-7EF1-922F-1246F4C7CBBE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5" creationId="{21AE3AA1-97B9-B881-62DB-AE7BD2541A19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7" creationId="{C98CD7B1-B1FE-38F4-EA94-786674BBE808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8" creationId="{DB2288E1-68CF-1F47-AA8F-DD34CA1D2363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09" creationId="{BC6A49A0-61E7-D158-E019-8410D58D7F4C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10" creationId="{43113873-914D-3BF6-2D70-188C3B137757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11" creationId="{DBC04E6B-0173-7739-907D-4F436F521789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12" creationId="{32A84B53-9015-C764-509F-45648CFE9C9D}"/>
          </ac:inkMkLst>
        </pc:inkChg>
        <pc:inkChg chg="add mod">
          <ac:chgData name="Michael Kuniega" userId="999f7fd1-0dc3-4cba-81fd-6a42a8d75a98" providerId="ADAL" clId="{5E6C7ABE-BA92-4CBB-B9B1-2488E3CE8F49}" dt="2023-01-29T01:01:14.545" v="3773"/>
          <ac:inkMkLst>
            <pc:docMk/>
            <pc:sldMk cId="2371875382" sldId="280"/>
            <ac:inkMk id="913" creationId="{9B9EA591-C7B8-EBD0-AA99-8BF7258A6ABD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15" creationId="{4B78E49E-4824-84F9-610F-4A153A93A17F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16" creationId="{3AFF0EA4-48A1-D152-61D6-A31783434372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17" creationId="{41DA22E3-658F-F957-F558-2A47A54A8ACE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18" creationId="{244B0894-35D5-D7A9-90CC-0A6C39DC9C3A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19" creationId="{E34A0D7D-C94B-CD75-0863-DDB9623D8A9E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0" creationId="{44B26242-EBED-B1BE-C3D0-8F2BE6B48C51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1" creationId="{49B42E71-1F16-811F-8CB1-DD24271BFC99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3" creationId="{36DC3775-8FAD-B207-E616-8776D23FFA47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4" creationId="{B4F58F24-FBFD-1AA7-A6C4-2F2BBAE5A736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5" creationId="{F10464AE-7B14-7D17-FE9B-93F3AFED4B19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6" creationId="{F312906A-D9FA-62C2-5262-20C434ADBD7F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7" creationId="{F7A38E3E-622C-E1FC-E40E-BCAE5290350B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8" creationId="{06E42B1E-C20B-695E-009B-1E17A335353D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29" creationId="{242A0F4B-C54C-9F56-755B-CFCCABCAA9CD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0" creationId="{5543030E-49ED-414C-1B0E-0FE0374B56BD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1" creationId="{1D45D483-9183-E4F1-5CB5-623C613757C2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2" creationId="{B2197C59-B78D-17E0-42C4-4CFEA20BA3D1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3" creationId="{AA7433E3-14CC-686B-EA87-7300D365C373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4" creationId="{1988E9E6-EB00-D867-6486-1976E88117F1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5" creationId="{842F8057-A4E2-9BEB-E5B1-F19DC6084D31}"/>
          </ac:inkMkLst>
        </pc:inkChg>
        <pc:inkChg chg="add mod">
          <ac:chgData name="Michael Kuniega" userId="999f7fd1-0dc3-4cba-81fd-6a42a8d75a98" providerId="ADAL" clId="{5E6C7ABE-BA92-4CBB-B9B1-2488E3CE8F49}" dt="2023-01-29T01:01:28.324" v="3796"/>
          <ac:inkMkLst>
            <pc:docMk/>
            <pc:sldMk cId="2371875382" sldId="280"/>
            <ac:inkMk id="936" creationId="{ADBA8A72-EA4C-66B0-82D5-79BDA6487140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38" creationId="{DBE77AA7-1CEF-1C5D-7167-A9D02E96E91F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39" creationId="{04EC7B6E-C137-639A-CA47-3D0BFD250695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0" creationId="{325F6AF2-7585-F0BD-AB61-1DCB8333EBB1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1" creationId="{8C93C1FF-8129-8F60-B3D0-BBADF600DCAB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3" creationId="{18B0A770-97BA-CD40-7862-7FDB584016AF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4" creationId="{740F893F-04A2-035A-2F7D-B7EF08C6E93B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5" creationId="{50C40811-B6CB-DBE0-1787-C3357EA3020B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6" creationId="{7CE41E72-4109-DD01-BFBF-F40E1B3BA275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7" creationId="{31D8B0AA-EA27-31B8-9329-D4DC8A81F628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49" creationId="{A977A3F9-6D74-F04D-07E7-69BFB8CDCDD3}"/>
          </ac:inkMkLst>
        </pc:inkChg>
        <pc:inkChg chg="add mod">
          <ac:chgData name="Michael Kuniega" userId="999f7fd1-0dc3-4cba-81fd-6a42a8d75a98" providerId="ADAL" clId="{5E6C7ABE-BA92-4CBB-B9B1-2488E3CE8F49}" dt="2023-01-29T01:01:58.775" v="3812"/>
          <ac:inkMkLst>
            <pc:docMk/>
            <pc:sldMk cId="2371875382" sldId="280"/>
            <ac:inkMk id="950" creationId="{75E6A117-2372-012B-F1D9-82D37046BDB1}"/>
          </ac:inkMkLst>
        </pc:inkChg>
        <pc:inkChg chg="add del mod">
          <ac:chgData name="Michael Kuniega" userId="999f7fd1-0dc3-4cba-81fd-6a42a8d75a98" providerId="ADAL" clId="{5E6C7ABE-BA92-4CBB-B9B1-2488E3CE8F49}" dt="2023-01-29T01:01:58.775" v="3812"/>
          <ac:inkMkLst>
            <pc:docMk/>
            <pc:sldMk cId="2371875382" sldId="280"/>
            <ac:inkMk id="951" creationId="{C4510BB4-9339-DFA6-F8D6-0C8B348C9A73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3" creationId="{1F0B487B-F393-889C-3C89-317B605A2AD5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4" creationId="{9960F466-678C-6CAD-AE19-66E19435AEB8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5" creationId="{27ECCE03-1666-EACB-BE73-167E6BB50589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6" creationId="{898F9C2E-682D-E174-D51C-CB1F1695D6BF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8" creationId="{F92692F3-F6E1-6421-6781-037AF45FBFB9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59" creationId="{46A1B29D-EF9D-483E-3CA7-2DE5E0486B93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61" creationId="{7D411FC7-83C4-2907-B145-4A578C08CA6E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62" creationId="{A948281F-22B0-A608-B8B9-E8DDD50B9AD9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63" creationId="{CAAC2775-BDF2-A8BD-5B12-21A273FFFF35}"/>
          </ac:inkMkLst>
        </pc:inkChg>
        <pc:inkChg chg="add mod">
          <ac:chgData name="Michael Kuniega" userId="999f7fd1-0dc3-4cba-81fd-6a42a8d75a98" providerId="ADAL" clId="{5E6C7ABE-BA92-4CBB-B9B1-2488E3CE8F49}" dt="2023-01-29T01:02:42.074" v="3844"/>
          <ac:inkMkLst>
            <pc:docMk/>
            <pc:sldMk cId="2371875382" sldId="280"/>
            <ac:inkMk id="964" creationId="{6C971014-7993-783C-0E65-4FC68F61EF31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66" creationId="{A29E0AFA-A338-8640-C1A5-7C41ACBE805C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67" creationId="{62B37CA8-E7A8-EC9E-27D7-1A025CE21B57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68" creationId="{5935985A-31CB-04FB-F60F-BED7368052F3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69" creationId="{3696BD20-751B-310A-499B-137818D860C7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0" creationId="{BF24A754-E7C2-77FD-08F1-5B3E6E1306DB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1" creationId="{446D91F8-AA53-47C4-AA37-9E75C16FC07D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2" creationId="{3385B237-61FB-4DF4-FDC7-DEBA82E50056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3" creationId="{F5384C00-E7E0-5E82-9236-39EB62FD91F8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4" creationId="{00692634-1515-5EB1-08C1-14E6B2B4C70C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5" creationId="{B4C8CE48-C401-97E7-C65C-55EC1D291579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6" creationId="{FF659A7E-2B74-A402-9EA3-89AE1182DDAC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7" creationId="{8F2D3892-1BC2-3B85-31ED-BACB4F87AAC2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8" creationId="{4F1659B5-A52F-D0FF-570A-6B499375F698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79" creationId="{34EED3C4-EAD6-E812-E360-3B400F205D94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80" creationId="{42F2B5FD-B5E5-F803-33BE-EA17CA205092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81" creationId="{565FFA50-05BD-4A03-6597-F3F745CE9F69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82" creationId="{1D34402A-C471-E0A0-8053-02B944BEBEEE}"/>
          </ac:inkMkLst>
        </pc:inkChg>
        <pc:inkChg chg="add mod">
          <ac:chgData name="Michael Kuniega" userId="999f7fd1-0dc3-4cba-81fd-6a42a8d75a98" providerId="ADAL" clId="{5E6C7ABE-BA92-4CBB-B9B1-2488E3CE8F49}" dt="2023-01-29T01:02:56.923" v="3845" actId="1076"/>
          <ac:inkMkLst>
            <pc:docMk/>
            <pc:sldMk cId="2371875382" sldId="280"/>
            <ac:inkMk id="983" creationId="{F57844CF-F4BE-36E8-3D47-0EA47E6877F6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85" creationId="{FA0BC96F-D9F4-915B-2954-EDF95C7EC0F0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86" creationId="{068C0856-CC00-F19D-402C-245C0D1B6A66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87" creationId="{30FDDA13-19F1-9C9B-B2DF-BF6BB17F9D0A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88" creationId="{D8952610-93AD-8051-7F53-8C10906BB84E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89" creationId="{8E488A16-F7CC-D246-4239-A742846D72EF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90" creationId="{362DD277-CB4C-6BDE-48A1-66034C47834D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91" creationId="{B79D721F-B024-3047-2195-47366794A1BC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92" creationId="{7CDE0105-4FED-D662-321A-D156E5683666}"/>
          </ac:inkMkLst>
        </pc:inkChg>
        <pc:inkChg chg="add mod">
          <ac:chgData name="Michael Kuniega" userId="999f7fd1-0dc3-4cba-81fd-6a42a8d75a98" providerId="ADAL" clId="{5E6C7ABE-BA92-4CBB-B9B1-2488E3CE8F49}" dt="2023-01-29T01:03:05.748" v="3856"/>
          <ac:inkMkLst>
            <pc:docMk/>
            <pc:sldMk cId="2371875382" sldId="280"/>
            <ac:inkMk id="994" creationId="{0C8C7062-B47F-0676-7B60-1EA48AF373BF}"/>
          </ac:inkMkLst>
        </pc:inkChg>
        <pc:inkChg chg="add mod">
          <ac:chgData name="Michael Kuniega" userId="999f7fd1-0dc3-4cba-81fd-6a42a8d75a98" providerId="ADAL" clId="{5E6C7ABE-BA92-4CBB-B9B1-2488E3CE8F49}" dt="2023-01-29T01:03:22.468" v="3861"/>
          <ac:inkMkLst>
            <pc:docMk/>
            <pc:sldMk cId="2371875382" sldId="280"/>
            <ac:inkMk id="996" creationId="{B3148750-51A4-65C9-EF60-AD9CE3BE0D1E}"/>
          </ac:inkMkLst>
        </pc:inkChg>
        <pc:inkChg chg="add mod">
          <ac:chgData name="Michael Kuniega" userId="999f7fd1-0dc3-4cba-81fd-6a42a8d75a98" providerId="ADAL" clId="{5E6C7ABE-BA92-4CBB-B9B1-2488E3CE8F49}" dt="2023-01-29T01:03:22.468" v="3861"/>
          <ac:inkMkLst>
            <pc:docMk/>
            <pc:sldMk cId="2371875382" sldId="280"/>
            <ac:inkMk id="997" creationId="{1B043F5C-6B63-8455-D545-3F7843316AA4}"/>
          </ac:inkMkLst>
        </pc:inkChg>
        <pc:inkChg chg="add mod">
          <ac:chgData name="Michael Kuniega" userId="999f7fd1-0dc3-4cba-81fd-6a42a8d75a98" providerId="ADAL" clId="{5E6C7ABE-BA92-4CBB-B9B1-2488E3CE8F49}" dt="2023-01-29T01:03:22.468" v="3861"/>
          <ac:inkMkLst>
            <pc:docMk/>
            <pc:sldMk cId="2371875382" sldId="280"/>
            <ac:inkMk id="998" creationId="{85DB4EEB-56E7-126E-1F07-0F21AF8E429E}"/>
          </ac:inkMkLst>
        </pc:inkChg>
        <pc:inkChg chg="add mod">
          <ac:chgData name="Michael Kuniega" userId="999f7fd1-0dc3-4cba-81fd-6a42a8d75a98" providerId="ADAL" clId="{5E6C7ABE-BA92-4CBB-B9B1-2488E3CE8F49}" dt="2023-01-29T01:03:22.468" v="3861"/>
          <ac:inkMkLst>
            <pc:docMk/>
            <pc:sldMk cId="2371875382" sldId="280"/>
            <ac:inkMk id="999" creationId="{82ABD7EC-8981-9AA5-7053-469170489CE3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1" creationId="{17994F60-802F-D856-20CC-046D83F14355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2" creationId="{1B0193B7-5D97-009F-9814-FB8FAF1A372B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3" creationId="{517BE8E3-8146-4BA2-28FD-C8877A2E4160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4" creationId="{FAB68752-6975-AD40-34A0-A472FB88756B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5" creationId="{5D9EAFBD-78D1-CAA6-BC7A-DBC45C20B07D}"/>
          </ac:inkMkLst>
        </pc:inkChg>
        <pc:inkChg chg="add mod">
          <ac:chgData name="Michael Kuniega" userId="999f7fd1-0dc3-4cba-81fd-6a42a8d75a98" providerId="ADAL" clId="{5E6C7ABE-BA92-4CBB-B9B1-2488E3CE8F49}" dt="2023-01-29T01:03:35.177" v="3868"/>
          <ac:inkMkLst>
            <pc:docMk/>
            <pc:sldMk cId="2371875382" sldId="280"/>
            <ac:inkMk id="1006" creationId="{AA193664-A31C-CBBB-3A28-61C12A03F023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08" creationId="{6876AAE6-D78A-DB64-6B84-91ECF996A6E4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09" creationId="{23C20712-C717-BD68-2C98-D3FDD92E1B9B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0" creationId="{C2B2A303-8BD2-7C33-546F-ACBE9C12342C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1" creationId="{339B0B02-0AA2-2E24-F70E-84C464185E80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2" creationId="{2C9249A1-FE9C-AA54-7C13-35CF2B236E18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3" creationId="{02AD4DB5-B3D7-C8A1-080F-01F613396987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4" creationId="{EA496831-67B1-B3F3-7318-558AD26F6EAA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5" creationId="{5C84B90D-483D-FB8E-77DD-696FDC593AC7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6" creationId="{59F2984C-4201-90E1-0599-CB3FC8ACBFAA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7" creationId="{5BEAECB1-7258-A26F-1354-E30285740161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8" creationId="{AC41E07A-A236-FA62-9039-F67DCD37F41C}"/>
          </ac:inkMkLst>
        </pc:inkChg>
        <pc:inkChg chg="add mod">
          <ac:chgData name="Michael Kuniega" userId="999f7fd1-0dc3-4cba-81fd-6a42a8d75a98" providerId="ADAL" clId="{5E6C7ABE-BA92-4CBB-B9B1-2488E3CE8F49}" dt="2023-01-29T01:03:45.959" v="3881"/>
          <ac:inkMkLst>
            <pc:docMk/>
            <pc:sldMk cId="2371875382" sldId="280"/>
            <ac:inkMk id="1019" creationId="{C60D0412-FCEC-6DEC-A532-F48C131AC1A5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2" creationId="{45776A7A-D5B3-EE6C-4430-A87D15BFC945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3" creationId="{C5281B76-ED41-B047-B893-607F9FDD209A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4" creationId="{B7B3C20F-4224-4424-0DE2-FE15AB7A594D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6" creationId="{A87534E9-4EAD-C587-E3B0-800BCC690DEE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7" creationId="{C487AE8C-4648-B98E-6CE4-6E89EB7CFF4D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8" creationId="{2DA56843-C689-FFE3-9D20-89A626A99D41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29" creationId="{C77DA016-B079-62A9-6007-B48EE26CD752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0" creationId="{B4C45104-1300-C203-371A-16B60AC6F707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1" creationId="{9E47425B-5C80-0C4A-DBC7-37407B881691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2" creationId="{E7D7FE2B-18EE-7567-2BD7-0BFFD8F54B78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3" creationId="{EA3DEB91-EDEC-BDF1-1FD3-605D8B31B4BE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4" creationId="{880850D0-5E14-6722-F88A-C10ABDB88DEC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5" creationId="{4C47FEA1-0400-E32E-BF04-77310A867D0A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36" creationId="{98CE0529-38FF-1F0C-DFA3-3AFB1206505D}"/>
          </ac:inkMkLst>
        </pc:inkChg>
        <pc:inkChg chg="add del mod">
          <ac:chgData name="Michael Kuniega" userId="999f7fd1-0dc3-4cba-81fd-6a42a8d75a98" providerId="ADAL" clId="{5E6C7ABE-BA92-4CBB-B9B1-2488E3CE8F49}" dt="2023-01-29T01:04:14.431" v="3902"/>
          <ac:inkMkLst>
            <pc:docMk/>
            <pc:sldMk cId="2371875382" sldId="280"/>
            <ac:inkMk id="1038" creationId="{3884AFB6-050A-BD8F-667B-58C5DA70C025}"/>
          </ac:inkMkLst>
        </pc:inkChg>
        <pc:inkChg chg="add del mod">
          <ac:chgData name="Michael Kuniega" userId="999f7fd1-0dc3-4cba-81fd-6a42a8d75a98" providerId="ADAL" clId="{5E6C7ABE-BA92-4CBB-B9B1-2488E3CE8F49}" dt="2023-01-29T01:04:14.431" v="3901"/>
          <ac:inkMkLst>
            <pc:docMk/>
            <pc:sldMk cId="2371875382" sldId="280"/>
            <ac:inkMk id="1039" creationId="{17244D1A-CB54-CF5F-CB8D-0682568E2827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1" creationId="{F7E1C4C9-901B-3856-DE6C-2B31264D1606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2" creationId="{C1A92EB4-5475-3AE7-9EE5-CE10C8D71184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3" creationId="{94966258-69DF-C1E3-70E3-A541239249C9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4" creationId="{F1419ADE-CFCE-B416-9190-CB1835790FA2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5" creationId="{CEEB9459-25F8-1374-4257-C4DB3AD435D6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6" creationId="{FADB7CB9-CC3A-8CE6-AB18-AF13DBC8292B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7" creationId="{E22AB7A1-E618-0418-85EE-960D433A5D43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8" creationId="{C9E32B79-541B-6440-99EA-C3D2E51C855D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49" creationId="{809999BE-0C6D-2115-D499-42A9AEA8AD05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1" creationId="{879D0369-71A5-FCCC-1E97-FAC369B8656C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2" creationId="{00EE35E1-816B-F5A7-935C-1CB6D3CB218F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3" creationId="{9E27D28F-4816-083F-3FCD-A275F80203F2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5" creationId="{F27A5957-423D-A21B-8932-180121A8A7F3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6" creationId="{3F26DEE4-6B9C-BB55-F34A-FD441896F531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7" creationId="{8E12AAE2-2E02-36F5-C592-7E80E5D19174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58" creationId="{DB530964-B92F-8ACD-DBB6-4D7D5E2ABA13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0" creationId="{550DEEA9-3688-AD3C-A654-5AC97B309CFD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1" creationId="{501EDAB7-C706-0332-522B-9360EAD8DA1D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2" creationId="{A7806E49-594D-2D4B-587A-94401564A4A5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4" creationId="{E355FBE3-4954-8113-097E-F7909949FDEE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5" creationId="{3607623B-F1F1-103D-A8D5-EB34E275BA28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7" creationId="{2DD4D214-027B-353E-7BDA-F2BD6FC7D483}"/>
          </ac:inkMkLst>
        </pc:inkChg>
        <pc:inkChg chg="add mod">
          <ac:chgData name="Michael Kuniega" userId="999f7fd1-0dc3-4cba-81fd-6a42a8d75a98" providerId="ADAL" clId="{5E6C7ABE-BA92-4CBB-B9B1-2488E3CE8F49}" dt="2023-01-29T01:05:07.317" v="3931"/>
          <ac:inkMkLst>
            <pc:docMk/>
            <pc:sldMk cId="2371875382" sldId="280"/>
            <ac:inkMk id="1068" creationId="{976D6AE8-E78F-2F97-FA61-B65F7723E4B8}"/>
          </ac:inkMkLst>
        </pc:inkChg>
        <pc:inkChg chg="add">
          <ac:chgData name="Michael Kuniega" userId="999f7fd1-0dc3-4cba-81fd-6a42a8d75a98" providerId="ADAL" clId="{5E6C7ABE-BA92-4CBB-B9B1-2488E3CE8F49}" dt="2023-01-29T01:07:31.105" v="3932" actId="9405"/>
          <ac:inkMkLst>
            <pc:docMk/>
            <pc:sldMk cId="2371875382" sldId="280"/>
            <ac:inkMk id="1070" creationId="{EA97C70E-788B-1548-E64C-E98415CB41B6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1" creationId="{37D7DCE1-30F9-EF4C-E627-EB005B2B2667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2" creationId="{6174BF42-4675-CDD4-230E-76AFF6E5D4AA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3" creationId="{7686413E-C3A6-F34F-8FE1-269707373444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4" creationId="{E0CA43C7-8E92-3EC3-A288-CF36631C4CB2}"/>
          </ac:inkMkLst>
        </pc:inkChg>
        <pc:inkChg chg="add">
          <ac:chgData name="Michael Kuniega" userId="999f7fd1-0dc3-4cba-81fd-6a42a8d75a98" providerId="ADAL" clId="{5E6C7ABE-BA92-4CBB-B9B1-2488E3CE8F49}" dt="2023-01-29T01:07:36.078" v="3938" actId="9405"/>
          <ac:inkMkLst>
            <pc:docMk/>
            <pc:sldMk cId="2371875382" sldId="280"/>
            <ac:inkMk id="1076" creationId="{E23F5F61-7CB4-2CB7-2A8C-1D6E4EC57E17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7" creationId="{ACA9A8CE-9034-2D07-1983-ACCABBEBA49E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8" creationId="{B3C5573C-1BC1-D46E-A130-B41401EE8C09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79" creationId="{45022880-ADDA-E413-67E5-A0B919B56A09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80" creationId="{71F95E13-8FF7-03EC-1947-AFB3CB22F95D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81" creationId="{D59CB621-D3F3-E103-B516-F91FDB4B4A3D}"/>
          </ac:inkMkLst>
        </pc:inkChg>
        <pc:inkChg chg="add mod">
          <ac:chgData name="Michael Kuniega" userId="999f7fd1-0dc3-4cba-81fd-6a42a8d75a98" providerId="ADAL" clId="{5E6C7ABE-BA92-4CBB-B9B1-2488E3CE8F49}" dt="2023-01-29T01:07:46.038" v="3945"/>
          <ac:inkMkLst>
            <pc:docMk/>
            <pc:sldMk cId="2371875382" sldId="280"/>
            <ac:inkMk id="1082" creationId="{91E4CCB0-02C5-DFE4-4B3B-037EA4A7CAFD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84" creationId="{C666D14C-9A1F-F64F-06B8-9CFED0DAEF6E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85" creationId="{31F15717-9D5A-24B2-AAFC-81F4B8C4F009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86" creationId="{EE23975D-875D-B291-44ED-465DAE33F600}"/>
          </ac:inkMkLst>
        </pc:inkChg>
        <pc:inkChg chg="add del mod">
          <ac:chgData name="Michael Kuniega" userId="999f7fd1-0dc3-4cba-81fd-6a42a8d75a98" providerId="ADAL" clId="{5E6C7ABE-BA92-4CBB-B9B1-2488E3CE8F49}" dt="2023-01-29T01:07:57.902" v="3951"/>
          <ac:inkMkLst>
            <pc:docMk/>
            <pc:sldMk cId="2371875382" sldId="280"/>
            <ac:inkMk id="1087" creationId="{940B5D6C-6AF2-DF3C-E57C-D6D8B6C1049E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89" creationId="{8E6A8DCC-C849-9129-4D4C-EB1AE03738E2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0" creationId="{9229C157-B843-592B-CC58-5A1075AEF5F5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1" creationId="{033F3AAB-4EA4-2D0A-0ED8-DF412BB2CF1D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2" creationId="{FE2F8AC2-C944-67E9-771A-6DB9EC9633C0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3" creationId="{E9F49BB1-C229-7546-E3D2-B379B7A1FE4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4" creationId="{B3E42E95-314D-116E-4BC7-3BE2A84A9C65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5" creationId="{2CCEDE10-70A9-8000-2565-8DFCCA6EFA87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6" creationId="{FF8F44BE-0BA5-4C28-C124-301D2E3333FB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7" creationId="{310F561D-DE97-0D60-0969-4668EE04DA6F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8" creationId="{F78229A0-B884-52FB-2603-5F883B880B9C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099" creationId="{66CE39B8-5043-6263-5DE5-14064BA6A3F7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0" creationId="{9BD1B01D-B877-1307-C999-34B611E2D5FB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1" creationId="{B3F15C26-4BFB-DF8E-76CF-C0476A344C90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2" creationId="{C5DDE93D-A9BC-99E0-3FF8-7363C5052105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3" creationId="{F9C655C5-AF8C-853D-414A-B9CFEA08426A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4" creationId="{7433F993-774F-DC81-E80B-6D094E91E2D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5" creationId="{C4E9651C-7BEC-3060-C3CA-15E0B297AAC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6" creationId="{C21A25A3-3A65-EFF8-B1BD-99A3A4423EF4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7" creationId="{354F4201-9026-8082-975E-60146889176C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8" creationId="{37BAA0E7-E6FC-FE47-5C85-B3C2F8BFAB4E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09" creationId="{16C916DA-748A-ECB3-ABAC-442C3173CE64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0" creationId="{A81B56BB-19A4-2C66-814B-D2B97E07C67E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1" creationId="{70B3E3EB-2E49-00B9-8EC1-5A435BB80020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2" creationId="{67D5E1A8-1228-4B12-255C-DD39621769BC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4" creationId="{E2AACAC2-CA63-45BC-D9BA-71FE9ED40C6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5" creationId="{8103AEAA-4449-C4A3-A7C6-941569B57F3B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6" creationId="{6D0EFCF6-DD95-DE8F-E9BA-8A9EA559D3FF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7" creationId="{C9EDA409-3707-C257-C441-541ACE67FF85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19" creationId="{1E0D2FD5-919E-2955-9C81-D2A0F9C66DA5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0" creationId="{58FA5D3B-C11A-7A30-A436-EBC53699F7BA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1" creationId="{9B94E81D-6881-8CD2-D04A-F6318256602E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2" creationId="{9DB8B189-47D8-E450-935D-7CACA20E389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3" creationId="{34E84145-D752-C473-6508-B8292E67B29B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4" creationId="{75638396-2F7D-1529-8012-62ADD3CEFCDC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5" creationId="{3745FE1A-CE4D-187A-8B60-DB5CD9A974E9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6" creationId="{2DE13145-676D-E1E4-2F68-373E4060B6F8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7" creationId="{1130AAC4-FC73-42DD-F25A-AE96B2472BAA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28" creationId="{0DA53E93-9B8A-AF28-5F3C-4033F16EEBD9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0" creationId="{AC0EDB56-D10D-5FFB-272A-EC9644DB0B36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1" creationId="{72682F5F-44B6-4D22-1F67-2EC0D38E29AF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2" creationId="{35F82658-2CDA-ED55-7CED-60E81048A4EC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3" creationId="{37948D15-BDD9-B11D-3CEB-52A3F625B746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4" creationId="{73FA66F6-B3A5-DF84-22A0-21B718D0D16A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6" creationId="{BD2DABF8-80D1-6F08-3298-92D9EEEFBDBA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7" creationId="{7A99C134-CAEC-463B-AF6C-F333656800D1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8" creationId="{C6BF903E-E23D-7160-F76F-8640D090A893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39" creationId="{B306BF63-19FF-D8DB-D40B-195939925E57}"/>
          </ac:inkMkLst>
        </pc:inkChg>
        <pc:inkChg chg="add mod">
          <ac:chgData name="Michael Kuniega" userId="999f7fd1-0dc3-4cba-81fd-6a42a8d75a98" providerId="ADAL" clId="{5E6C7ABE-BA92-4CBB-B9B1-2488E3CE8F49}" dt="2023-01-29T01:08:50.766" v="4004"/>
          <ac:inkMkLst>
            <pc:docMk/>
            <pc:sldMk cId="2371875382" sldId="280"/>
            <ac:inkMk id="1140" creationId="{E366435E-9A90-FABE-D887-AB181C62663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47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 7040,'-6'-3'9077,"13"10"-8320,-3-3-651,14 12 2,0 1 0,-2 1 1,20 27-1,110 199 14,-122-204-954,37 48 1,-59-86 456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9728,'6'-5'9693,"25"-29"-8251,15-10-1657,-17 16-6844,-20 17 1502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1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10368,'0'1'448,"5"8"7616,-4-8-7616,13 6 3079,23 0-2868,-28-6 253,-4 0-793,27 3 895,-1 2 1,51 16 0,-50-10-639,-8-2-159,46 11 0,-19-14-967,-17-6-7033,-30-2 4460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5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86 9728,'-1'-2'709,"-1"1"0,1-1 0,0 0 1,0 0-1,0 1 0,1-1 0,-1 0 0,0 0 1,1 0-1,-1 0 0,1 0 0,0 0 1,-1 1-1,1-4 0,4-9 396,-3 11-979,1 0 0,0 0 0,0 1 0,0-1 0,0 1-1,0-1 1,0 1 0,1 0 0,-1 0 0,1 0 0,0 0-1,-1 0 1,1 1 0,0-1 0,0 1 0,0-1 0,0 1-1,0 0 1,0 0 0,1 1 0,-1-1 0,0 1 0,0 0-1,1-1 1,-1 1 0,0 1 0,0-1 0,1 0 0,-1 1-1,0 0 1,0-1 0,0 1 0,0 1 0,0-1 0,0 0-1,5 4 1,-5-4-16,0 1 1,-1 0-1,1 1 0,0-1 0,-1 0 1,0 1-1,0-1 0,1 1 0,-1 0 0,-1 0 1,1-1-1,0 1 0,-1 1 0,0-1 0,1 0 1,-1 0-1,0 0 0,-1 1 0,1-1 1,-1 0-1,1 1 0,-1-1 0,0 0 0,0 1 1,0-1-1,-1 1 0,1-1 0,-1 0 1,-1 4-1,1-3-107,0-1 0,0 1 0,1 0 1,-1-1-1,1 1 0,0 0 0,0 0 1,0-1-1,1 7 0,0-8-12,-1 0 1,1-1-1,0 1 0,-1 0 0,1-1 1,0 1-1,0-1 0,0 1 0,0-1 1,0 1-1,1-1 0,-1 1 0,0-1 1,1 0-1,-1 0 0,1 0 0,-1 0 1,1 0-1,-1 0 0,1 0 0,2 0 1,3 2-207,0-2 0,0 1 1,0-1-1,0 0 1,14 0-1,37-4-5632,-44 2 3691,7 0-1929,3-2-1125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11904,'3'-3'7027,"3"2"-3748,9 1-2030,-11 0-538,28-1 232,-19 0-1924,0 0 0,15 2 0,-26 0 387,0 0-1,0-1 1,0 1-1,0 0 1,0 0-1,0 0 1,0 0-1,-1 0 1,1 0-1,0 0 1,-1 1-1,1-1 1,-1 1-1,2 1 1,8 9-3827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6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 11264,'-4'11'8095,"4"-7"-6719,4-2 64,-1 2-384,4-4-96,-1-4-544,5 2-192,3-4 0,3-1-192,4 1-32,0 3-864,4 0-352,-2 3-896,1 0-320,1 3-3295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7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12544,'2'1'7090,"5"2"-3447,5 3-3143,0 0 1,17 13-1,-12-5-6,3 3-184,0-2 0,33 21 0,-14-17-2881,-34-16 1242,5 1-4691,-4-2 1066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7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 9728,'-2'-10'8982,"1"19"-5891,0 2-3282,5 260 5093,-1 2-5217,-3-266-88,0 11-1004,2-15-344,2-10-1222,0-2-29,3-3-1883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7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9728,'-1'-12'13872,"6"9"-13242,-2 2-1938,26-13 2521,-4 2-318,48-17 0,-71 29-858,19-7 719,27-3-1,-42 9-538,0 1 0,0-1 0,0 1 0,0 0 0,0 0-1,0 1 1,0 0 0,0 0 0,8 3 0,-13-3-162,1 0 1,-1-1-1,0 1 1,1 0-1,-1 0 1,0 0-1,0 0 1,1 0-1,-1 0 1,0 0-1,0 1 1,-1-1-1,1 0 1,0 1-1,0-1 1,0 0-1,-1 1 1,1-1-1,-1 1 0,1-1 1,-1 1-1,0-1 1,1 1-1,-1-1 1,0 1-1,0 2 1,-1 4 34,1 0 0,-1 0 0,-4 15 0,4-18-76,-24 80 87,5-19-80,19-62-35,0 1-1,0-1 1,1 0 0,-1 0-1,1 0 1,0 1-1,0-1 1,2 6-1,-2-8 15,0-1 0,0 0-1,1 0 1,-1 0 0,1 1 0,-1-1-1,1 0 1,0 0 0,-1 0 0,1 0-1,0 0 1,0 0 0,-1 0 0,1 0-1,0 0 1,0-1 0,0 1 0,0 0-1,0-1 1,0 1 0,1 0 0,-1-1-1,0 1 1,0-1 0,0 0 0,1 1-1,-1-1 1,0 0 0,0 0 0,1 0-1,-1 1 1,2-2 0,165-4-1328,-144 5-2832,-17 0 773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57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8064,'-10'6'12437,"13"-3"-12266,-1 0 1,1 0-1,0 0 1,0 0-1,1 0 1,5 3-1,5 4 261,36 38 623,-26-25-663,26 20 1,5 4-34,-35-29 680,30 21 789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57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0 9984,'0'0'8906,"-2"5"-7727,-15 30-132,3 1 1,-16 57-1,-9 79 42,17-72-1016,-40 234 748,59-316-922,-1 32-1,4-49-772,11-11-4822,17-17-2416,-8 12 4011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58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7 8704,'-10'-7'12152,"14"10"-10209,2 1-1600,1-1 0,0 0 0,1-1-1,-1 0 1,12 3 0,40 1 422,0 0-579,-38-4-97,-18-2-300,0 0 0,0 0 0,0 0 0,1 1 0,-1-1-1,0 1 1,6 2 0,-9-3-36,1 1-1,-1-1 0,0 0 0,0 1 1,1-1-1,-1 0 0,0 1 0,0-1 1,1 1-1,-1-1 0,0 1 0,0-1 1,0 0-1,0 1 0,0-1 0,0 1 1,1-1-1,-1 1 0,0-1 0,0 1 1,-1-1-1,1 1 0,0-1 0,0 1 1,0-1-1,0 0 0,0 1 0,0-1 1,-1 1-1,1-1 0,0 1 1,-2 3-1484,2 5-2802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58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10752,'0'4'9178,"0"-4"-8983,7 2 2937,16-2-3939,-18 0 1818,48 1 303,56-2-932,-77-3-2158,-12 2-2160,-18 1 2950,0 1 1,0 0 0,-1-1 0,1 1-1,0-1 1,0 0 0,2-1-1,1-4-3408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1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9984,'1'-1'239,"-1"0"1,0 1-1,1-1 1,-1 0-1,1 0 1,-1 1-1,1-1 1,0 0-1,-1 1 1,1-1-1,0 0 1,-1 1-1,1-1 1,0 1-1,0 0 1,-1-1-1,1 1 1,0-1-1,0 1 1,0 0-1,0 0 1,0-1-1,-1 1 1,1 0-1,0 0 1,0 0-1,0 0 1,0 0-1,0 0 1,0 0-1,1 1 1,5 0 448,-1 1 0,1 0 0,9 4 0,-2 0-1,9 1 11,3 0-19,-1 2 1,0 0 0,0 2 0,37 22-1,-25-7-207,-3 1-1,0 1 1,-1 2 0,-2 1-1,-2 2 1,29 40-1,-45-55-378,78 112 448,-72-100-409,-1 1 0,19 48 0,-11-4-72,-3 0 1,18 104-1,-29-102-2071,-4-1 1,-2 103-1,-9-139-3631,2-23 357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01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27 422 6656,'0'-4'545,"0"1"-212,0 1 0,-1-1 0,1 1 0,-1-1 0,1 0-1,-1 1 1,0-1 0,0 1 0,0 0 0,0-1 0,-1 1 0,1 0 0,-1-1 0,1 1 0,-3-2 0,3 3-18,0 0 1,0 0-1,0 0 0,1 0 1,-1 0-1,0 0 1,1 0-1,-1-1 1,1 1-1,-1 0 1,1 0-1,-1 0 1,1-1-1,0 1 0,0 0 1,0-1-1,-1 1 1,1 0-1,1-2 1,-1 2 100,0 4-182,1 27 142,1 0 0,9 39 0,19 62 406,-6-32-372,-4-16-68,47 128-1,64 111-5,-126-309-351,14 27 553,-16-37 111,-1-4-157,0-9 121,-2-19-175,-10-38-274,3 27-136,-33-201-343,-23-143-1466,50 290 1503,-12-72 118,20 131 278,1 0-1,2-47 0,2 82-113,0-1 1,0 1-1,0 0 0,0-1 0,0 1 0,0-1 0,0 1 0,0 0 1,0-1-1,1 1 0,-1 0 0,0-1 0,0 1 0,0 0 0,1-1 1,-1 1-1,0 0 0,0 0 0,1-1 0,-1 1 0,0 0 1,1 0-1,-1-1 0,0 1 0,1 0 0,-1 0 0,0 0 0,1 0 1,-1 0-1,0 0 0,1-1 0,16 0 238,-6 1-126,19-3 255,-21 2-166,1 0 0,10-3 1,67-12 809,-36 8-756,34-2 153,-27 5-221,444-60 838,-365 50-752,16 6-206,-142 9-62,65-2 51,93-3 8,27-10 119,0-4 90,40 7-325,1 11-64,-118 2-362,-111 1-2061,-2 2-3576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3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3 8832,'-1'-3'8813,"0"8"-4107,-1-1-5474,0 0 1136,0 0 1,-1 0-1,1 1 0,1 0 0,-3 5 0,-3 11-97,-33 55 266,5-13-247,-42 115-85,60-138-165,10-20-49,6-15-262,-1 0 0,1 0 0,-6 8 0,7-28-8669,0 10 7384,0-4-2806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4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9984,'0'0'10117,"9"1"-8907,-3 2-850,0 1-1,0 0 0,-1-1 0,10 10 0,4 2 160,-1-1-229,-1 0 1,0 2-1,26 31 0,35 58 380,-75-100-640,69 111 312,-54-88 42,-18-28-427,0 1 1,0-1 0,1 0 0,-1 0-1,0 0 1,0 1 0,0-1 0,0 0-1,0 0 1,0 1 0,0-1 0,0 0 0,1 0-1,-1 1 1,0-1 0,0 0 0,0 0-1,0 1 1,0-1 0,0 0 0,0 0-1,0 1 1,-1-1 0,1 0 0,0 0-1,0 1 1,0-1 0,0 0 0,0 1 0,-1-2-100,1 1 0,0 0 1,0 0-1,0 0 1,0-1-1,0 1 1,0 0-1,0 0 1,-1-1-1,1 1 0,0 0 1,0 0-1,0-1 1,0 1-1,0 0 1,0 0-1,0-1 1,0 1-1,0 0 0,0 0 1,0-1-1,0 1 1,1 0-1,-1 0 1,0 0-1,0-1 1,0 1-1,0 0 0,0 0 1,0-1-1,1 1 1,-1 0-1,0 0 1,2-6-3283,-1 0-1701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4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74 9216,'-2'-4'905,"-2"-9"9581,5 9-8944,4-3-1142,0 1 0,1-1 0,-1 2 0,11-9 0,-15 13-301,1-1 1,0 1 0,0-1 0,0 1 0,1 0-1,-1 0 1,0 0 0,0 0 0,1 1 0,-1-1-1,0 0 1,1 1 0,-1 0 0,1-1 0,-1 1 0,0 0-1,1 0 1,-1 1 0,1-1 0,3 1 0,-5-1-41,0 1 0,0-1 0,0 1 0,0 0 0,0-1 0,0 1 0,0 0 0,-1-1 0,1 1 1,0 0-1,0 0 0,-1 0 0,1 0 0,0 0 0,-1 0 0,1 0 0,-1 0 0,1 0 1,-1 0-1,1 1 0,0 3 84,0 1 0,0-1 0,1 8 0,-3 61 372,-1-24-444,1-24-48,0-17-45,1-1 1,0 1-1,0 0 1,1 0-1,3 16 1,-3-23 19,0 0 1,0 1-1,0-2 1,0 1-1,0 0 1,1 0-1,-1 0 1,1 0-1,-1-1 1,1 1-1,-1-1 1,1 1-1,0-1 0,0 0 1,0 0-1,0 1 1,0-1-1,3 1 1,4 1-4,0-1 0,0 0 0,12 1 0,-10-1-106,10 0-2916,42-1 1,-32-1-3353,-8 0 929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 10368,'0'-1'371,"0"1"1,-1-1 0,1 1 0,0-1 0,-1 1-1,1-1 1,-1 1 0,1-1 0,-1 1-1,1-1 1,-1 1 0,1-1 0,-1 1-1,1 0 1,-1-1 0,1 1 0,-1 0-1,0 0 1,1-1 0,-1 1 0,-3 0 3682,4 2-3777,1 11-53,0 0 0,1-1 0,0 1-1,5 14 1,19 51 121,-13-42-385,3 10-96,23 77-2144,-33-108 669,-1 2-4074,-5-21 2891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5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10240,'0'0'3365,"10"-6"2288,-7 4-5250,0 0-1,0 1 1,0-1-1,0 1 1,1 0 0,-1 0-1,1 0 1,4 0-1,6-2-14,9-4-180,1 2 1,42-5-1,-15 4-2081,10 0-5823,-47 6 3195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6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17 11520,'-1'-3'598,"-3"-11"9625,9 24-9695,5 18-68,7 29-1,-6-20-317,20 108-743,-17-63-3614,-11-67 2738,1 7-3552,-4-18 1157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6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9600,'0'0'9370,"0"5"-5749,-1 23-2177,0-17-1318,1 1-1,0 0 1,0-1 0,1 1-1,3 11 1,-2-18-107,0 0 0,0-1 0,1 1 1,0-1-1,0 0 0,3 4 1,-2-3-27,-2-2 3,1 0 1,0 0 0,0 0 0,0-1 0,0 1-1,1-1 1,-1 0 0,0 0 0,1 0 0,0-1-1,-1 1 1,1-1 0,0 0 0,8 2 0,2-1-1268,1 0 0,24-2 1,-34 0 570,-1 0-463,-1 0 0,1 0 1,0-1-1,6-1 1,0 0-3366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10112,'-2'-1'9857,"1"13"-7944,8 29-908,17 53 1,27 92 172,-45-166-1355,4 18 77,-1-13-2716,-6-16 41,-3-2-1820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17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11648,'0'14'8924,"0"3"-4485,0 84-3680,0-99-761,0-1 0,0 1-1,0-1 1,0 1 0,1 0 0,-1-1 0,0 1-1,1-1 1,-1 1 0,1-1 0,-1 1 0,1-1-1,0 1 1,0-1 0,-1 0 0,1 1 0,0-1 0,0 0-1,0 0 1,1 0 0,-1 0 0,0 0 0,0 0-1,1 0 1,-1 0 0,0 0 0,1 0 0,-1-1-1,1 1 1,-1 0 0,1-1 0,-1 0 0,1 1 0,-1-1-1,1 0 1,-1 0 0,1 0 0,2 0 0,9 0-1056,20 0-9521,-22 0 5779</inkml:trace>
  <inkml:trace contextRef="#ctx0" brushRef="#br0" timeOffset="1">108 13 11392,'0'-1'-376,"1"-11"12287,1 16-10241,13 82 864,-9-47-2300,32 136-445,-4-63-4944,-20-77-1260,-7-20 1487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3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8320,'18'-1'11391,"1"-1"-5503,0 0-5488,1-2 0,-1-1 0,21-7 0,-14 4-294,31-6 0,22-7-104,-76 20-480,16-5 406,-12 5-2774,0 1-3769,-3 19-8323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0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4312 6272,'1'0'521,"0"1"0,0-1 0,0 1 0,0-1 0,0 1 1,0-1-1,0 1 0,0 0 0,0 0 0,0-1 0,-1 1 0,1 0 0,1 2 1,-1-3-359,0 1 0,-1 0 0,1 0 0,0-1-1,0 1 1,0 0 0,0-1 0,0 1 0,-1-1 0,1 0 0,0 1 0,0-1 0,1 1 0,-1-1 0,0 0 0,0 0 0,0 0 0,1 0 0,24 1 1651,-17-2-1317,2 1 4,0-1-1,20-5 0,-20 3-244,0 1-1,21-1 0,556 3 2945,-344 17-2645,-123-6-305,79 13 32,-61-5-110,-68-11-50,296 20 476,-166-21-508,101-3 22,136-11 110,-306 7-161,16-9-82,126 2 14,-156 2 8,131-24 218,-57 3-49,-100 19-134,165-20 51,-33-1-76,15 23-17,-163 6 1,-5-6 64,7 1 10,65-4 91,1026 8 64,-1056 5-224,-7-2 0,-90-2-1,-1 0 0,21 5-1,-22-3 20,0-1-1,20 1 0,55 4-38,-24-1 5,91 11 127,-108-11-164,67 2 43,2 0-6,221 4-23,-280-13 35,-24 3 12,37 6-1,-15-2-22,93-4 58,-80-3-27,229 1 37,-270-1-51,39-8 0,-23 3 10,-2 1 28,54-5-21,43-4-109,39-1 169,-133 15-65,-4 1 8,0-2 0,47-7 0,-14 0 2,-1 3 1,88 5-1,-63 1-6,-68 0 34,0-2 0,0-1 0,35-8 0,29-6-95,-79 14 75,27 0 0,-27 2 0,28-4 0,43-7 58,-21 3-4,15 1-100,-21 3 81,-26 1-38,-21 3-19,-1-1 0,19-4 0,1-4-22,-22 5 9,0 2-1,1-1 1,-1 1 0,0 0-1,11 0 1,-8 2 20,-1-2-1,0 0 1,17-4-1,19-4 78,73-6-126,4-1 32,-95 13 64,-1-1 1,52-16-1,-39 9-44,8 4-46,36-13 104,-36 10-55,58-10-59,31-10 51,-110 22 4,-1-2 0,-1 0 0,0-2 1,27-18-1,87-44-35,-121 67 39,1 2-1,38-9 1,-26 7-22,114-19 1,-93 19-75,94-27 0,-92 19 288,-28 8-207,-1 0 1,31-15-1,-38 15 39,-16 7-10,0 0-1,0 0 1,-1 0 0,1 0-1,-1-1 1,1 1-1,-1-1 1,1 1-1,-1-1 1,0 0-1,0 0 1,0 0-1,0 0 1,0 0-1,0 0 1,-1-1-1,1 1 1,1-5-1,2-4 8,-1-1-1,0 1 0,-1-1 0,-1 0 1,0 0-1,0-1 0,-1 1 0,-1-21 1,0-380 174,-14 252-97,5 81-178,-2-63 69,-9-95-18,8 135 184,-17-154-100,24 193-47,1 2-104,-3 0 1,-22-86-1,-10-42 190,14-7-183,19 142 122,-3 2-95,-2 1 1,-19-53-1,-4-18 107,-7-58 38,26 117-116,-3 1 1,-29-67-1,38 105-46,-39-106 163,-41-114-349,53 153 190,30 72-103,-6-13-58,11 31 1,0 0-1,0 0 1,1 0 0,-1 0-1,1-1 1,-1 1-1,1 0 1,0 0-1,0-1 1,0-2-1,0 1-1657,8 8-4526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34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136 239 7808,'-2'-8'902,"1"4"-483,0 1 0,0-1 0,0 1 0,0-1 0,-1 1 0,1 0 0,-1 0 0,0 0 0,0 0 0,0 0 0,-3-3 0,3 4 33,1 0 0,-1 0 0,0-1 0,1 1 0,0-1 0,-1 1 0,1-1 0,0 1-1,0-1 1,0 0 0,1 0 0,-1 1 0,1-1 0,-1 0 0,1 0 0,0 0 0,0 0 0,1-3 0,-1 5 92,1 23 176,9 47 76,39 133 1,-12-58-92,17 106-225,-27-59-613,-18-119 117,-7-56 21,34 245 140,-22-186-127,36 113 1,-31-124-14,12 83 1,-28-133 4,4 19 20,-4-18-40,0 0 0,-1 0-1,1 20 1,-3-34 12,0-1 0,0 1 0,0 0 0,0 0 0,0 0-1,1 0 1,-1 0 0,0 0 0,1 0 0,-1 0 0,0 0 0,1-1 0,-1 1-1,1 0 1,-1 0 0,1-1 0,-1 1 0,1 0 0,0 0 0,-1-1-1,1 1 1,1 0 0,0 0-3,0 0-1,0 0 0,0 0 0,0-1 1,0 1-1,0-1 0,0 1 1,1-1-1,2 0 0,5 0-2,-1 0 0,0-1 1,14-3-1,-23 4 4,120-29 501,244-28 117,9 31-383,-270 27-143,273-10-29,-212-2-47,361-20-56,-347 18 123,47 2-251,-117 6 288,200 3-125,-163 4 10,-82-3-19,295 10 113,-297-8-144,-41-1 47,-1 0 1,38 7 0,20 8 34,-71-15 104,1 1-1,-1 0 0,1-1 1,-1 0-1,10-2 1,-16-20-344,-1 15 215,0 1-1,0-1 1,-1 1 0,1 0 0,-1-1-1,-4-6 1,-3-13 39,5 9-85,1 0 0,0-1 0,0-22 0,3-58-28,1 43 10,-2 21 108,-7-54 0,-3-20 19,4 23-22,-6-288-194,13 334 159,-4-13 18,-1 0-1,-19-80 1,7 47-15,8 38 0,-19-57-1,19 79-5,0 0 0,-2 0 0,-24-39 0,32 60-13,1 0-1,-1 1 0,0-1 1,0 1-1,0 0 0,-1 0 1,1 0-1,-1 0 0,1 0 1,-1 1-1,0-1 0,-8-2 1,4 2-1,0 1 0,1 0 1,-1 1-1,0 0 0,0 0 1,-11 1-1,18 0-1,-33 1 0,-1-2 0,1-1 0,-52-11 0,12-3 31,-77-6 0,-71 4 64,157 14-81,-78 1-124,97 3 92,-69 1 11,-211-6-13,256 1 41,-1 4-1,0 2 0,1 4 1,0 3-1,-89 22 1,-109 39-27,3-5 92,-27 1 10,96-23-19,-175 37 262,321-72-304,-1-2 0,0-3 0,-60-2 0,-153-23-26,197 14-212,29 5-944,14 2-2420,40-18-9195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39.2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59 384 7040,'-10'-70'3248,"-7"-3"-859,7 33-976,-10-42 1595,19 50-565,2 35-2395,24 92 138,-6-35-43,2-1 0,30 57 0,3 8-38,102 285-25,-100-258-11,-48-135 198,-13-40 202,-37-111-37,-11-22-427,-42-131 86,62 189-74,-21-77-13,52 171-22,2 4 10,-1-1 0,1 1-1,-1 0 1,1-1 0,0 1 0,0 0 0,-1-1 0,1 1-1,0 0 1,0-1 0,0 1 0,1 0 0,-1 0 0,0-1-1,0 1 1,1 0 0,0-3 0,-1 4 1,3 4-29,24 68 4,53 115 246,-13-19-74,-39-91-104,102 253 156,-129-327-157,-1 0 0,1-1 0,1 1 0,-1 0 0,0 0 0,1-1 0,-1 1 0,1-1 1,3 4-1,-5-6-25,0 0 1,1 0-1,-1 0 1,0 0-1,1-1 1,-1 1-1,0 0 1,0 0-1,1 0 1,-1 0-1,0-1 0,0 1 1,0 0-1,1 0 1,-1-1-1,0 1 1,0 0-1,0 0 1,1-1-1,-1 1 1,0 0-1,0-1 1,0 1-1,0 0 1,0 0-1,0-1 1,0 1-1,0 0 1,0-1-1,5-26 263,-2-20-201,-6-71 0,-14-56-13,-28-97 5,-17 59-59,50 185-7,12 27 1,0 0 0,0 0 0,1 1 1,-1-1-1,0 0 0,0 0 0,0 0 0,0 0 1,0 0-1,0 0 0,-1 0 0,1 1 0,0-1 1,0 0-1,0 0 0,0 0 0,0 0 1,0 0-1,0 0 0,0 0 0,0 1 0,0-1 1,0 0-1,0 0 0,0 0 0,0 0 1,0 0-1,-1 0 0,1 0 0,0 0 0,0 0 1,0 0-1,0 0 0,0 0 0,0 0 1,0 1-1,-1-1 0,1 0 0,0 0 0,0 0 1,0 0-1,0 0 0,0 0 0,0 0 1,0 0-1,-1 0 0,1 0 0,0 0 0,0 0 1,0-1-1,0 1 0,0 0 0,0 0 1,0 0-1,-1 0 0,1 0 0,0 0 0,0 0 1,0 0-1,0 0 0,0 0 0,0 0 1,0 0-1,0 0 0,-1-1 0,2 43-117,0-30 109,10 102 37,29 127 0,-36-219-31,1 6 18,5 29-81,34 103 0,-44-157 70,1-1-1,0 0 1,0 0-1,0 0 1,0 0-1,0 0 1,0 0-1,0-1 1,1 1-1,2 2 1,-4-3-1,0-1 0,1 0 0,-1 0-1,0 0 1,1 0 0,-1 1 0,0-1 0,1 0 0,-1 0 0,1 0 0,-1 0-1,0 0 1,1 0 0,-1 0 0,0 0 0,1 0 0,-1 0 0,1 0 0,-1 0-1,0 0 1,1-1 0,-1 1 0,0 0 0,1 0 0,-1 0 0,0 0 0,1-1-1,-1 1 1,0 0 0,0 0 0,1-1 0,-1 1 0,0 0 0,0 0 0,1-1-1,1-3 44,1 0-1,-1-1 1,0 1 0,0 0-1,-1-1 1,1 1-1,0-8 1,5-31 84,-2 1 1,0-45 0,-3 47-91,3-186 18,-5 195-47,0-253-86,-1 280 72,2-9 1,-1 13 0,0 0 1,0 0-1,0 0 0,0 0 1,0 0-1,0-1 0,0 1 1,0 0-1,0 0 1,0 0-1,0 0 0,0 0 1,0 0-1,0-1 0,0 1 1,0 0-1,0 0 1,0 0-1,0 0 0,0 0 1,0 0-1,0-1 0,0 1 1,0 0-1,0 0 1,0 0-1,0 0 0,0 0 1,0 0-1,1 0 0,-1 0 1,0 0-1,0-1 1,0 1-1,0 0 0,0 0 1,0 0-1,0 0 0,1 0 1,-1 0-1,0 0 1,0 0-1,0 0 0,0 0 1,0 0-1,0 0 0,1 0 1,-1 0-1,0 0 1,0 0-1,0 0 0,0 0 1,0 0-1,0 0 0,0 0 1,1 0-1,-1 0 1,0 0-1,0 1 0,1-1 0,-1 0 1,0 1-1,1-1 0,-1 1 1,0-1-1,1 1 0,-1 0 1,0-1-1,1 1 0,-1-1 1,0 1-1,0-1 0,0 1 1,0 0-1,0-1 0,1 1 1,-1 0-1,10 85 66,31 151 59,-35-202-123,-5-33 0,72 333 96,-55-276-128,3-1 0,44 83 0,-51-114-8,18 25 0,-25-43 50,1 1-1,0-1 1,0 0-1,19 15 1,-24-21 9,1-1 1,-1 0-1,1 0 1,0 0-1,6 2 1,-8-3 2,0-1 1,0 1-1,0-1 1,0 0-1,0 1 1,0-1-1,-1 0 1,1 0-1,0 0 1,0-1-1,0 1 1,0 0-1,3-2 1,-1 0 38,-1 0 0,1-1 0,-1 0 1,1 0-1,-1 0 0,0 0 0,0 0 1,0-1-1,-1 1 0,1-1 0,-1 0 1,3-6-1,1-3 139,0 0 1,5-21-1,-3 5 51,-2-1 0,4-59 0,-10-54-119,-5 70-91,-2 0 0,-20-80 0,5 56-52,-42-117 1,61 205 17,0 1 1,-1-1-1,0 1 1,-1 0 0,0 0-1,-6-8 1,11 15-10,-1 1 0,1 0 1,0-1-1,-1 1 0,1-1 1,0 1-1,-1 0 0,1-1 0,-1 1 1,1 0-1,-1-1 0,1 1 1,-1 0-1,1 0 0,-1 0 0,1-1 1,-1 1-1,1 0 0,-1 0 1,1 0-1,-1 0 0,1 0 1,-1 0-1,1 0 0,-1 0 0,1 0 1,-1 0-1,1 0 0,-1 0 1,1 0-1,-1 1 0,1-1 0,-1 0 1,1 0-1,-1 0 0,1 1 1,-1-1-1,1 0 0,-1 1 0,1-1 1,0 0-1,-1 1 0,1-1 1,0 1-1,-1-1 0,1 0 0,0 1 1,-1-1-1,1 1 0,0-1 1,0 1-1,-1 0 0,-2 14-2,1 0 0,1 0-1,0 1 1,1 18 0,13 134 25,51 170-170,-17-173 120,-34-128-6,2 0 0,22 40 1,-32-67 34,1-1 1,-1-1 0,2 1-1,-1-1 1,1 0 0,1 0-1,10 8 1,-16-14 4,-1 0 1,1-1-1,0 1 1,-1-1-1,1 1 1,0-1 0,0 0-1,0 0 1,1 0-1,-1 0 1,0 0-1,0 0 1,0-1-1,1 1 1,-1-1-1,0 0 1,1 1-1,-1-1 1,0 0-1,0 0 1,1-1-1,-1 1 1,0 0-1,1-1 1,-1 1-1,0-1 1,3-1 0,0 0 6,-1 1 1,0-1-1,0 0 1,0 0-1,0 0 1,-1-1 0,1 1-1,-1-1 1,1 0-1,-1 0 1,0 0-1,0 0 1,0-1 0,-1 1-1,1-1 1,-1 0-1,4-7 1,2-2 22,8-15 98,-1 0 1,15-42-1,-19 42-37,-3-1 0,0 1 1,5-44-1,-11 63-81,4-33 38,-1 0 0,-1 0 1,-3 0-1,-6-67 0,0 75-31,-1 0-1,-2 1 0,-1 0 1,-1 0-1,-2 1 0,-1 0 1,-27-45-1,37 73-22,2 2 0,1 1 1,-1-1-1,0 1 1,1-1-1,-1 1 1,0 0-1,0-1 0,0 1 1,0 0-1,-1 0 1,1 0-1,0 0 1,0 0-1,-1 0 0,1 0 1,-1 0-1,1 0 1,0 1-1,-1-1 1,1 1-1,-1-1 0,0 1 1,1-1-1,-1 1 1,-2 0-1,3 0-1,1 0-1,-1 0 0,0 0 1,1 0-1,-1 0 1,0 0-1,0 0 1,1 0-1,-1 0 0,0 0 1,1 1-1,-1-1 1,0 0-1,1 1 1,-1-1-1,0 0 0,1 1 1,-1-1-1,1 1 1,-1-1-1,1 1 1,-1-1-1,1 1 1,-1-1-1,1 1 0,-1 0 1,-4 9-4,1 0 0,1 0 0,0 0-1,0 0 1,1 1 0,-2 11 0,-4 67-10,8 96-139,3-130 185,20 96-1,-16-121-33,1 0 0,1 0 0,25 52 0,-27-67 3,1-1 0,0 1 0,1-2 0,1 1 0,0-1 0,1-1 0,0 0 0,1 0 0,0-1-1,1 0 1,0-2 0,1 1 0,0-2 0,21 11 0,-29-16-10,1-1 0,0 0 0,-1 0 0,1 0 0,0-1 0,0 1 0,11-1 0,-13-1 14,0 0 1,0-1-1,0 0 1,-1 0-1,1 0 1,0 0-1,-1-1 1,1 1-1,-1-1 1,1-1-1,-1 1 1,6-5-1,-1 0 27,-1 0-1,0-1 0,-1 0 0,0-1 0,0 0 0,7-12 0,32-63 269,-37 63-223,-1-1 1,0-1-1,-2 1 1,6-34-1,-10 43-52,9-45 39,-2-1 0,1-115 0,-10 121-59,-3 0 0,-3 0-1,-14-63 1,12 84 38,-1 1 0,-14-31 0,20 56-39,-11-20-6,13 25 3,0 0 0,0 0-1,-1 0 1,1 0 0,0 0-1,-1 0 1,1 0 0,0 0-1,-1 0 1,1 1 0,-1-1-1,1 0 1,-1 1 0,-3-1-1,4 1-1,-1 0-1,1 0 1,0 0-1,-1 0 1,1 0-1,-1 0 1,1 0-1,0 1 1,-1-1-1,1 1 1,0-1-1,-1 1 1,1-1-1,0 1 1,0 0-1,0-1 1,0 1-1,-1 0 1,1 0-1,0 0 1,0 0-1,1 0 1,-1 0-1,0 0 1,-1 2-1,-1 3 11,0-1-1,0 1 0,0 0 0,1 0 0,0 0 0,-2 10 0,-2 21 16,2 0-1,1 61 0,3-96-21,11 234-5,55 112-11,-57-316-13,1 0-1,1-1 1,17 32 0,-24-54 19,1 0-1,0 0 1,0-1 0,1 0 0,0 0 0,0 0 0,1-1-1,0 0 1,1 0 0,8 6 0,-10-9 9,0 0 0,0 0 0,1-1 1,-1 1-1,1-2 0,0 1 0,0-1 0,0 0 0,0 0 1,0-1-1,0 0 0,12 0 0,-14 0 1,0-1 0,0 0 0,0 0 0,0-1 0,0 1 0,0-1 0,0-1 0,0 1 0,7-3 0,-4 0 0,0-1 0,-1 1 0,1-1 0,6-7 0,-1 1 10,-1 0 0,0-1 0,-1-1 0,-1 0 0,0 0 0,12-20-1,-5 2 79,0 0-1,17-49 0,-31 72-71,16-39 102,-3-1 1,-1 0 0,15-95-1,-25 101-88,-1-1-1,-3-68 1,-3 85-2,0 0 0,-2 0 0,-1 1 0,0-1-1,-16-38 1,19 59-25,0-1 0,0 1-1,-1-1 1,0 1 0,0 0-1,0 0 1,-1 0 0,0 1-1,0-1 1,0 1 0,-7-6-1,10 9-6,0 0-1,0 0 1,-1-1-1,1 1 0,-1 0 1,1 0-1,-1 1 0,1-1 1,-1 0-1,1 0 1,-1 1-1,0-1 0,1 1 1,-1-1-1,0 1 0,1 0 1,-1 0-1,0 0 1,0 0-1,1 0 0,-1 0 1,0 0-1,1 0 0,-1 1 1,0-1-1,1 1 1,-1-1-1,0 1 0,-1 1 1,2-2 1,-1 1 1,1-1 1,-1 1-1,1 0 0,-1-1 1,1 1-1,0 0 0,0 0 0,-1 0 1,1 0-1,0 0 0,0 0 0,0 0 1,0 0-1,0 1 0,0-1 0,-1 3 1,-6 12 10,2 0 1,0 1-1,-6 30 1,-8 61-6,16-74-35,2 0 0,1 0-1,5 38 1,-3-49 18,2 21-16,2 1 1,1-2-1,3 1 1,1-1 0,23 59-1,-18-64-5,1 0 0,3-1 0,0-1 0,33 43-1,-46-71 21,0 0-1,0-1 1,1 0-1,0 0 1,1-1-1,0 0 1,0 0-1,0-1 1,0 0-1,17 7 0,-14-7 22,0-1-1,0 0 1,0 0 0,1-1-1,0-1 1,0 0-1,-1 0 1,18-1-1,-21-1-6,1 0-1,-1-1 1,1 0 0,-1 0-1,0-1 1,0 0-1,0 0 1,0-1 0,0 0-1,-1-1 1,1 0 0,-1 0-1,9-6 1,-3 1 19,0-1 0,-1 0 1,0 0-1,-1-1 0,0-1 1,-1 0-1,11-16 0,-7 8 40,-1-1-1,-1 0 0,-1-1 0,14-39 0,-23 56-50,13-36 60,-2 0-1,13-78 1,-18 68-62,-1 0 1,-3-1-1,-2 0 0,-7-65 1,-1 47 107,-30-126 1,34 184-82,0 5-18,1-1 0,-2 0-1,1 1 1,-1 0 0,0 0-1,0 0 1,-1 0 0,-4-7-1,8 13-28,-1 0 0,1 0 0,-1 1-1,1-1 1,-1 0 0,0 0 0,1 1-1,-1-1 1,0 0 0,1 1 0,-1-1-1,0 1 1,0-1 0,0 1 0,1-1-1,-1 1 1,0 0 0,0-1 0,0 1-1,0 0 1,0-1 0,0 1 0,0 0-1,-1 0 1,1 1-7,-1 0 0,1 0 1,0 0-1,-1 0 0,1 0 0,0 0 0,-1 1 1,1-1-1,0 0 0,0 1 0,0-1 1,0 1-1,1-1 0,-1 1 0,0-1 0,0 1 1,0 2-1,-5 11 42,1-1 0,1 1 1,0 0-1,-2 23 0,1 6 83,2 86 0,10-42-266,36 165-1,-30-203 208,1 0-1,3 0 0,2-1 1,2-2-1,32 54 1,-48-92-42,1-1 1,-1 0 0,1 0 0,1-1-1,-1 1 1,1-2 0,0 1 0,1-1-1,15 11 1,-18-14-9,0 0 0,0-1 0,0 1 0,0-1 0,0 0 0,1-1 0,-1 1 0,0-1 0,1 0 0,0 0 0,-1 0 0,1-1 0,-1 0 0,11-1 0,-10 0 5,1-1 0,-1 1-1,0-1 1,0 0-1,0 0 1,0-1-1,-1 0 1,1 0 0,-1 0-1,1-1 1,-1 1-1,0-1 1,-1-1-1,7-5 1,5-8 16,-1 0 0,17-29 1,-28 41-17,6-10 46,0-1 0,-1-1 0,0 0 0,6-20-1,-10 20-23,0 1 0,-1-1 0,-1 0 0,-1 0 0,1-29 0,-2 29-15,1-33 21,-3-1-1,-2 1 1,-2-1-1,-2 1 1,-20-70-1,23 105 3,-1 0 0,-1 0 0,-1 1 0,-13-26 0,17 37-37,-4-5-68,7 9 71,-1 0 0,1 0 0,0 0 0,-1 0 1,1 0-1,-1 0 0,1 0 0,-1 0 0,1 0 1,0 0-1,-1 1 0,1-1 0,0 0 0,-1 0 0,1 0 1,0 1-1,-1-1 0,1 0 0,0 0 0,-1 1 1,1-1-1,0 0 0,-1 1 0,1-1 0,0 1 0,-1 0-1,0-1 1,1 1 0,-1 0 0,0 0-1,0 0 1,1 1 0,-1-1 0,1 0 0,-1 0-1,1 0 1,0 0 0,-1 0 0,1 1 0,0 1-1,-5 46-144,3-1 0,3 52-1,4-40 192,13 60 0,-14-99-30,5 26-33,2 1 0,2-2-1,2 0 1,33 67 0,-33-80-92,1-2 0,31 44 1,-41-65 99,2-1 0,-1 0 0,1 0 1,1 0-1,0-1 0,0-1 1,0 1-1,1-2 0,0 1 1,0-1-1,14 5 0,-21-9 8,0-1 1,0 0-1,0 0 0,0-1 0,1 1 0,-1-1 1,0 1-1,0-1 0,1 0 0,-1 0 0,0 0 1,1-1-1,-1 1 0,0-1 0,0 0 0,0 0 1,0 0-1,0 0 0,4-3 0,-2 2 14,-1 0 0,1-1-1,0 1 1,-1-1 0,0 0 0,0-1 0,0 1-1,0-1 1,0 0 0,-1 0 0,1 0-1,-1 0 1,0-1 0,4-8 0,-4 8-2,12-22 18,-1 0 0,12-34-1,-19 40-18,0 0-1,-2-1 1,-1 1-1,3-35 0,-6 51-5,4-43 23,-3 0-1,-1 0 1,-11-81 0,-41-201 185,50 322-207,0 4-11,0 0-1,0 0 0,0 0 0,0 0 0,-1 0 0,1 0 0,-1 0 1,-4-5-1,6 9 10,0 0 0,0 0 0,0 0 0,0 0 1,0 0-1,0-1 0,0 1 0,-1 0 0,1 0 0,0 0 0,0 0 1,0 0-1,0 0 0,0 0 0,0 0 0,0 0 0,0 0 1,0 0-1,-1 0 0,1 0 0,0 0 0,0 0 0,0 0 0,0 0 1,0 0-1,0 0 0,0 0 0,0 0 0,-1 0 0,1 0 1,0 0-1,0 0 0,0 0 0,0 0 0,0 0 0,0 1 0,0-1 1,0 0-1,0 0 0,0 0 0,-1 0 0,1 0 0,0 0 1,0 0-1,0 0 0,0 0 0,0 0 0,0 0 0,0 1 0,0-1 1,0 0-1,0 0 0,0 0 0,0 0 0,0 0 0,0 0 1,0 1-1,-4 12-18,2-3 17,1-1-1,-1 16 1,8 118 2,40 169-123,-37-272 116,3-2 0,28 68 0,-32-88-12,1 0 0,0-1 0,1 0 0,1-1 0,1 0-1,0-1 1,1 0 0,1-1 0,0-1 0,1 0 0,23 16 0,-34-26 22,1 0 1,-1-1-1,1 1 0,-1-1 1,1 0-1,0 0 1,0 0-1,0-1 1,0 1-1,0-1 0,0-1 1,0 1-1,6-1 1,-8 0 2,1 0 0,-1-1-1,0 0 1,1 0 0,-1 0 0,0 0 0,0 0 0,1-1 0,-1 1 0,0-1 0,-1 0-1,1 0 1,0 0 0,0 0 0,-1-1 0,1 1 0,-1-1 0,0 1 0,0-1 0,0 0-1,3-4 1,1-5 5,1 0-1,-2-1 0,0 1 1,4-15-1,-4 9 34,-1-1 0,0 1-1,-2-1 1,1-29 0,-3 9-16,-9-68 0,6 80-20,-2-22 35,-3 1 1,-2-1 0,-1 2 0,-30-75-1,30 96-5,-23-37-1,30 57-35,4 4-4,-1 1 0,1-1 0,-1 1 1,0 0-1,0-1 0,1 1 1,-1 0-1,0-1 0,0 1 1,-1 0-1,1 0 0,0 0 0,0 0 1,0 0-1,-1 0 0,1 0 1,0 0-1,-1 1 0,1-1 1,-1 0-1,1 1 0,-1-1 1,1 1-1,-1 0 0,-2-1 0,4 1 2,-1 0 0,1 0 0,-1 0 0,0 0 0,1 0-1,-1 0 1,1 0 0,-1 0 0,1 1 0,-1-1-1,1 0 1,-1 0 0,0 0 0,1 1 0,-1-1 0,1 0-1,0 1 1,-1-1 0,1 0 0,-1 1 0,1-1 0,-1 1-1,1-1 1,0 1 0,-1-1 0,1 0 0,0 1-1,0-1 1,-1 2 0,-3 9-12,0-1 1,1 1-1,0 0 0,-2 20 0,-3 50-52,3 70 59,6-105-104,2 0 0,2 0 1,1-1-1,19 66 0,-1-35-649,-20-65 224,1 0 1,0-1 0,0 1 0,12 14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27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23 217 8192,'-7'8'3802,"-4"4"5931,10-12-9700,1 0 0,0 0-1,0 0 1,0 0-1,0 0 1,-1-1 0,1 1-1,0 0 1,0 0 0,0 0-1,-1 0 1,1 0-1,0 0 1,0 0 0,0 0-1,0 0 1,0 0 0,-1-1-1,1 1 1,0 0-1,0 0 1,0 0 0,0 0-1,0-1 1,0 1 0,0 0-1,-1 0 1,1 0-1,0 0 1,0-1 0,0 1-1,0 0 1,0 0 0,1-4 27,-1 1 0,1 0 1,0-1-1,0 1 1,0 0-1,0 0 1,0 0-1,1 0 0,-1 0 1,4-4-1,25-32 184,-16 22-203,-1-1 124,1 2 1,1-1-1,0 2 0,1 0 1,1 1-1,22-14 0,-36 26-121,0 0 0,0 1 0,1-1 0,-1 0 0,0 1 0,1 0 0,0 0 0,-1 0 0,1 0 0,-1 1 0,1-1 0,0 1 0,0 0 0,-1 0 0,1 0 0,0 1 0,-1-1 0,1 1 0,5 2 0,-5-1 23,0 0 0,1 0 0,-2 0 0,1 1 0,0-1 0,0 1 0,-1 0 0,1 0 0,-1 1 0,0-1 0,0 1 0,0 0 0,-1-1 0,1 1 0,2 6 0,2 6 71,-1-1 0,-1 1-1,0 1 1,-1-1 0,-1 1 0,3 27-1,-5 105-69,-2-83-1,1-54-64,3 118-59,-1-104 38,1 1 0,12 47 0,-15-73 16,2 7-30,1-1 0,-1 1 0,1 0 0,6 8 0,-9-15 34,1 1 1,-1-1-1,1 0 1,0 0-1,0 0 1,-1 0-1,1 0 1,0 0-1,0-1 1,0 1-1,0 0 1,0 0-1,0 0 1,0-1-1,0 1 1,1-1-1,-1 1 1,0-1-1,0 1 1,0-1-1,1 0 1,-1 1-1,0-1 1,0 0-1,1 0 1,-1 0-1,0 0 1,1 0-1,-1 0 1,0-1-1,0 1 1,1 0-1,-1-1 1,2 0-1,3-2 37,-1 0 0,0 0 0,0-1-1,0 0 1,0 0 0,-1 0-1,6-6 1,27-38 144,-12 14-180,25-26-2570,-16 21-5441,-24 31 4040,7 4-677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28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98 9856,'-1'-2'590,"0"-1"1,0 1-1,0-1 0,0 1 1,-1 0-1,1 0 1,-1 0-1,-2-2 0,3 3-401,0 1-1,1-1 0,-1 1 1,0 0-1,0-1 0,1 1 1,-1 0-1,0 0 0,0 0 1,0 0-1,0 0 0,1 0 1,-1 0-1,0 0 0,0 0 1,0 0-1,0 0 0,1 0 1,-1 0-1,0 1 0,0-1 0,0 0 1,1 1-1,-1-1 0,0 1 1,0-1-1,1 1 0,-1-1 1,0 1-1,0 0 0,-3 3 172,-1 0-1,1 0 0,0 0 1,0 1-1,1-1 0,-6 9 0,-16 35 1144,20-39-1323,1 0-148,1 0 1,-1 1 0,2 0-1,-1-1 1,1 1 0,-1 14 0,2 62-201,1-57 117,0-19-26,0-1 0,3 14-1,-2-21 56,-1 0 0,0 0 0,1 0 0,-1 0 0,1 0 0,0 0 0,0 0 0,-1 0 0,1 0-1,1-1 1,-1 1 0,0 0 0,0-1 0,0 1 0,1-1 0,-1 1 0,3 1 0,-2-3 28,1 1 0,-1-1 0,0 0 0,0 0 0,0 0 0,0 0 0,0-1 0,0 1 0,0 0 0,0-1 0,0 0 1,0 1-1,4-3 0,3 0-16,37-14-68,-29 10 103,31-7 1,-36 10 44,0 2 0,1 0 0,-1 1 1,1 0-1,-1 0 0,1 2 0,0-1 0,-1 2 0,1-1 0,-1 2 1,0 0-1,16 6 0,-11-2 298,0 0 0,-1 1 0,26 18-1,-34-20-187,-1-1-1,-1 1 0,1 0 0,-1 0 1,0 1-1,-1 0 0,1 0 0,-2 0 1,8 15-1,-10-20-127,-1 1 1,0 0-1,0 0 1,-1 0-1,1 0 1,-1 1-1,1-1 1,-1 0-1,0 0 0,0 0 1,0 0-1,-1 0 1,0 4-1,0-1-15,-1-1-1,0 0 0,0 0 1,-1 1-1,1-1 0,-7 8 1,-1 0-38,-1 0 0,0-1 1,-25 21-1,25-25 4,0 0 0,0 0 0,-1-1 0,-15 7 0,20-11-67,1 0 0,-1 0 0,0-1 0,0 0 1,-1-1-1,1 0 0,0 0 0,0 0 0,-13-1 0,19 0 38,0 0-1,0-1 1,0 1-1,0 0 1,0-1-1,0 1 1,0-1-1,0 1 1,0-1-1,0 1 1,0-1-1,0 0 1,0 1-1,0-1 1,1 0-1,-1 0 0,0 0 1,1 0-1,-1 0 1,0 1-1,1-1 1,-1 0-1,1 0 1,0-1-1,-1 1 1,1 0-1,0 0 1,-1 0-1,1 0 1,0 0-1,0 0 1,0 0-1,0-2 0,0-4-83,0 0-1,1 0 1,2-13-1,-3 19 106,28-107-257,-7 28 252,-9 28-3,22-98-13,-28 113 51,-1 0 1,-1-41-1,-4 71 1,0-1-1,-1 0 0,0 1 0,0-1 0,-1 1 1,0-1-1,0 1 0,-1 0 0,0 0 0,0 0 1,-1 0-1,-4-7 0,5 11-32,0-1 0,0 1 0,0-1 1,0 1-1,0 0 0,-1 0 0,0 1 0,1-1 0,-1 1 0,0 0 0,0 0 0,-1 0 0,1 0 1,0 1-1,0-1 0,-1 1 0,1 0 0,-1 1 0,1-1 0,-1 1 0,-7 0 0,5 1-189,0 0 0,0 0-1,0 1 1,0 0-1,0 1 1,1-1-1,-1 1 1,1 0-1,0 1 1,-10 6-1,11-7-362,1 1 0,-1 0 0,0 0 0,1 0 0,0 1 0,0-1 0,1 1 0,-1 0 0,1 0 0,0 0 0,0 0 0,-4 11-1,5 8-4815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3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 7296,'-2'-9'11707,"3"20"-6694,1 0-6998,8 16 2154,1-1 0,1-1 0,1 0 0,1-1 0,29 38 0,-13-25-43,2-2 0,48 43 0,-67-65-126,-10-10 2,0 0 0,0 0 0,0 0-1,1-1 1,4 4 0,-5-6-216,-6-5-570,-6-6-1829,0 3-741,4-4-1691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30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2 246 9344,'0'0'6800,"0"-11"-4102,-1 0-2180,1-17 393,0-1-1,2 1 1,10-50-1,-9 62-496,2-12 233,-4 27-592,-1 0-1,1 0 0,-1 0 0,1 1 0,-1-1 1,1 0-1,-1 0 0,1 0 0,0 1 1,0-1-1,-1 0 0,1 1 0,0-1 0,0 0 1,0 1-1,0-1 0,0 1 0,-1-1 0,1 1 1,0 0-1,0-1 0,0 1 0,2 0 1,2-1 97,-1 1 0,1-1 1,0 1-1,0 1 1,-1-1-1,1 1 1,0-1-1,0 1 1,-1 1-1,1-1 0,-1 1 1,1 0-1,-1 0 1,0 0-1,1 0 1,-1 1-1,4 3 0,-2-1-43,-1 0-1,0 1 1,0 0-1,0 0 0,-1 0 1,1 1-1,-2-1 0,1 1 1,-1 0-1,4 10 0,13 39 34,61 150-161,-67-171-53,-8-18 56,14 25 0,-18-38 6,1 1 0,0-1 0,-1-1 0,1 1 0,1 0 1,-1-1-1,0 1 0,1-1 0,0 0 0,7 4 0,-10-6 35,1 0 0,0-1 0,-1 1 1,1-1-1,0 1 0,0-1 0,-1 0 1,1 0-1,0 0 0,0 0 0,-1 0 1,1 0-1,0 0 0,0 0 0,-1-1 0,1 1 1,0-1-1,0 1 0,-1-1 0,1 0 1,-1 0-1,1 1 0,-1-1 0,1 0 1,-1-1-1,1 1 0,-1 0 0,0 0 0,0 0 1,2-3-1,4-5 59,0 0-1,-1 0 1,9-18 0,-13 23-81,25-53-419,9-16-6533,-27 57 3535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32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6144,'2'2'7925,"3"3"-3934,24 32-3092,-21-26-1203,-1 0 0,0 0 0,7 14 0,-14-24 119,0-1-1,0 1 0,1 0 0,-1-1 0,0 1 0,1 0 1,-1-1-1,0 1 0,1-1 0,-1 1 0,1-1 0,-1 1 1,1-1-1,-1 1 0,1-1 0,0 1 0,-1-1 0,1 0 0,0 1 1,-1-1-1,1 0 0,0 0 0,-1 0 0,1 1 0,1-1 1,11 0-3863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38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30 7296,'-9'-18'3477,"8"18"-3237,0-1 1,0 1 0,1-1 0,-1 0 0,0 1 0,0 0 0,0-1 0,0 1 0,0-1 0,0 1 0,0 0-1,0 0 1,0-1 0,0 1 0,0 0 0,0 0 0,-1 0 0,-10-3 1283,11 3-1234,0-1 1,0 1 0,0 0-1,0-1 1,0 1-1,-1 0 1,1 0-1,0 0 1,0-1 0,0 1-1,0 0 1,0 1-1,0-1 1,-1 0 0,1 0-1,-1 1 1,12 11 546,-3-3-686,0 0-1,0-1 1,1-1-1,0 1 1,17 11-1,51 27 200,-42-29 228,1-1 1,0-1-1,1-2 0,64 14 0,-90-25-418,0-1 0,15 0 0,-24-1-213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3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8 10368,'-1'-1'212,"1"1"1,0-1 0,0 1 0,-1-1 0,1 1-1,0-1 1,-1 1 0,1 0 0,0-1-1,-1 1 1,1 0 0,-1-1 0,1 1 0,0 0-1,-1-1 1,1 1 0,-1 0 0,1 0-1,-1 0 1,1-1 0,-1 1 0,1 0 0,-1 0-1,-3 0 3097,-5 20-1255,8-14-1947,-1-1 0,1 1 0,1 0 0,-1 0 0,1 0 0,0 0 0,1 10 0,10 42 476,-8-46-438,31 117 1106,6 27-140,-1 65-126,2 16-231,-36-212-757,-3-13-381,1-1 1,0 1 0,8 20 0,-11-31 224,0-1 1,0 0 0,0 1-1,1-1 1,-1 1-1,0-1 1,0 0-1,1 1 1,-1-1-1,0 0 1,1 1 0,-1-1-1,0 0 1,1 0-1,-1 1 1,0-1-1,1 0 1,-1 0-1,1 0 1,-1 1 0,0-1-1,1 0 1,-1 0-1,1 0 1,-1 0-1,1 0 1,-1 0-1,0 0 1,1 0 0,-1 0-1,1 0 1,0 0-1,14-7-4363,-15 6 4481,21-14-5201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3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11904,'0'0'9130,"5"0"-7077,11-1-1645,-1-2 0,0 0 0,0 0 0,0-2 0,-1 1 0,18-10 0,-8 5-181,97-45-206,-117 52-352,0 0 0,0 1 0,0 0 0,0 0 0,5-1 0,-1 1-1503,0 1 0,0 0 0,11 2 0,5-2-3515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11392,'8'-3'11065,"13"-13"-8141,7-4-3042,-14 12 250,0 0-1,1 2 0,-1-1 1,1 2-1,1 0 1,-1 0-1,1 2 0,-1 0 1,1 0-1,17 1 1,-31 2-87,-1 0 1,0 0 0,0 0 0,0 0 0,0 1 0,0-1 0,1 0 0,-1 1 0,0-1 0,0 0 0,0 1 0,0 0 0,0-1 0,0 1 0,0 0 0,0-1 0,0 1 0,-1 0 0,1 0 0,0 0 0,0-1 0,-1 1-1,1 0 1,0 0 0,-1 0 0,1 0 0,-1 0 0,0 1 0,1-1 0,-1 0 0,0 0 0,1 0 0,-1 2 0,1 4-16,-1 1-1,0-1 1,0 0 0,-1 10-1,0-7-6,-8 186 35,9-173-76,0 1-1,2 0 0,0-1 1,2 1-1,6 24 0,-9-46 6,-1-1-1,1 0 1,-1 1-1,1-1 1,0 0-1,-1 0 0,1 0 1,0 0-1,0 1 1,0-1-1,0 0 1,0 0-1,0-1 0,0 1 1,0 0-1,0 0 1,0 0-1,0-1 1,2 2-1,0-1 11,-1-1 0,1 1-1,-1-1 1,0 0 0,1 1 0,-1-1 0,1 0-1,-1-1 1,1 1 0,2-1 0,4-1 19,0-1 1,0 1-1,-1-2 1,15-7-1,-6 0 4,0 0 0,-1-2 0,0 0 0,-1 0 0,14-17 0,13-11-1665,-15 11-5320,-14 17-645,-8 13 3802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2 256 9984,'-1'-7'13135,"6"2"-12084,-4 4-1654,31-25 1143,1 2 1,1 1-1,1 2 0,1 1 0,1 2 0,58-20 1,32-13-3677,-97 35-2864,-17 11 523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11 6656,'-7'-10'13090,"7"10"-12879,-8 11 5893,4-3-8240,-11 27 2503,2 0 1,2 0 0,-10 54 0,2-11-287,3-19-97,-8 65 0,22-103 327,1-4-1424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8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8832,'0'-12'15509,"15"13"-14624,-10 1-706,0 0 1,-1 1 0,1 0-1,-1 0 1,1 0-1,-1 1 1,0-1-1,5 6 1,53 63 886,-43-48-888,2-1 0,24 23 0,0-9 1,1-2 1,89 51-1,-123-74-1275,-12-11 740,0-1 0,1 1 0,-1 0 0,1-1 0,-1 1 1,0 0-1,1-1 0,-1 1 0,1-1 0,0 1 0,-1 0 0,1-1 0,-1 0 0,1 1 0,0-1 0,-1 1 0,1-1 0,0 0 0,-1 1 0,1-1 0,0 0 0,0 0 0,-1 0 0,1 0 0,0 1 0,0-1 0,0 0 0,-1 0 0,2-1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53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42 7552,'-3'0'855,"1"1"1,-1-1 0,1 1-1,-1-1 1,1 1 0,-4 2 0,-9 2 2439,-7-1 3979,27-8-7066,6-3-167,1 2 1,0 0-1,1 0 0,-1 1 0,1 0 0,17-1 0,0-2 162,-15 3 63,24-2 0,-36 6-123,1-1-1,0 1 0,0 0 1,-1 1-1,1-1 0,0 1 0,-1-1 1,1 1-1,-1 0 0,1 0 1,4 3-1,-7-3-82,0 0 1,0-1-1,0 1 1,0 0-1,0 0 0,0 0 1,0 0-1,0 0 1,-1 0-1,1 0 1,0 0-1,-1 0 0,1 1 1,-1-1-1,1 0 1,-1 0-1,0 0 1,1 3-1,0 25 206,-1-19-160,-2 18 36,-1 1-1,-8 34 1,4-26-215,3-13-29,1 1 1,1 25 0,2-49 75,0 1-1,1-1 1,-1 0 0,0 0-1,0 0 1,1 1 0,-1-1 0,1 0-1,-1 0 1,1 0 0,0 0 0,-1 0-1,1 0 1,0 0 0,0 0 0,0 0-1,0 0 1,1 1 0,22 13-64,-10-7 103,83 50-141,-91-55 140,20 11 197,-1 0 1,24 19-1,-48-32-167,0 0 1,0-1-1,0 1 1,0 0-1,0 0 1,0 0-1,0 0 1,-1 0-1,1 0 1,0 0-1,-1 0 1,1 1-1,-1-1 1,1 0-1,-1 0 1,1 0-1,-1 1 1,0-1-1,0 0 1,1 0-1,-1 3 1,-1-2-3,1 0-1,-1 0 1,1 0 0,-1 0 0,0-1-1,0 1 1,1 0 0,-1 0 0,-1-1-1,1 1 1,0-1 0,-3 4 0,-1 0-3,0-1 0,-1 1 0,1-1 0,-1 0 0,-1 0 1,-12 5-1,2-3 75,-35 7 1,37-10-1207,1 0 1,0 2-1,-23 8 1,59-25-14144,-2 5 11173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5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51 9088,'-2'-2'461,"0"0"0,0 1 0,0-1 0,0 0 0,0 1 0,0-1 0,-1 1 0,1 0 0,-1 0 0,1 0 0,-1 0 0,1 0 0,-1 0 0,0 1 1,1-1-1,-1 1 0,0 0 0,-4 0 0,6 0-348,-1 0 1,0 0-1,0 0 1,0 0-1,0 1 1,0-1 0,1 1-1,-1-1 1,0 1-1,0-1 1,1 1-1,-1 0 1,0 0-1,1 0 1,-1 0 0,1 0-1,-1 1 1,1-1-1,0 0 1,-1 1-1,1-1 1,0 1-1,0-1 1,0 1-1,0-1 1,0 1 0,1 0-1,-2 2 1,-1 8 98,1 0 0,1 0 1,0 1-1,0-1 0,1 0 1,1 1-1,0-1 1,0 0-1,2 0 0,-1 0 1,7 16-1,2 2 114,1-1-1,1 0 1,22 32-1,-30-52-200,1 0 1,0-1-1,1 0 0,0 0 0,0 0 1,1-1-1,11 8 0,-15-12-71,-1 0 0,1-1 0,0 0 0,0 0 0,1 0-1,-1 0 1,0 0 0,1-1 0,-1 0 0,1 0 0,-1 0 0,1-1 0,-1 1 0,1-1 0,-1 0 0,1 0-1,0-1 1,-1 0 0,6-1 0,-2 0 84,0-1 0,-1 0 0,1 0 0,0-1 0,-1 0 0,7-5 0,-10 6-51,-1 0 0,1 0 0,-1 0 1,0 0-1,0-1 0,0 1 0,-1-1 0,1 0 1,-1 0-1,0 0 0,0 0 0,0 0 1,1-5-1,0-7 71,0-1 1,-2 1-1,0-1 1,0 0-1,-2 1 1,-2-18-1,1 16-117,0 0 1,-2 0-1,0 0 1,0 1-1,-2 0 0,-13-30 1,16 41-99,0 0 1,-1 0 0,1 1-1,-1-1 1,0 1 0,-1 0-1,1 0 1,-1 1 0,0-1 0,0 1-1,0 0 1,0 0 0,-1 1-1,0 0 1,0 0 0,0 0-1,0 0 1,0 1 0,0 0-1,-1 1 1,-12-3 0,-6 4-428,16 0-1065,35-4-9026,-9 3 5669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54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6 180 10112,'-5'9'8172,"13"-12"-4597,19-15-2389,-21 14-504,13-9 81,3-3 138,1 2 1,1 0-1,39-16 0,-47 24-1079,-1-1 0,1 0-1,-1-1 1,0 0 0,-1-2-1,15-11 1,-28 20-336,0 0 1,1 0-1,-1 0 0,0 0 0,1 1 1,-1-1-1,1 0 0,-1 1 0,1-1 1,-1 1-1,1 0 0,0-1 0,-1 1 1,1 0-1,-1 0 0,1 0 0,0 0 0,-1 0 1,1 1-1,1-1 0,14 3-4600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54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0 8320,'3'0'12157,"-4"8"-7544,-3 14-5289,2-11 2117,-6 30-675,-55 246 473,43-210-1310,-18 55 105,33-115-54,-3 5-483,7-21-72,2-6-1495,24-47-10393,-15 25 8047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5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11392,'-1'6'11828,"3"-3"-9470,26 12-1051,-12-7-907,-1 0 0,-1 1 0,15 11-1,-10-3-177,-1 0 0,-1 2-1,20 26 1,40 68 313,-55-80-474,22 31-106,-22-35-313,-1 2-1,31 63 1,-46-82 94,2-4-5436,-7-8 5137,-1 1 0,1-1 0,0 1 0,0-1 0,-1 0 0,1 1 1,0-1-1,0 0 0,0 0 0,0 0 0,-1 0 0,1 0 0,0 0 0,0 0 1,0 0-1,0 0 0,-1 0 0,1 0 0,0 0 0,0 0 0,0-1 0,-1 1 1,1 0-1,0-1 0,0 1 0,0-1 0,13-10-4306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4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10112,'0'32'6851,"1"1"-3461,14 124-2981,-3-74-346,23 121-153,-22-145 96,19 75-1180,-27-123 609,-5-11 513,0 0 1,0 0-1,0 0 0,0 0 0,0 0 0,0 0 0,1 0 0,-1 0 0,0 0 0,0 0 0,0 0 0,0 0 0,0 0 0,0 1 0,0-1 0,0 0 0,0 0 1,0 0-1,1 0 0,-1 0 0,0 0 0,0 0 0,0 0 0,0 0 0,0 0 0,0 0 0,0 0 0,0 0 0,1 0 0,-1 0 0,0 0 0,0 0 0,0 0 1,0-1-1,0 1 0,0 0 0,0 0 0,0 0 0,0 0 0,0 0 0,1 0 0,-1 0 0,0 0 0,0 0 0,5-17-7286,-3 10 4331,2-8-913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7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9 169 10496,'-3'3'2755,"3"-3"-2543,0 0 0,0 0 0,-1 0 0,1 0 0,0 0 0,0 1 0,-1-1 0,1 0 0,0 0 0,-1 0 0,1 0 0,0 0 0,0 0 0,-1 0 0,0-7 5502,3-4-2335,0 2-4450,2-1 1113,0 1 0,1-1 1,0 1-1,0 0 0,0 1 1,2-1-1,-1 1 1,1 0-1,12-11 0,-13 14-6,-1 0-1,1 0 1,0 1-1,1 0 0,-1 1 1,1-1-1,-1 1 1,1 0-1,0 1 0,0 0 1,0 0-1,1 0 0,-1 1 1,12-1-1,-16 2 21,0 0 0,1 1 0,-1-1 0,0 1-1,0 0 1,0 0 0,0 0 0,0 0 0,0 0-1,0 0 1,-1 1 0,1-1 0,4 5 0,-2-2 17,-1 0 1,0 0-1,0 0 0,-1 1 1,1-1-1,-1 1 1,3 5-1,2 8 61,0 1-1,-1-1 1,5 27-1,-11-44-132,67 339 335,-66-327-343,6 31-64,-8-41 67,1 0-1,0 0 1,0 0-1,1 0 0,-1 0 1,1 0-1,-1 0 1,1 0-1,0-1 1,4 5-1,-5-6 20,0-1 0,0 1 0,0 0 0,0-1 0,0 0 0,0 1 0,1-1 0,-1 0 0,0 1 0,0-1 0,0 0 0,0 0 0,1 0 0,-1 0 0,0 0-1,0 0 1,0 0 0,0-1 0,1 1 0,-1 0 0,0 0 0,0-1 0,0 1 0,2-2 0,28-17 524,-27 16-487,17-10-97,0 1 0,0 1 0,1 1-1,33-11 1,9 2-5622,-61 18 4250,1 0 1,0 0-1,0-1 0,-1 0 0,7-3 0,-6-1-3041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5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10240,'6'0'1284,"0"0"1,-1-1 0,1 0-1,10-3 1,-4 0 171,0-1 0,16-9 0,-2 0-296,-13 9-1009,-1 0-1,1 1 1,-1 1 0,1 0-1,0 0 1,0 1-1,23 0 1,95 10-254,-78-4-215,-38-3 161,70 3-2974,-74-5 1816,-1 0-1,0 0 1,0-1 0,0 0-1,0 0 1,12-6 0,13-8-2797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0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267 637 6656,'-10'6'16994,"4"-4"-17802,2-2 945,-1 1 0,1 0 1,0 0-1,-1 0 0,1 0 0,0 1 0,0 0 0,-4 2 1,-19 7-18,12-6-97,0 0 1,0 0-1,0 2 1,1 0 0,0 0-1,-18 14 1,27-17-31,0 0 1,1 0-1,-1 0 0,1 0 0,0 1 1,0-1-1,1 1 0,-1 0 1,1 1-1,0-1 0,-4 10 1,5-7-2,0 1 0,0-1 0,0 0 1,1 0-1,0 1 0,1-1 0,0 15 1,2-5-14,1 1 0,1-1 0,1 0 0,0-1 0,1 1 0,1-1 0,9 16 1,-9-20 20,0-1 1,1 0 0,1-1 0,0 0-1,0 0 1,15 12 0,-20-20-11,0 0 0,-1 0 0,1-1 0,0 0 0,1 1 0,-1-1 1,0-1-1,1 1 0,-1-1 0,1 0 0,-1 0 0,1 0 0,5 0 0,-7 0 19,-1-1 1,1 0-1,0 0 0,-1-1 0,1 1 1,-1 0-1,1-1 0,-1 0 0,1 1 1,-1-1-1,1 0 0,-1 0 0,0-1 0,1 1 1,-1 0-1,0-1 0,0 1 0,0-1 1,0 0-1,0 1 0,0-1 0,-1 0 1,1 0-1,-1-1 0,2-1 0,2-6 157,-1 0-1,-1 0 1,1-1-1,2-19 1,3-46 177,-7 49-292,3-61 39,-4 0 1,-15-125 0,-10 40 17,16 136-151,-1 0-1,-23-57 1,-43-66-511,66 141 476,8 14 20,-1 1 0,0-1-1,-1 1 1,1-1 0,-1 1 0,-4-5-1,7 18-458,3-1 483,0 1 1,0-1-1,1 0 0,0 0 1,0-1-1,1 1 0,10 12 1,12 22 35,-14-14 32,-2 0 0,-1 0 0,7 33 0,-3-15 65,100 390 1571,-88-326-1409,44 124 85,-69-229-299,0-3-50,-1 0 0,1 0 1,0 0-1,0 0 0,0 0 0,0 0 0,0 0 0,2 3 1,-2-27-3412,2 7 390,1-2-2639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0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27 126 9088,'0'-2'423,"-1"1"0,1-1 0,-1 1 0,0-1 0,0 1 0,0-1 0,0 1 1,0 0-1,0 0 0,0-1 0,-1 1 0,1 0 0,0 0 0,-1 0 0,1 0 0,-1 1 0,1-1 0,-1 0 1,-3-3 4478,6 10-4030,14 26 109,23 52 424,56 89 1,87 145-761,-175-307-673,-4-4 16,2-1-1,-1 0 1,1 0 0,0 0 0,9 10 0,-13-16 7,0 0 0,0 0 0,0 0 0,0 1 0,1-1 1,-1 0-1,0 0 0,0 0 0,0 0 0,1 0 0,-1 0 1,0 0-1,0 0 0,0 0 0,1 0 0,-1 0 1,0 0-1,0 0 0,0 0 0,1 0 0,-1 0 0,0 0 1,0 0-1,1 0 0,-1 0 0,0 0 0,0 0 0,0 0 1,1 0-1,-1 0 0,0 0 0,0 0 0,0-1 1,0 1-1,1 0 0,-1 0 0,0 0 0,0 0 0,0 0 1,0-1-1,0 1 0,1 0 0,-1 0 0,0 0 1,0-1-1,0 1 0,0 0 0,0 0 0,0-1 0,4-12-73,-2-14-112,-2 0 0,-5-49 0,0-9-323,26 123 60,-11-15 413,1-1 0,0-1 1,25 35-1,-30-49 30,0 0 1,0 0-1,1 0 0,-1-1 1,2 0-1,-1-1 1,0 0-1,1 0 0,0 0 1,0-1-1,1 0 0,-1-1 1,11 3-1,-14-4 72,-1-1 0,1-1-1,0 1 1,0-1 0,-1 1-1,1-1 1,0-1 0,0 1-1,-1-1 1,1 0 0,0 0-1,0 0 1,-1 0 0,1-1-1,-1 0 1,0 0 0,1 0-1,-1-1 1,0 1 0,0-1-1,-1 0 1,1 0 0,0 0-1,-1-1 1,0 1 0,0-1-1,0 0 1,0 0 0,0 0-1,-1 0 1,0 0 0,0 0-1,0-1 1,0 1 0,-1-1-1,0 0 1,0 1 0,1-8-1,-1 2 72,-1-1-1,0 1 1,0-1-1,-4-19 1,-14-40 155,11 46-215,-18-52 55,-3 1 0,-71-132 0,85 179-892,-2 2 1,-1 0-1,-37-42 0,45 60-2654,30 20-9441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49 164 8448,'-1'-1'643,"-1"-1"-233,1 0 0,-1 0 0,0 0 0,1 0 0,-1 1 0,0-1 0,0 1 0,0-1 0,0 1 0,0 0 0,-1-1 0,1 1 1,-5-1-1,-4 0 2124,7 1-809,6 0-289,96 1 1324,139-18 0,484-67 371,-460 68-2620,-58 5-409,-113 9-174,-52 2-2426,-38 2 2060,-1-1 1,1 1 0,-1-1-1,1 0 1,-1 1 0,1-1-1,-1 1 1,1-1 0,-1 1-1,1-1 1,0 1 0,-1-1-1,1 1 1,0 0 0,0-1-1,-1 1 1,1 0 0,0-1-1,0 1 1,0-1 0,0 1-1,0 0 1,0-1 0,0 1 0,0 1-1,-4 15-5172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1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309 410 9472,'-2'-3'946,"-1"1"0,0-1 1,0 1-1,0-1 0,0 1 1,-4-2-1,4 2-502,-1 0-1,1 0 0,0 0 1,0-1-1,-4-4 1,2 2 27,0 1 1,0 0-1,0-1 1,0 2-1,-11-7 1,-8-5 1045,17 11-1239,0 0 0,-1 0 0,1 1 0,-1 0 0,1 1 0,-11-2-1,-25-10 24,41 13-284,0 0 0,-1 0 0,0 0 0,1 0 0,-1 0 0,0 1 0,1 0 0,-1-1 0,0 1 0,1 0 0,-1 0 0,0 0 0,-3 1 0,4 0 4,1 0 0,-1-1 0,0 1 0,1 0 1,-1 0-1,1 0 0,-1 0 0,1 0 0,-1 0 0,1 0 1,0 1-1,-1-1 0,1 0 0,0 1 0,0-1 0,0 1 1,0-1-1,0 1 0,0 0 0,0 3 0,-5 12-4,1 1 0,1-1 0,0 2-1,-1 30 1,6 75-143,1-96 95,0 1 0,2-1 1,11 37-1,-14-60 23,0-1 1,1 0-1,0 0 1,0 0-1,0 0 1,0 0-1,1-1 1,-1 1-1,1-1 1,0 1-1,0-1 1,0 0-1,1 0 1,-1 0-1,1-1 1,-1 1-1,1-1 0,0 0 1,0 0-1,0 0 1,0 0-1,0-1 1,1 0-1,-1 0 1,0 0-1,1 0 1,-1-1-1,1 1 1,-1-1-1,0 0 1,1-1-1,-1 1 1,1-1-1,-1 0 1,0 0-1,1 0 1,-1 0-1,8-5 1,-6 4 45,0-1 0,0 0 0,-1 0 0,1-1-1,-1 0 1,1 0 0,-1 0 0,7-9 0,-9 10 1,0-1 0,-1 0 0,0 0-1,0 0 1,0 0 0,0 0-1,-1 0 1,1-1 0,-1 1 0,0-1-1,-1 1 1,1-1 0,-1 1-1,0-6 1,-1-12 61,0 0 0,-9-38 0,-18-41-42,-5 10-88,-77-151 1,65 138-318,40 89 377,4 10 95,3 11-93,5 13 91,0-1 0,1 0 0,12 19 1,36 50 221,-1-4-293,206 301-137,-252-370 65,-7-11-110,-1-1 0,1 1 0,0 0 0,0 0 0,0-1 0,1 0 0,-1 1 0,0-1 0,1 0 0,3 3 0,-5-5 38,-1 0 0,0 0 1,1 0-1,-1 0 0,0 0 0,1 0 1,-1 0-1,0 0 0,0 0 1,1 0-1,-1 0 0,0-1 1,1 1-1,-1 0 0,0 0 1,1 0-1,-1 0 0,0 0 1,0-1-1,1 1 0,-1 0 1,0 0-1,0 0 0,0 0 1,1-1-1,-1 1 0,0 0 1,0 0-1,0-1 0,0 1 1,1 0-1,-1-1 0,0 1 1,0 0-1,6-15-3040,-4 9 982,6-12-1962,0-6-570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7808,'-8'-1'10069,"2"14"-5757,4-7-5051,0 0 1308,1 1-1,0-1 1,0 11-1,-3 12 1046,-13 80-687,-4 122 1,11-97-602,8-92-446,-2 14-208,3-27-1693,-7-37-2059,8 6 3302,-1 0 0,1 0-1,-1 0 1,1 0 0,0-1-1,-1 1 1,1 0 0,0 0 0,0 0-1,1 0 1,-1 0 0,0 0 0,2-3-1,2-16-3343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2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 10496,'-2'-4'1526,"-1"-5"3497,7 8-1420,4 1-2177,-3 0-1015,0 1 0,0-1 0,0 1 0,0 0 0,0 0 0,0 1 0,0 0-1,-1-1 1,6 4 0,3 3 138,20 14 0,-19-12-199,34 28-12,56 57 0,-32-29-326,89 73-2737,-151-130 1153,0-1 1,0-1-1,1 0 1,1 0-1,20 9 1,0-8-3714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10368,'0'0'226,"-1"0"0,1 0 0,0 0 0,0 0 1,-1 0-1,1 0 0,0 0 0,-1 0 0,1 0 1,0 0-1,-1 0 0,1 0 0,0 1 0,0-1 1,-1 0-1,1 0 0,-2 1 1583,2 0-1582,3 4 4631,14 5-2046,-11-8-2385,1-1-1,0 1 1,11-1-1,16 4 524,-25-3-707,0 0-1,1-1 1,10 0-1,16 3-49,-17-3-44,-2-1-2678,-16 1 2035,0-1 1,0 1 0,0-1-1,0 1 1,0-1-1,-1 1 1,1-1 0,0 1-1,0 0 1,0-1-1,0 1 1,-1 0 0,1 0-1,1 1 1,5 8-4856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1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5 155 11776,'0'0'4480,"-4"4"-3489,8-8 641,-4-1 96,4 3-384,0-6 0,0-3-640,4 0-160,0-3-352,5 0-192,3 0-32,0 3-192,4 0 0,-1 0-1024,6 1-384,-1-1-992,1 0-447,3 0-2017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2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1 5376,'1'2'21788,"-7"1"-24538,3 0 2926,-1 0-1,1 0 0,-1 0 0,1 0 1,0 1-1,0-1 0,-4 8 0,-18 35 24,-5 21-33,-32 64-49,8-28 15,-42 73-67,66-114 8,1-4-1340,28-56 285,2-7-3088,10-1-6483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8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34 10752,'-5'-1'14061,"10"2"-12704,13-2-624,34-7 1,-13 2-399,225-12 1729,-260 18-1959,0 0-1,0 0 0,0 1 0,0-1 0,6 3 0,-9-3-64,0 0 0,-1 1 1,1-1-1,0 0 0,0 1 0,0-1 1,0 1-1,-1 0 0,1-1 0,0 1 1,-1-1-1,1 1 0,0 0 1,-1 0-1,1-1 0,-1 1 0,1 0 1,-1 0-1,1 0 0,-1 0 0,0-1 1,1 1-1,-1 0 0,0 0 0,0 0 1,0 0-1,1 0 0,-1 2 0,1 23-82,6 31 1,0-2 39,-4-16 5,2 28-4,24 115-1,-28-173-11,1 1-1,-1 0 1,-1 15 0,0-18-41,0-6-111,1 0 438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2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10624,'-1'-4'8609,"1"4"-8465,8 1 1756,10 5-1668,-13-3-44,0-1 0,0 1 0,0 0 0,-1 0 0,1 0 0,-1 1 0,0 0 0,0 0 0,5 6 1,4 7 289,13 21 0,-15-21-222,10 16 111,-1 0-74,2-2 1,32 36 0,85 60 679,-69-68-330,-39-32-459,14 11-118,-45-37-348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26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8 179 8320,'-8'2'12339,"18"0"-8090,1-2-5360,-3 0 1337,0-2-1,0 1 1,0-1 0,0 0 0,8-4 0,12-2 227,5 1 115,56-4 1,-54 7-357,171-34 558,-61 8-330,-115 27-390,1 1-1,36 2 1,30-2 79,181-23 447,-152 21-470,-2 1 12,-77-2-36,200-18 92,-78 21-37,-89 3-194,-47-3 292,10 0-2428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27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 7808,'-1'-1'414,"0"0"1,1 0-1,-1 0 1,0 1 0,0-1-1,1 0 1,-1 1-1,0-1 1,0 0-1,0 1 1,0-1 0,0 1-1,0-1 1,0 1-1,0 0 1,0-1-1,0 1 1,0 0 0,0 0-1,0-1 1,0 1-1,0 0 1,0 0 0,-1 0-1,-3 1 4325,10 3-4381,14 13-53,-1 1-1,0 1 1,-1 0 0,-1 2 0,17 28 0,-10-13 24,1-1 1,2-2-1,57 58 0,-52-64-163,52 37-1,-3-14-74,-39-25 10,17 11 182,-35-24-181,-20-11-85,0 0-1,0 0 0,0 1 1,-1-1-1,1 1 0,0 0 1,-1 0-1,1 0 0,-1 0 1,0 0-1,3 4 0,-4-6-13,-1 0 0,0 1 0,0-1 0,1 0 0,-1 0 0,0 0 0,0 1 0,1-1 0,-1 0 0,0 0 0,1 0 0,-1 0 0,0 0 0,0 0 0,1 1 0,-1-1 0,0 0 0,1 0 0,-1 0 0,0 0 0,1 0 0,0 0-1,-1 0 1,0-1 0,0 1 0,0 0-1,0 0 1,1 0 0,-1 0 0,0 0-1,0 0 1,0 0 0,1 0 0,-1 1-1,0-1 1,0 0 0,0 0 0,1 0 0,-1 0-1,0 0 1,0 0 0,0 0 0,0 0-1,1 0 1,-1 1 0,0-1 0,0 0-1,0 0 1,0 0 0,0 0 0,0 0-1,1 1 1,-1-1 0,0 0 0,0 0-1,0 0 1,0 0 0,0 1 0,0-1-1,0 0 1,0 0 0,0 0 0,0 1-1,1 3 41,2-2-6,-3-1 134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74 404 7424,'-41'-57'7333,"41"56"-7041,-1-1 0,0 1 0,0-1 1,0 1-1,0 0 0,0-1 0,-1 1 1,1 0-1,0 0 0,-1 0 0,1 0 0,-1 0 1,1 0-1,-1 0 0,1 0 0,-1 1 0,1-1 1,-4 0-1,4 1 193,0 0 428,1 0-893,0 0-1,0 0 0,0 0 1,-1 0-1,1 0 0,0 0 1,0 0-1,0 0 0,0 0 1,0 0-1,-1 0 0,1 0 1,0 0-1,0 1 0,0-1 1,0 0-1,0 0 0,0 0 1,0 0-1,0 0 0,-1 0 1,1 0-1,0 0 0,0 0 1,0 1-1,0-1 0,0 0 1,0 0-1,0 0 0,0 0 1,0 0-1,0 0 0,0 1 1,0-1-1,0 0 0,0 0 1,0 0-1,0 0 0,0 0 1,0 1-1,0-1 0,0 0 1,0 0-1,0 0 0,0 0 1,0 0-1,0 0 0,0 1 1,0-1-1,0 0 0,0 0 1,0 0-1,1 0 0,5 23-8,1 0 0,1 0 0,15 28 0,41 62 247,-56-100-192,27 48 62,31 51 171,-14-39-192,-46-67 13,-5-9 21,-5-16 40,-9-15-15,-2 0 0,-35-61 0,-3-4-152,25 36-83,-33-107 0,59 161 92,1 0 1,0 0 0,0-1-1,1-16 1,1 6-14,-1 17 0,0 0 1,0 0-1,1 0 1,0 0 0,-1 0-1,1 0 1,0 0-1,1 0 1,-1 0-1,0 1 1,1-1 0,0 0-1,-1 1 1,1-1-1,0 1 1,0-1 0,0 1-1,1 0 1,-1 0-1,1 0 1,-1 0 0,1 1-1,4-3 1,6-3 211,0 2 1,1-1-1,27-5 1,-14 3-274,0 1 154,-1 2 1,28-3-1,27-5 232,-64 9-215,148-27 91,-24 14 66,15 0-25,147-5 29,-79 22-462,-58-5 155,-141 5-64,11 0 330,-13 0-3825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3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11 8448,'-4'-11'8821,"4"19"-7179,0 12-822,0 1-1,-1-1 1,-1 0 0,-1 0-1,-7 24 1,5-29-799,1-1 0,1 1 1,0 1-1,-2 25 0,1 7-1,1-28-1520,3-16-689,-1-22-5981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9984,'-14'3'8502,"21"-2"-7335,0-1-978,0 0 0,-1 1 0,1 0 0,-1 0 0,1 1 0,-1 0 0,0 0 0,0 0 0,0 1 0,0 0 0,0 0 0,0 1 0,-1-1 0,0 1 0,8 7 0,32 32 165,38 33 49,-82-76-464,0 1 0,0-1-1,0 0 1,-1 1 0,1-1 0,0 0 0,0 1 0,0-1 0,0 0-1,0 0 1,-1 0 0,1 0 0,1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4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79 10112,'-7'2'9645,"7"-2"-9436,-2-11 1856,7-15-1969,-3 19 154,0 2-118,-1 1 0,1 0 0,0 0 0,3-5 0,-4 8-87,-1 0 0,1 1-1,-1-1 1,1 0 0,-1 1 0,1-1-1,0 0 1,0 1 0,-1-1-1,1 1 1,0-1 0,0 1 0,0-1-1,-1 1 1,1 0 0,0-1-1,0 1 1,0 0 0,0 0 0,0 0-1,0 0 1,0-1 0,0 1-1,-1 0 1,1 1 0,2-1 0,-2 0 34,0 1 0,0 0 0,0-1 0,0 1 1,0-1-1,0 1 0,0 0 0,0 0 0,-1 0 1,1 0-1,0-1 0,0 1 0,-1 0 0,1 0 1,-1 0-1,1 0 0,-1 1 0,1-1 0,-1 0 1,1 2-1,6 27 623,-6-24-587,8 79 431,-8-63-570,1 1 1,1-1 0,9 30 0,-11-49 13,0-1 1,0 1-1,0-1 0,0 1 1,1-1-1,-1 0 0,1 0 1,0 0-1,0 0 0,-1 0 1,1 0-1,0 0 0,1-1 1,-1 1-1,0 0 0,0-1 1,1 0-1,-1 0 0,1 0 1,-1 0-1,1 0 0,-1 0 1,1-1-1,4 1 0,3 0 28,-1 0 0,1-1 0,-1 0 0,1-1 0,15-2 1,-18 1-898,0 0 1,0-1 0,10-4 0,0-1-3380,-4 1 1106,-1-3-1706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 9600,'0'-1'216,"0"1"0,0 0 0,0 0 0,0-1 0,-3-4 5401,3 4-5401,0 1 0,0 0 0,-1 0 0,1 0 0,0 0 0,0 0 0,-1 0 1,-3 2 2823,1 4-3765,3 1 840,-1 0 1,1 0 0,0 0 0,1-1-1,0 1 1,3 12 0,-1 0 103,3 23 267,28 156 57,-31-180-511,0-1-290,-2-34-10715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5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8704,'0'1'459,"1"-1"0,-1 1 0,1-1 1,-1 0-1,1 1 0,-1-1 0,1 0 1,0 0-1,-1 1 0,1-1 0,0 0 1,-1 0-1,1 0 0,-1 0 0,1 0 1,0 0-1,-1 0 0,2 0 0,13-4 2689,-11 1-2859,0 1 0,1 0-1,-1-1 1,5-4 0,-3 2-317,0 1 0,0 0 0,1 0 0,-1 1 0,1 0 0,0 0 0,0 1 0,0-1 0,13-1 0,-10 2-1328,-1 0 0,1-1 0,-1-1 0,0 1 0,10-7 0,-3 0-2212,0-4-133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5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 10880,'-12'-9'8410,"14"15"-7791,6 13-264,7 22 1,1 2 26,-9-24-200,12 27 340,40 72 1,-28-68-507,-15-31-1419,-14-17 814,0 0 0,0-1-1,0 1 1,0-1 0,0 0-1,0 1 1,4 0 0,-1-2-2057,3-7-1396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0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9344,'3'4'8235,"-1"6"-5194,-2 14-3290,-1-18 1179,-7 232 2936,6-192-3671,1-22-120,0-1 1,-1 0-1,-8 32 0,10-52 49,-13-28-17751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 12544,'-3'-2'5805,"3"2"-5705,-5 5 2611,-3 10-1482,7-6-1132,0-1 1,1 0-1,-1 0 0,2 9 1,0 5-68,-1-9-29,0 1-1,1 0 1,0 0 0,1 0-1,1-1 1,0 1 0,8 22-1,-9-33 3,0 0-1,0 0 0,0 0 0,0 0 0,0 0 1,0-1-1,1 1 0,0-1 0,-1 1 1,1-1-1,4 3 0,-6-5-28,0 1 1,1-1-1,-1 1 0,0-1 1,0 1-1,0-1 0,0 0 1,0 1-1,0-1 0,1 0 1,-1 0-1,0 0 0,0 0 1,0 0-1,1 0 1,-1 0-1,0 0 0,0-1 1,0 1-1,0 0 0,1-1 1,-1 1-1,0-1 0,0 1 1,0-1-1,0 1 0,0-1 1,0 0-1,0 0 0,0 1 1,0-1-1,-1 0 0,1 0 1,0 0-1,0 0 0,0-2 1,23-32-5762,-16 21 1105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6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9856,'-1'-1'1018,"1"1"-890,-1 0-1,1 0 0,0 0 1,0 0-1,0 0 0,0 0 1,0 0-1,-1 0 0,1 0 1,0 0-1,-2 1 1910,2-1-1910,-3 7 2223,2 12-1114,2-16-1086,0 21 586,7 40-1,-1-23-275,-1 3-635,2-1 1,2 0-1,19 48 0,-29-90-153,6 15-1189,-6-16 1323,1 1 1,-1-1-1,0 0 1,0 1-1,0-1 1,0 1-1,0-1 0,1 0 1,-1 1-1,0-1 1,0 1-1,1-1 1,-1 0-1,0 1 0,1-1 1,-1 0-1,0 0 1,1 1-1,-1-1 1,1 0-1,-1 0 0,0 1 1,1-1-1,-1 0 1,1 0-1,0 0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6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9472,'-2'-10'3383,"1"7"-1800,0 6 522,1 21-1262,3 98 2789,-1-101-3012,-2-16-572,0 1 1,0-1 0,1 1 0,-1-1-1,1 1 1,1-1 0,-1 0 0,1 1-1,0-1 1,0 0 0,0 0 0,4 5-1,-5-9-47,-1-1 1,1 1-1,-1-1 0,0 0 0,1 1 0,-1-1 0,1 0 1,-1 0-1,1 1 0,-1-1 0,1 0 0,-1 0 0,1 1 0,-1-1 1,1 0-1,-1 0 0,1 0 0,-1 0 0,1 0 0,0 0 0,-1 0 1,1 0-1,-1 0 0,1 0 0,-1 0 0,1 0 0,-1 0 0,1-1 1,-1 1-1,1 0 0,-1 0 0,1-1 0,-1 1 0,2-1 1,17-15-940,-11 9-431,-5 5 470,1-1-1,-1 0 1,0 0 0,4-4 0,5-6-3634</inkml:trace>
  <inkml:trace contextRef="#ctx0" brushRef="#br0" timeOffset="1">145 0 10752,'-1'1'443,"0"-1"0,1 0 0,-1 0 0,0 1 0,0-1 0,0 1 0,0-1 0,1 1 0,-1-1 0,0 1 0,1-1 0,-1 1 0,0-1 0,1 1 0,-1 0 0,1 0 0,-1-1 0,1 1 0,-1 0 0,0 1 0,0 1-164,0-1 1,-1 1 0,1 0-1,0 0 1,0 4 0,0 4-141,0-1 1,1 1-1,0-1 1,4 18-1,10 41 78,-11-59-193,8 28-24,21 48 0,1 4-96,-32-88-118,0 0-1,0 0 0,0 0 1,0 1-1,0-1 1,0-1-1,1 1 0,-1 0 1,0 0-1,4 3 0,-4-5 12,-1 0-1,1 1 0,-1-1 0,1 1 1,0-1-1,-1 0 0,1 1 1,0-1-1,-1 0 0,1 0 0,0 0 1,-1 1-1,1-1 0,0 0 1,0 0-1,-1 0 0,1 0 0,0 0 1,0 0-1,-1-1 0,1 1 1,0 0-1,-1 0 0,1 0 1,0-1-1,-1 1 0,1 0 0,0-1 1,-1 1-1,1 0 0,0-1 1,-1 1-1,1-1 0,-1 1 0,1-1 1,0 0-1,7-10-3897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8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 8832,'-1'-1'451,"1"0"0,-1 1 1,1-1-1,-1 0 0,0 1 1,1-1-1,-1 1 1,0-1-1,1 1 0,-1 0 1,0-1-1,0 1 0,1 0 1,-1-1-1,0 1 0,0 0 1,0 0-1,1 0 0,-1 0 1,0 0-1,-1 0 0,-10-3 3161,12 8-2039,1 5-1501,1 1 0,0-1-1,1 0 1,-1 0 0,8 16 0,-1-1 36,-1-3-25,16 60 212,-8-1 76,4 85 0,-19-76-328,-1-52-1905,-8-45-4618,3-4 2886,-2-6-902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38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12032,'0'-1'265,"0"1"0,0-1 1,0 1-1,0-1 0,1 1 1,-1-1-1,0 1 0,0-1 0,1 1 1,-1-1-1,0 1 0,1-1 1,-1 1-1,0 0 0,1-1 1,-1 1-1,1-1 0,-1 1 1,0 0-1,1 0 0,-1-1 1,1 1-1,-1 0 0,1 0 1,-1-1-1,1 1 0,-1 0 0,1 0 1,0 0-1,-1 0 0,1 0 1,0 0-1,25-1 2156,-12 1-1678,56-6 554,12-3-52,148 4 0,-199 10-1619,-23-3-531,0-1 1,13 1-1,-19-2 390,1 0 0,-1 0-1,0 1 1,0-1 0,0 0 0,0 1 0,1-1-1,-1 1 1,0 0 0,0 0 0,0 0 0,0 0 0,-1 0-1,3 2 1,11 4-4535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46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32 6784,'-4'-18'4615,"3"18"-4526,1-1 0,0 0 0,0 1-1,0-1 1,8-10 10203,-8 12-10132,-1 7 2449,-7 14-3784,6-17 2117,-20 57-235,12-29-562,-2-1 0,-25 48 0,-27 20-501,15-40-3118,21-34-158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4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9984,'0'3'6345,"4"5"-4237,2-3-1577,1 0 0,10 5 0,14 10 190,3 11 70,-2 2-1,-2 0 1,29 41-1,-6-7-21,53 66 346,-105-131-1259,17 16 275,-7-13-2202,-11-5 1752,1 0 1,-1 0-1,1 0 0,-1 0 1,1 0-1,-1 0 0,1 0 1,0 0-1,-1 0 0,1-1 1,-1 1-1,1 0 0,-1 0 1,0 0-1,1-1 0,-1 1 1,1 0-1,0-1 0,8-8-3275,6-7-1030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47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66 10880,'0'0'254,"-1"0"0,1 0 1,-1-1-1,1 1 0,0 0 1,-1 0-1,1 0 0,0 1 1,-1-1-1,1 0 0,0 0 1,-1 0-1,1 0 0,0 0 1,-1 0-1,1 0 0,0 1 1,-1-1-1,1 0 0,0 0 1,0 0-1,-1 1 0,4 4 3360,15 5-1835,-7-7-1682,1 0 1,-1-1-1,1 0 0,0-1 1,-1 0-1,1-1 0,0-1 1,0 1-1,-1-2 0,1 0 1,-1 0-1,1-1 0,-1 0 1,0-1-1,0-1 0,0 0 1,0 0-1,-1-1 0,10-7 1,-5 3-3204,0 1 0,21-8 1,-18 10-1567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4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48 8320,'-6'-1'1448,"0"0"1,1 0 0,-1 0 0,0 1-1,0 0 1,-6 0 0,-2 0 3508,12-1-3392,0-4-1322,2 4-218,0 0-1,1 0 1,-1 0 0,1 1 0,-1-1-1,1 0 1,-1 0 0,1 1 0,-1-1-1,1 0 1,-1 1 0,1-1 0,0 1 0,-1-1-1,1 1 1,0-1 0,0 1 0,-1-1-1,1 1 1,0 0 0,1-1 0,23-8 174,-19 8-106,8-3 151,0 1 0,1 0 1,-1 1-1,1 1 0,-1 0 0,1 1 0,0 1 0,22 3 0,-30-2 24,-1-1-1,1 1 1,0 0-1,-1 0 1,1 1-1,7 4 1,-13-6-235,1-1 1,-1 1 0,0 0 0,0 0 0,1 0 0,-1 0 0,0-1 0,0 1 0,0 1 0,0-1 0,0 0 0,0 0-1,-1 0 1,1 0 0,0 1 0,-1-1 0,1 0 0,0 1 0,-1-1 0,0 0 0,1 1 0,-1-1 0,0 1 0,0-1 0,1 1-1,-1-1 1,0 1 0,0-1 0,-1 1 0,1-1 0,0 0 0,-1 1 0,1-1 0,0 1 0,-2 2 0,-25 40 52,3-6-247,24-38 120,-1 1 0,1 0 0,-1 0 0,1 0 0,0-1 0,-1 1 0,1 0 0,0 0 0,0 0 0,0 0 0,0 0 0,0 0 0,0-1 0,0 1 0,0 0 0,0 0 0,0 0 0,0 0 0,1 0 0,-1 0 0,0-1 0,0 1 0,1 0 0,-1 0 0,1 0 0,-1-1 0,1 1 0,-1 0 0,1-1 0,-1 1 0,1 0 0,0-1 0,-1 1 0,1-1 0,0 1 0,0-1 0,-1 1 0,3 0 0,2 1-90,0 0 1,0 0-1,0 0 0,1 0 0,6 0 0,-7-1 120,72 16-268,-68-14 252,-1 0-1,1 1 1,-1-1 0,0 2 0,0-1 0,12 10 0,-11-7 223,0 1 1,-1 0-1,0 0 0,0 1 1,-1 0-1,0 0 0,9 16 1,-13-18-79,0-1 0,-1 1-1,0-1 1,0 1 0,0 0 0,-1 0 0,0 0 0,0 0 0,-1 0 0,0 0 0,0 0 0,0 0-1,-3 11 1,2-11-111,0 0 1,-1-1-1,0 1 0,0 0 0,-1 0 0,1-1 0,-1 0 0,-1 1 0,1-1 0,-1-1 1,0 1-1,-1 0 0,1-1 0,-1 0 0,0 0 0,-1 0 0,-7 5 0,4-4-337,-1-1-1,0 0 0,0-1 1,0 0-1,-1 0 0,1-1 1,-16 2-1,25-4 184,0-1 0,0 0 0,0 0 0,0 0-1,-1 0 1,1 0 0,0 0 0,0 0 0,0 0 0,0-1 0,0 1 0,-2-1-1,2 1 31,1-1 0,0 1-1,-1 0 1,1 0-1,0-1 1,-1 1 0,1 0-1,0-1 1,-1 1-1,1-1 1,0 1 0,0 0-1,-1-1 1,1 1 0,0-1-1,0 1 1,0-1-1,0 1 1,-1-1 0,1 1-1,0-1 1,0-2-498,1-1 1,-1 1-1,1 0 1,-1 0 0,1 0-1,0-1 1,2-2-1,-1-2-214,8-20-2637,5 0-1355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4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4 10240,'-17'-2'5685,"15"2"-5363,1-1 0,-1 1 0,1 0 0,-1-1 0,1 1-1,-1 0 1,1 0 0,-1 0 0,1 0 0,-1 0-1,0 1 1,1-1 0,-1 0 0,1 1 0,-1-1 0,1 1-1,0-1 1,-1 1 0,1 0 0,-1 0 0,1 0-1,-2 1 1,2 0-196,-1 0-1,0 0 1,1 0-1,-1 0 0,1 0 1,-1 1-1,1-1 1,0 0-1,0 1 0,0-1 1,0 1-1,1 0 1,-1-1-1,1 1 1,-1-1-1,1 1 0,0 0 1,0 4-1,1 4 83,1 1 1,6 22-1,-5-22-96,5 20 55,1 0-1,1 0 0,2-1 1,17 32-1,-22-51-133,0 0 0,1 0 1,0-1-1,0 0 0,1-1 0,1 0 1,0 0-1,0-1 0,1 0 0,0-1 1,0 0-1,21 10 0,-27-15 9,0-1 0,0 0 0,0 0 0,1-1 0,-1 0 0,1 0 1,-1 0-1,1 0 0,-1-1 0,1 0 0,0 0 0,-1-1 0,1 1 0,-1-1 0,1 0 0,-1-1 0,1 1 0,-1-1 0,0 0 0,0-1 0,0 1 0,0-1 0,0 0 0,0 0 1,-1 0-1,0-1 0,1 0 0,-1 0 0,-1 0 0,1 0 0,0 0 0,-1-1 0,0 0 0,5-9 0,-2-1 137,1 0 0,-2-1 0,0 0 0,-1 0 0,0 0 0,-2-1-1,0 1 1,0-1 0,-2 1 0,-1-20 0,1 30-167,-1-1-1,0 0 1,-1 1 0,1-1-1,-1 1 1,-1-1 0,1 1 0,-1 0-1,0 0 1,0 0 0,-1 1-1,0-1 1,0 1 0,0-1-1,-1 1 1,1 1 0,-1-1-1,0 1 1,-1 0 0,-9-7-1,-4 2-130,-1-1-1,0 2 0,0 1 1,-1 0-1,1 2 0,-24-4 0,-44-1-2703,1 7-5563,78 3 2637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0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10880,'-9'0'11173,"14"0"-10363,6 5-172,0-1 0,17 12 0,-8-4-200,18 12-54,-1 1 1,-1 2-1,35 33 0,-64-53-358,24 19 38,0 1-347,34 36 1,-61-58-176,18 17-1925,-22-21 2142,1 0-1,-1-1 1,1 0-1,0 1 1,-1-1-1,1 1 1,-1-1-1,1 0 1,-1 1-1,1-1 1,0 0-1,-1 0 1,1 1-1,0-1 1,-1 0-1,1 0 1,0 0-1,-1 0 1,1 0-1,0 0 1,0 0-1,-1 0 1,1 0-1,0 0 1,-1 0-1,1 0 1,0-1-1,-1 1 1,1 0-1,-1 0 1,1-1-1,0 1 1,-1-1-1,1 1 1,-1 0-1,2-2 1,6-9-3535,4-5-165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0 298 7040,'4'4'9525,"1"-4"-9121,0-1-1,0 1 1,1-1 0,-1 0 0,0 0 0,8-3-1,3-2 272,2 0 128,0 0-1,35-5 1,-43 9-593,0-1 0,0 0 0,-1 0 0,1 0 1,-1-1-1,13-8 0,-9 5 233,23-8 0,-14 8-221,34-4 0,3-1 54,14-7 262,103-26 98,-148 40-597,17-5 39,-21 4-21,48-6 1,-27 6-34,156-16 285,-105 21-324,-51 1 76,49-6-1,119-5 74,-148 11-120,484-4 260,-371-7-82,-85 4-139,28 1 214,27 2 74,-67-1-384,-61 4-1597,1 0-6122,-17 1 4888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16 330 7040,'-16'-11'14175,"18"34"-13974,0-1-1,2 1 0,1-1 0,0 0 0,13 29 1,-17-45-144,8 17 13,0-1 1,1 1 0,1-1-1,1-1 1,1 0-1,1-1 1,1-1-1,23 25 1,1 2 405,-29-33-315,0 0 0,25 22 1,-29-28-160,-5-6 21,-1 0 0,1-1-1,-1 1 1,1 0 0,-1 0 0,1-1-1,0 1 1,-1-1 0,1 1 0,0-1-1,-1 1 1,1-1 0,0 1 0,0-1-1,0 1 1,1-1 0,-3-1 11,-1 0 1,1-1 0,0 1-1,0-1 1,-1 0-1,1 1 1,0-1-1,0 0 1,-1-2-1,-1-3 0,-13-19-34,0-1 0,2-1 0,2 0 0,-17-52 0,15 32 6,-6-14 44,-15-92 0,31 134-120,1-4 7,-3-40-1,6 61 75,0 1 0,1-1 1,-1 0-1,0 1 0,1-1 0,0 1 1,-1-1-1,1 1 0,0-1 1,0 1-1,0 0 0,1 0 0,-1-1 1,1 1-1,-1 0 0,1 0 0,0 0 1,-1 0-1,1 1 0,0-1 0,0 0 1,0 1-1,1 0 0,-1-1 0,0 1 1,0 0-1,1 0 0,-1 0 0,1 0 1,-1 0-1,1 1 0,-1-1 0,1 1 1,-1 0-1,4 0 0,143-7 1691,-126 6-1336,43-8 1,-14 1-93,-31 4-146,12 0 16,147 1 320,105-19-181,-58 0-107,106-12 91,-286 29-267,0 2 1,55 2 0,41-1 77,82-23-41,-114 23-21,0 1-27,-47-3 54,-47 3-65,25 0 0,-27 2-8,0-1 1,21-3-1,-1-2 40,63-1 1,-62 3 106,-17-1-149,-18 4-42,3 0 4,24 3-2971,-14-2-923,2-2-3297,-5-2 2515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8448,'0'0'12447,"0"1"-11503,-3 4-574,1 1 0,0-1-1,0 1 1,1 0 0,0 0 0,-1 9-1,-1 5 190,-16 112 310,15-110-1038,0-1 0,0 30 1,1-34-868,2-12-2963,1-17-561,4 2-26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11136,'-4'-4'8214,"20"9"-6909,-8-1-1127,-2 0 0,1 0 0,0 0 0,-1 1-1,0 0 1,9 9 0,30 39 638,-19-22-439,-7-8-215,42 37 1,-53-54 379,-2-5-3626,-5-1 2304,0-1 1,0 0-1,0 1 0,0-1 1,0 0-1,0 0 1,0 1-1,-1-1 0,1 0 1,0 0-1,0 0 1,0-2-1,10-10-3081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5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8576,'-4'-5'12497,"4"-1"-12872,0 6 454,1-1 0,-1 0 1,0 1-1,0-1 0,0 1 0,1-1 0,-1 0 1,0 1-1,1-1 0,-1 1 0,1-1 1,-1 1-1,0-1 0,1 1 0,-1-1 0,1 1 1,-1-1-1,1 1 0,0 0 0,-1-1 0,1 1 1,-1 0-1,1 0 0,0-1 0,-1 1 0,1 0 1,0 0-1,-1 0 0,1 0 0,0 0 0,-1 0 1,1 0-1,0 0 0,-1 0 0,1 0 0,0 0 1,1 0 77,-1 0-1,0 0 1,1 0 0,-1 1 0,1-1 0,-1 0 0,0 1 0,1-1 0,-1 1-1,0-1 1,0 1 0,1 0 0,-1-1 0,0 1 0,0 0 0,0 0 0,2 1 0,-2 2-55,0 1 1,0-1-1,0 0 1,0 1-1,0-1 1,-1 1 0,0-1-1,0 0 1,-1 10-1,0 4-66,4 48-69,-2-57 15,1 0 1,-1-1-1,2 1 0,-1-1 1,7 14-1,-9-20 0,1-1 1,0 0-1,0 1 1,0-1-1,0 0 0,0 0 1,0 1-1,0-1 0,0 0 1,0 0-1,1 0 0,-1 0 1,0-1-1,1 1 0,-1 0 1,1 0-1,-1-1 0,2 1 1,0 0 27,0-1 0,0 0 0,-1 1 1,1-1-1,0 0 0,0 0 0,0-1 0,-1 1 1,5-2-1,2 0-251,-1-1 0,0-1 0,0 0-1,0 0 1,12-8 0,32-27-7423,-35 28 2273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11776,'0'4'5375,"4"-4"-3071,1 0-1568,-1-4 32,4 2-288,0-6-128,0 1-192,4 0-128,0-1 64,-4 1-480,1 4-224,3-1-1248,-4 0-480,4 2-2943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6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11 7680,'0'0'154,"0"-1"1,0 1 0,0-1-1,0 1 1,0-1 0,0 1-1,-1-1 1,1 1 0,0-1-1,0 1 1,-1 0 0,1-1-1,0 1 1,0-1 0,-1 1-1,1 0 1,-1-1 0,1 1-1,0 0 1,-1-1 0,1 1-1,-1 0 1,1 0 0,-1-1-1,1 1 1,-1 0 0,1 0-1,-1 0 1,0-1 1072,-12 12 1978,10-7-2825,0-1-1,0 1 1,0 0 0,0 0 0,1 0 0,-1 1-1,1-1 1,0 0 0,0 1 0,1 0 0,-1-1-1,1 1 1,-1 9 0,2 11-210,2 0 1,1 0-1,6 29 0,-5-39-126,0 1 1,1-2-1,1 1 1,0 0-1,1-1 1,11 17-1,-13-24-34,1 0 0,0 0-1,0-1 1,1 1 0,0-2 0,0 1 0,0-1 0,1 0-1,0 0 1,0-1 0,0 0 0,0 0 0,10 2 0,-14-5 44,0 0 1,1 0-1,-1 0 1,0-1 0,0 0-1,1 0 1,-1 0-1,0 0 1,1-1 0,-1 1-1,0-1 1,7-2-1,-8 1 23,1 1 0,-1-1-1,0 0 1,0 0-1,0 0 1,0-1-1,-1 1 1,1 0 0,0-1-1,-1 0 1,0 0-1,0 0 1,0 0-1,0 0 1,0 0 0,2-6-1,0-1 92,0-1 0,-1 1 0,0 0 0,-1-1 0,0 0 1,-1 1-1,0-1 0,-1-17 0,0 24-124,0 0 1,0 1-1,-1-1 1,0 0-1,0 0 1,0 0-1,0 0 1,0 1-1,-1-1 1,0 1-1,0-1 1,0 1-1,0-1 1,0 1 0,-1 0-1,1 0 1,-1 0-1,0 1 1,0-1-1,0 1 1,0-1-1,0 1 1,-1 0-1,1 0 1,-1 0-1,-5-1 1,4 1-66,-1 1 1,1 0 0,-1 0-1,1 0 1,-1 1 0,0 0-1,1 0 1,-1 0 0,0 1-1,1 0 1,-1 0 0,1 0-1,-1 1 1,1 0 0,0 0-1,-7 3 1,8-3-202,1 0 0,-1 0 0,1 1 0,0-1 0,0 1 0,0 0 0,0-1 0,0 1 0,0 1 0,1-1 0,0 0 0,-1 1 0,1-1 0,1 1 0,-1-1 0,0 1 0,1 0-1,0 0 1,0 0 0,0 0 0,0 0 0,1 0 0,-1 5 0,1-8 60,0 0 0,0-1 0,-1 1-1,1-1 1,0 1 0,0-1 0,0 1-1,0 0 1,1-1 0,-1 1-1,0-1 1,0 1 0,0-1 0,0 1-1,0-1 1,1 1 0,-1 0 0,0-1-1,0 1 1,1-1 0,-1 0 0,1 1-1,-1-1 1,0 1 0,1-1 0,-1 1-1,1-1 1,-1 0 0,1 1 0,-1-1-1,1 0 1,0 1 0,1-1-466,0 0 0,0-1 0,0 1 0,0 0 0,0-1 0,0 1 0,0-1 0,2-1 0,-3 2 547,19-7-3855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29 8704,'-6'-5'2237,"5"4"-2004,0 1 0,0-1-1,0 1 1,0-1 0,1 1 0,-1-1 0,0 0 0,1 1-1,-1-1 1,0 0 0,1 0 0,-1 0 0,1 1-136,0-1 1,0 1 0,-1 0 0,1 0-1,0 0 1,0 0 0,0 0 0,0 0 0,0 0-1,0 0 1,-1-1 0,1 1 0,0 0 0,0 0-1,0 0 1,0 0 0,0 0 0,-1 0 0,1 0-1,0 0 1,0 0 0,0 0 0,0 0-1,0 0 1,-1 0 0,1 0 0,0 0 0,0 0-1,0 0 1,0 0 0,-1 0 0,1 1 0,0-1-1,0 0 1,0 0 0,0 0 0,0 0-1,0 0 1,-1 0 0,1 0 0,0 1 0,-8 3 2008,6-2-2034,1 0-1,-1 0 1,1 1 0,-1-1 0,1 0 0,0 1 0,0-1 0,0 1-1,0-1 1,0 1 0,0-1 0,1 1 0,-1-1 0,1 1 0,0 0-1,0-1 1,0 5 0,1 9 147,4 28 0,-2-24-100,-1-3-120,1 1 0,0-1-1,1 0 1,1 0 0,0-1-1,2 1 1,14 27 0,-20-42 10,0 0 1,1 0 0,-1-1-1,1 1 1,-1 0-1,1-1 1,0 1 0,-1-1-1,1 0 1,0 0-1,0 1 1,0-1 0,0 0-1,3 0 1,-4 0 30,0-1 0,1 0 0,-1 0 0,0 0 0,0 1 0,0-1 0,1 0 0,-1-1 0,0 1 0,0 0 0,0 0 0,1 0 0,-1-1 0,0 1 0,0-1 0,0 1 0,0-1 0,0 1 0,0-1 0,0 0 0,0 1 0,0-1 0,0 0 0,0 0 0,0 0 0,0 0 0,1-2 0,2-6 222,1 0 1,-1 0 0,0-1 0,-1 1 0,0-1 0,3-18 0,-4 17-39,0 0-22,1 0 1,-2 0 0,0-1-1,0 1 1,-1-1 0,0 1-1,-1 0 1,0-1 0,-1 1-1,-6-21 1,7 29-199,0 1 1,0-1 0,-1 1-1,1 0 1,0-1 0,-1 1-1,1 0 1,-1 0-1,0 0 1,0 0 0,0 0-1,0 1 1,0-1 0,0 1-1,-3-2 1,-1 0-245,0 1 1,0 0 0,0 0-1,-9-2 1,8 3-1063,0-1 0,0 0 0,-11-5 0,45-14-17993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7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8 6912,'-4'-7'8419,"3"6"-8138,-9 3 3350,-8 8-1813,11-4-1403,1 0 0,0 1 0,0 0 0,1 0 0,-9 14 0,-18 43 131,20-39-462,-2 9-751,2 0 1,1 0 0,-7 41 0,17-69 339,-1-1-678,2-8-634,2-11-1242,1-6-1455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11392,'-3'-1'7628,"8"9"-5763,8 5-1559,1-1-1,0-1 1,23 13 0,-20-12-148,84 58 138,-78-52-1815,-1 1 0,25 27 0,-36-35-726,-3-3-331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1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 11520,'1'6'12119,"-1"-6"-11881,40-14 1735,37-11-1301,82-23-2720,-150 45 659,0-2 0,-1 1 0,0-1-1,1 0 1,8-9 0,-11 10 66,13-9-3285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8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8320,'0'-5'155,"-3"-7"9820,2 19-8431,2 0-1315,0 0 1,0 0-1,3 11 0,1 7-5,6 55-110,-7-43-785,1 1 1,15 49-1,-19-83-175,0-1-1,-1 1 1,1-1 0,-1 1 0,1 6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8832,'4'2'4064,"0"-2"-2688,0 0 96,0 0-289,0-2 33,4-2-416,4 1-192,1-5-320,-1 1-192,3 0 0,1-1-64,0 1 64,0 0-704,1 1-288,-1-2-704,0 1-191,1 0-2849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3:59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10624,'-4'1'7501,"7"6"-6059,-2-3-1639,22 41 554,-13-26-371,0 1 0,12 38 0,11 46-899,-6-37-7705,-22-61 4005,2-8 1184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0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8704,'-16'18'10890,"4"-11"-9514,11-5-1355,0 0-1,0 0 1,1-1 0,-1 1-1,1 0 1,-1 0 0,1 0-1,0 0 1,-1 0 0,1 0-1,0 0 1,0 0 0,0 0-1,1 2 1,6 31 13,-4-25 6,1 8 1,14 56 58,-14-64-111,-1-1-1,1 0 0,0 1 0,1-2 1,9 14-1,-13-20 7,1-1 1,-1 1-1,1 0 1,-1 0-1,1-1 0,0 1 1,0-1-1,0 1 1,0-1-1,0 0 0,0 0 1,0 0-1,0 0 1,0 0-1,1 0 0,-1-1 1,0 1-1,1-1 0,-1 1 1,0-1-1,1 0 1,4 0-1,-5-1 30,1 1-1,0-1 1,-1 0 0,1 0-1,-1 0 1,0 0 0,1-1-1,-1 1 1,0 0 0,1-1-1,-1 0 1,0 1 0,0-1-1,-1 0 1,1 0 0,0 0-1,0-1 1,-1 1 0,0 0-1,2-3 1,1-2 182,-1-1 1,0 0-1,-1 1 1,0-1-1,0 0 1,0 0-1,-1 0 1,0-1-1,-1 1 1,0 0-1,0 0 1,0 0-1,-4-14 1,4 21-207,-1-1 1,1 1 0,-1 0 0,0-1 0,1 1-1,-1 0 1,0-1 0,0 1 0,0 0 0,0 0-1,0 0 1,0 0 0,-1 0 0,1 0 0,0 0-1,0 0 1,-1 0 0,1 1 0,0-1 0,-1 0-1,1 1 1,-1 0 0,1-1 0,-1 1 0,1 0-1,-1-1 1,1 1 0,-1 0 0,1 0-1,-3 0 1,0 1-303,1-1-1,-1 1 1,1 0-1,-1 0 1,1 0-1,-1 0 1,1 0-1,0 1 1,0-1-1,0 1 1,-6 4-1,8-5 381,-7 6-2781,8-7 2629,0 0 0,0 0 0,0 0 0,1 0 0,-1 0 0,0 0 0,0 0 0,0 0 0,0 0 0,0 0 0,0 0 0,1 0 0,-1 0 0,0 0 0,0 0 1,0 0-1,0 0 0,0 1 0,0-1 0,0 0 0,0 0 0,1 0 0,-1 0 0,0 0 0,0 0 0,0 0 0,0 0 0,0 0 0,0 0 0,0 1 0,0-1 0,0 0 1,0 0-1,0 0 0,0 0 0,0 0 0,0 0 0,0 0 0,1 1 0,-1-1 0,0 0 0,0 0 0,0 0 0,0 0 0,0 0 0,-1 0 0,1 0 0,0 1 0,0-1 1,0 0-1,0 0 0,0 0 0,0 0 0,0 0 0,0 0 0,0 0 0,0 1 0,0-1 0,0 0 0,0 0 0,0 0 0,0 0 0,-1 0 0,1 0 0,0 0 0,0 0 0,0 0 1,0 0-1,7-2-3958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10112,'-10'9'6664,"-5"5"22,14-13-6692,0 0-1,0 0 1,1 0-1,-1 0 1,1 0-1,-1 0 1,1 0-1,-1 0 1,1 0-1,-1 0 1,1 0-1,0 0 1,0 1-1,-1 0 1,1 70-1749,0-72 1737,1 1 0,-1 0 0,0-1 0,0 1 0,0 0 0,0-1 0,1 1 1,-1 0-1,0-1 0,0 1 0,1-1 0,-1 1 0,1 0 0,-1-1 0,0 1 0,1-1 0,-1 1 0,1-1 0,-1 1 0,1-1 0,0 0 0,-1 1 1,1-1-1,-1 0 0,1 1 0,0-1 0,-1 0 0,1 0 0,0 1 0,-1-1 0,1 0 0,0 0 0,0 0 0,5 1-56,0-1-1,0 0 1,8-1-1,3 1-9,-9 1 105,-1 1 1,0 0-1,0 0 0,-1 0 1,1 1-1,0 0 0,-1 0 1,0 1-1,1 0 0,-1 0 1,-1 0-1,1 1 0,5 6 1,-9-9 70,0 0 1,0 1 0,-1-1 0,1 1 0,-1-1-1,0 1 1,1 0 0,-1 0 0,0 0-1,-1 0 1,1-1 0,0 1 0,-1 0-1,0 0 1,0 0 0,1 0 0,-2 0-1,0 6 1,-1 2 224,0 0 0,-1 0 1,-7 16-1,8-21-239,-2 3-38,0 0 0,0-1 1,-1 0-1,0 1 0,-1-2 0,0 1 1,0-1-1,0 0 0,-1 0 0,-13 10 1,20-17-51,0 0 1,0 0 0,0 0 0,0 0-1,-1 0 1,1 0 0,0 0 0,0 0-1,0 0 1,0 0 0,0 0 0,0 0-1,0 0 1,-1 0 0,1 0 0,0 0-1,0 0 1,0 0 0,0 0 0,0 0 0,0 0-1,0 0 1,-1 0 0,1 0 0,0 0-1,0 0 1,0 0 0,0 0 0,0-1-1,0 1 1,0 0 0,0 0 0,0 0-1,0 0 1,0 0 0,-1 0 0,1 0-1,0 0 1,0-1 0,0 1 0,0 0-1,0 0 1,0 0 0,0 0 0,0 0-1,0 0 1,0-1 0,0 1 0,0 0-1,0 0 1,0-7-159,14-56-104,-8 38 387,0-1-1,-2 0 1,2-38-1,-6 58-49,0-11 224,-3-27 0,2 38-221,0 0 1,-1 1-1,1-1 1,-1 0-1,-1 0 1,1 1-1,-1 0 0,-3-7 1,3 8-40,0 0-1,0 0 1,0 0 0,0 1 0,-5-5-1,6 7-128,0-1 0,0 1 0,1 0-1,-1 0 1,0 1 0,0-1-1,-1 0 1,1 1 0,0-1-1,0 1 1,0-1 0,0 1-1,-4 0 1,-3-1-5312,9 0 5252,0 1 0,0 0 0,0 0 0,0-1 0,0 1 0,0 0 0,0 0 0,0-1 0,1 1 0,-1 0 0,0 0 0,0-1 0,0 1 0,0 0-1,0 0 1,1 0 0,-1-1 0,0 1 0,0 0 0,0 0 0,0 0 0,1 0 0,-1-1 0,0 1 0,0 0 0,1 0 0,-1 0 0,0 0 0,0 0 0,0 0 0,1 0 0,-1 0 0,11-6-3909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1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9472,'0'0'11818,"0"4"-10725,1 1-928,0 1 0,1 0 0,0 0 0,0-1 0,6 10 0,-4-6-141,-1-2 79,0 0 0,1-1 0,5 8 0,-8-13-91,0 0 0,0 1 0,0-1 0,0 0 0,0 0 0,0 0 0,1 0 0,-1 0-1,0 0 1,1 0 0,-1 0 0,1 0 0,-1-1 0,1 1 0,-1-1 0,1 1 0,0-1-1,-1 0 1,3 1 0,0-1-57,-1 0 0,1 0-1,-1 0 1,1-1 0,-1 1-1,1-1 1,-1 0 0,1 0-1,4-2 1,8-2-1300,-12 4 384,-1 0 1,0 0-1,1-1 0,-1 1 1,5-3-1,0-3-3780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1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8448,'0'0'14383,"1"15"-13161,27 75-725,-17-61-506,10 48 1,-17-58-742,10 30 1,-13-43-1740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25 8960,'-4'0'19498,"15"0"-19187,-1 0 1,0 1-1,0 1 1,18 3-1,-12 0-227,0-1 1,0-1-1,0 0 0,24 0 0,-3-3-6,54-8-1,-49 4 3,70 1 0,-80 3-53,-26 0 31,-1-1 0,0 0 0,0 1 0,6-3 1,-6 1-218,0 1 1,1 0-1,-1 0 1,6 0-1,-11 1-13,1 0-1,-1 0 0,1 0 1,-1 0-1,0 0 0,1 0 1,-1 0-1,0 0 0,1-1 1,-1 1-1,0 0 0,1 0 0,-1 0 1,0-1-1,1 1 0,-1 0 1,0 0-1,1-1 0,-1 1 1,0 0-1,0-1 0,1 1 1,-1 0-1,0-1 0,0 1 0,0 0 1,0-1-1,0 1 0,1 0 1,-1-1-1,0 1 0,0 0 1,0-1-1,0 1 0,0-1 1,3-8-6518,1 3 1320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4:0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 7680,'-8'0'18677,"108"-4"-14576,-4-3-3477,-30 2-452,1-1-35,122 6 226,-72-4-246,-44 1-42,-69 2 946,1-1-5672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1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41 8064,'0'-1'242,"0"-1"1,0 1 0,0 0-1,0 0 1,0 0 0,0-1-1,0 1 1,-1 0 0,1 0-1,0 0 1,-1 0 0,1-1-1,-6-7 8038,6 13-8035,0 0 1,1 0-1,0 0 1,0 0-1,0 0 0,0 0 1,3 6-1,0-1 32,100 197 1860,-67-137-1539,37 89 0,-49-91-300,44 108 132,-52-137-367,2-2 0,37 55 1,-56-90-57,1 0 1,-1 0-1,1-1 1,-1 1 0,1 0-1,0 0 1,-1 0 0,1-1-1,0 1 1,0 0-1,0-1 1,-1 1 0,1-1-1,0 1 1,0-1 0,0 1-1,1-1 1,-1 0-4,-1 0 1,1 0 0,-1 0 0,0 0-1,1-1 1,-1 1 0,0 0-1,1 0 1,-1-1 0,0 1-1,1 0 1,-1 0 0,0-1 0,1 1-1,-1 0 1,0-1 0,0 1-1,1 0 1,-1-1 0,0 1-1,0-1 1,0 1 0,0 0 0,0-1-1,1 1 1,-1-1 0,0 0-1,1-6 21,0 0-1,0 0 0,-1-12 0,0 16-37,0-227 151,0 227-154,0 1 0,0-1 0,0 1 0,0-1 0,1 1 0,-1-1 0,1 1 1,1-4-1,-2 5 13,1 1 0,-1 0 0,0-1 0,0 1 0,0 0 1,1-1-1,-1 1 0,0 0 0,1 0 0,-1 0 0,0-1 1,0 1-1,1 0 0,-1 0 0,0 0 0,1-1 0,-1 1 1,0 0-1,1 0 0,-1 0 0,0 0 0,1 0 0,-1 0 1,1 0-1,0 0 1,0 0 1,0 0-1,0 1 1,0-1 0,-1 1-1,1-1 1,0 0-1,0 1 1,0-1-1,0 1 1,-1 0-1,1-1 1,1 2 0,15 15-2,22 28 0,0 1 3,-13-19-48,50 38-1,-60-54 24,-1 0 1,2-1-1,0-1 0,0 0 1,20 6-1,-35-14 41,0 0 1,0 0 0,0-1-1,0 1 1,1-1-1,-1 0 1,0 1-1,0-1 1,0 0 0,1 0-1,-1-1 1,0 1-1,0 0 1,0-1-1,1 1 1,2-2-1,-3 0 32,0 1-1,0 0 0,0-1 0,0 0 0,-1 1 0,1-1 0,-1 0 0,1 0 1,-1 1-1,0-1 0,0 0 0,0 0 0,0-1 0,0 1 0,0 0 0,1-3 0,2-14 318,0-1-1,-2 1 0,0-1 0,-1 1 0,-2-37 0,1 53-335,-2-28 142,-2-1 1,-1 1 0,-10-37-1,-36-86-15,23 83-397,-4 1-1,-71-116 0,99 179-75,2 6 103,1 0 0,0-1 1,0 1-1,0-1 0,0 1 0,0-1 0,0 0 0,1 1 0,-1-1 1,0 0-1,1 1 0,0-1 0,-1 0 0,1 0 0,0-3 1,0 5 3,1-1 0,-1 1 0,0-1 0,1 1 0,-1-1 0,1 1 0,0 0 1,-1-1-1,1 1 0,-1 0 0,1 0 0,-1-1 0,1 1 0,0 0 1,-1 0-1,1 0 0,0 0 0,-1 0 0,1 0 0,0 0 0,-1 0 0,1 0 1,0 0-1,-1 0 0,1 0 0,-1 0 0,2 1 0,17 4-4628,5 5-1658,3 3 1334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9728,'3'4'10910,"-2"8"-7376,-1 19-3602,0-27 1174,-4 281 947,0-180-2053,3-96 92,1 0 0,-5 18-1,3-19-1573,0 1 1,0 16-1,-8-29-6155,9-3 2933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1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12544,'3'8'14094,"7"-8"-14909,2-1 1176,0 0 0,16-4 0,-3 1-68,94-23-24,-75 15-2788,-38 12 474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1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11648,'4'6'5247,"4"-8"-3551,-4-2 96,5-3-384,1 0-64,7-4-672,-1 0-256,4-4-256,1 2-128,-1-2 0,0 0-1024,3 6-384,-2-2-1408,3-4-575,4-3-1889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1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86 9344,'-7'-11'2825,"1"2"-963,0-1-1,0 0 1,1 0-1,-4-12 1,7 10-660,2 11-1176,0 1 1,1 0-1,-1 0 1,0 0-1,0 0 0,0 0 1,0 0-1,0 0 1,0 0-1,1 0 0,-1 0 1,0 0-1,0 0 1,0 0-1,0 0 0,0 0 1,0 0-1,1 0 0,-1 0 1,0 0-1,0 0 1,0 0-1,0 0 0,0 0 1,1 0-1,-1 0 1,0 0-1,0 0 0,0 0 1,0 0-1,0 0 0,0 0 1,0 1-1,1-1 1,-1 0-1,0 0 0,0 0 1,0 0-1,0 0 1,0 0-1,0 1 0,18 19 1082,7 19-563,34 73-1,-24-43-379,114 234 907,-131-261-975,-3-5-110,2-1 0,21 35 0,-36-68 18,1 1 11,-1 0 1,1 0 0,6 6-1,-8-9-10,-1-1-1,0 1 1,1-1 0,-1 1-1,1-1 1,-1 0-1,1 1 1,0-1-1,-1 1 1,1-1 0,-1 0-1,1 0 1,0 1-1,-1-1 1,1 0 0,-1 0-1,1 0 1,0 0-1,-1 0 1,1 0-1,0 0 1,-1 0 0,1 0-1,0 0 1,-1 0-1,1 0 1,0 0 0,-1-1-1,1 1 1,-1 0-1,1 0 1,0-1-1,-1 1 1,1 0 0,0-2-1,1 0 12,1-1 0,-1 0 0,0 0-1,0 0 1,0 0 0,-1 0 0,1-1 0,-1 1 0,0-1-1,0 1 1,0-1 0,1-3 0,0-9 30,2-21 0,-4 34-45,1-117-94,-2 65 104,3 47 1,-2 8-14,0-1 0,0 1-1,0 0 1,0 0 0,0 0 0,0 0-1,0 0 1,0 0 0,1 0 0,-1 0-1,0 0 1,0 0 0,0 0 0,0 0-1,0 0 1,0 0 0,0 0 0,0 0-1,0 0 1,1 0 0,-1 0 0,0 0-1,0 0 1,0 0 0,0 0 0,0 0 0,0 0-1,0 0 1,0 0 0,0 0 0,0 0-1,1 0 1,-1 1 0,0-1 0,0 0-1,0 0 1,0 0 0,0 0 0,0 0-1,0 0 1,0 0 0,0 0 0,0 0-1,11 17-142,-6-7 138,19 28-13,3-2 0,0-1 1,59 58-1,-68-76 42,1-1 0,34 24 1,-44-34-10,1-1 1,0 0 0,0 0 0,0-1 0,1 0-1,-1 0 1,1-2 0,15 3 0,-23-4 38,1-1 1,-1 1-1,0-1 1,1 0-1,-1-1 1,1 1-1,-1-1 1,0 1-1,1-1 1,-1 0-1,0 0 1,0 0-1,1-1 1,-1 1-1,0-1 1,-1 0-1,1 1 1,0-2-1,0 1 1,-1 0-1,1 0 1,-1-1-1,0 1 1,0-1-1,1 0 1,-2 0-1,1 1 1,0-1-1,-1-1 1,3-5-1,1-4 118,-1 0 0,-1 0-1,0 0 1,0-1-1,-2 1 1,1-20 0,-7-85 144,2 85-275,-2-1 0,-1 1 0,-1 0 0,-2 0 0,-24-58 0,18 61-83,-1 0 0,-37-53 1,50 79-123,0 1 1,0 0-1,0-1 1,0 1 0,0 0-1,-1 0 1,0 1-1,1-1 1,-1 1-1,0 0 1,-6-3-1,34 11-6427,16-2 1285,-1 0 1148,6 6-459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8448,'-24'31'4587,"12"-18"2777,17-7-6217,-1-3-877,0-1 0,1 0 1,-1 0-1,1 0 0,0-1 0,-1 1 0,1-1 0,0 0 1,0-1-1,0 1 0,8-1 0,6-1 213,32-6-1,-16 2-166,140-5 516,-149 10-201,-16 0-1415,-29 2-10983,11-2 7058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1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99 9984,'-5'4'3669,"5"-6"-1655,10-10 1796,-3 6-3485,1 0 0,1 0 0,-1 1 0,1 1 1,0-1-1,0 1 0,0 1 0,1 0 0,0 0 1,-1 1-1,11-2 0,16 0-332,61 1-1,-79 3 142,28 1-808,36 0-3797,-71-2 2586,0 0-1,0-1 1,0 0-1,-1-1 0,13-4 1,14-10-2467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39 8960,'-2'0'363,"1"-1"1,-1 1 0,1-1 0,0 0-1,-1 0 1,1 0 0,0 0 0,-1 0-1,1 0 1,0 0 0,0 0-1,0 0 1,0-1 0,-1-1 0,-2-2 884,-1-4 1355,5 8-2565,0 1 1,0 0-1,0-1 1,0 1-1,0 0 1,0 0-1,0-1 0,0 1 1,0 0-1,0 0 1,0-1-1,0 1 1,0 0-1,0 0 0,0-1 1,0 1-1,0 0 1,1 0-1,-1-1 1,0 1-1,0 0 0,0 0 1,1 0-1,-1-1 1,0 1-1,0 0 1,0 0-1,1 0 1,-1 0-1,0-1 0,0 1 1,1 0-1,-1 0 1,0 0-1,0 0 1,1 0-1,-1 0 0,2 0 65,0-1-1,0 1 1,0 0-1,-1 0 1,1 0-1,0 1 1,0-1-1,0 0 1,0 1-1,-1-1 1,1 1-1,0-1 1,0 1-1,-1 0 1,1 0-1,-1 0 1,3 2-1,3 1 300,0 2 0,8 7 0,5 8 518,30 43 0,10 11-157,-40-54-815,2-1 0,0 0 1,1-2-1,1-1 1,29 16-1,-51-32-363,0 0 0,0 0 0,0 0 0,0-1-1,0 1 1,0 0 0,0-1 0,0 1 0,3-1-1,-4 0 133,0 0-1,0 0 1,-1 0 0,1 0-1,0-1 1,0 1-1,0 0 1,0-1-1,0 1 1,-1 0-1,1-1 1,0 1-1,0-1 1,0 1-1,-1-1 1,1 0-1,0 1 1,-1-1-1,1 0 1,-1 1-1,1-1 1,0-1 0,7-12-4261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11392,'0'0'7871</inkml:trace>
  <inkml:trace contextRef="#ctx0" brushRef="#br0" timeOffset="1">0 11 20767,'2'10'388,"-1"0"-1,0 0 0,0 17 0,-1 2-144,4 462 1090,-5-299-1402,1-38-1611,9-179-3925,-2 1 2309,-2-1-986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3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10624,'-4'-4'9887</inkml:trace>
  <inkml:trace contextRef="#ctx0" brushRef="#br0" timeOffset="1">5 11 21695,'8'15'736,"4"7"-128,0 9-352,5 13-96,-1 6-96,3 4-64,1-4 32,1-4-32,-1-3-96,0-3 64,-4-5-480,1-2-192,-5-5-288,0-6-32,-5-5-448,-3-13-1567,-4-8 223,-4-9-1536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3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10752,'0'1'245,"0"0"0,0-1 0,0 1 0,0 0 0,0 0 0,0-1 0,0 1 0,0 0 0,1 0 0,-1-1 0,0 1 1,0 0-1,1-1 0,-1 1 0,1 0 0,-1-1 0,0 1 0,1 0 0,-1-1 0,1 1 0,-1-1 0,1 1 0,0-1 0,-1 1 1,1-1-1,0 0 0,-1 1 0,1-1 0,0 0 0,-1 1 0,1-1 0,0 0 0,0 0 0,-1 0 0,1 1 0,0-1 0,0 0 1,0 0-1,5-1 146,0 1 1,-1-1-1,1 0 1,8-2-1,-2 0 296,168-34 857,-33 6-3243,-68 11-2490,-69 17 2510,0-1-1,-1 0 1,12-8 0,7-7-3985,-3 3 1739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3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58 12544,'-5'-1'6613,"8"-2"-4613,4-3-1520,-3 1-363,1 1 0,0 0 1,0 0-1,1 0 0,-1 1 1,1-1-1,0 1 0,0 1 1,0-1-1,0 1 1,0 0-1,0 1 0,1-1 1,8 0-1,5 1 255,0 0 0,1 1 0,24 3 0,-34-2-117,0 1 0,-1 0 1,1 0-1,-1 1 1,13 4-1,-19-5-182,-1-1-1,0 1 1,0 0-1,0 0 0,0 0 1,-1 0-1,1 0 1,0 0-1,-1 1 1,0 0-1,1-1 0,-1 1 1,0 0-1,0 0 1,-1 0-1,1 0 1,0 0-1,-1 0 0,2 7 1,-1 1-39,-1 1-1,-1-1 1,1 1 0,-2-1 0,0 0 0,0 1-1,-5 16 1,0 11-11,-3 138 25,9-169-61,1 0 0,-1 0 0,1 0-1,1-1 1,-1 1 0,1-1 0,3 9 0,-4-14 2,0 0 0,0 0 0,0 0 0,1 1 0,-1-1 0,0 0 0,1 0 0,-1-1 0,1 1 1,0 0-1,0 0 0,-1-1 0,1 1 0,0-1 0,0 0 0,1 0 0,-1 1 0,0-1 0,0 0 0,1-1 1,-1 1-1,0 0 0,1-1 0,-1 1 0,0-1 0,4 0 0,0 0 25,-1-1 0,0 0-1,1 0 1,-1 0 0,0-1-1,0 1 1,0-1 0,0-1-1,0 1 1,0-1 0,8-6-1,5-4 184,25-27-1,-27 24-177,65-61-537,-48 44-5001,-33 32 5247,1 1 1,-1 0-1,0 0 0,0-1 0,1 1 1,-1-1-1,0 1 0,0 0 1,1-1-1,-1 1 0,0-1 0,0 1 1,0 0-1,0-1 0,0 1 1,0-1-1,1 1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2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9216,'4'4'7519,"-1"-11"-6015,0-1-32,0-3-608,3-5-192,1-3-416,2-4-160,-1 1-64,5 0-480,3 3-96,6 2-992,3 6-448,0 5-2559,5 3-1825,-1 3 2688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1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11648,'0'0'11221,"5"1"-10080,5 3-793,-1 1 0,1 0 0,-1 1 0,0 0 0,10 9 0,8 6 76,34 18 378,101 48 1,-109-57-655,-41-22-435,0-1-1,0 0 0,0-1 0,1 0 0,20 5 1,-33-11-47,1 1 1,0-1 0,-1 0-1,1 0 1,0 0 0,0 0-1,-1 0 1,1 0 0,0 0-1,-1 0 1,1 0 0,0 0-1,-1 0 1,1 0 0,0 0-1,-1 0 1,1-1 0,0 1-1,-1 0 1,1-1 0,0 1-1,-1 0 1,1-1 0,-1 1-1,1-1 1,-1 1 0,1-1-1,-1 1 1,1-1 0,-1 1-1,1-2 1,7-8-4573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5:24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11136,'1'1'5495,"7"1"-2719,109-5 4628,-64-1-6735,70-14-1,-38-6-463,-21 5-1007,0 1-6035,-44 12 843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89 5376,'-6'-4'3918,"-6"-5"-2802,9 5-911,0-1 0,1 1 0,0-1 0,0 0 0,-2-5 0,3 4 169,-1 1-1,0 0 1,0 0 0,-1 0 0,-3-5-1,6 9-292,-1 1-1,1-1 0,0 1 0,-1-1 1,1 1-1,-1 0 0,1-1 1,-1 1-1,1-1 0,-1 1 1,0 0-1,1 0 0,-1-1 0,1 1 1,-1 0-1,0 0 0,1 0 1,-1-1-1,0 1 0,1 0 1,-1 0-1,1 0 0,-1 0 1,0 0-1,1 0 0,-1 1 0,0-1 1,1 0-1,-1 0 0,0 0 1,1 1-1,-1-1 0,1 0 1,-1 0-1,1 1 0,-1-1 0,1 1 1,-1-1-1,1 0 0,-1 1 1,1-1-1,-1 2 0,-3 1 212,0 1 0,1 0 0,-6 10 0,7-12-145,-3 9 12,-1 0 1,1 0-1,1 1 0,0-1 0,1 1 1,0 0-1,1 0 0,0 0 0,1 0 0,0 20 1,2 14-31,10 62 1,55 254-55,-39-234-76,-10-38-4,40 177 47,-38-195-92,44 112-1,-53-162 7,1 0-1,0-1 0,18 24 0,-22-35-199,1 0 0,1 0-1,-1-1 1,2-1 0,-1 1 0,1-1-1,20 12 1,16 1-2225,-4-5-2112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56 3072,'0'-3'555,"0"1"0,0-1 0,-1 1 0,1-1 0,-1 1-1,0-1 1,0 1 0,0 0 0,0-1 0,0 1 0,-3-3 0,-2-7 2828,4 1-1609,2 11-1749,0 0-1,0 0 1,0 0-1,1 1 1,-1-1 0,0 0-1,0 0 1,0 0-1,0 0 1,0 0 0,0 0-1,0 0 1,0 0-1,0 1 1,0-1 0,0 0-1,1 0 1,-1 0-1,0 0 1,0 0 0,0 0-1,0 0 1,0 0-1,0 0 1,1 0 0,-1 0-1,0 0 1,0 0-1,0 0 1,0 0 0,0 0-1,0 0 1,1 0 0,-1 0-1,0 0 1,0 0-1,0 0 1,0 0 0,0 0-1,0 0 1,0 0-1,1 0 1,-1 0 0,0 0-1,0 0 1,0-1-1,0 1 1,0 0 0,0 0-1,0 0 1,0 0-1,0 0 1,0 0 0,1 0-1,-1 0 1,0-1-1,0 1 1,0 0 0,0 0-1,0 0 1,16 20 1100,2-1-1,20 18 1,-19-20-776,-2 1 0,23 28 0,-10-1-70,-2 2-1,-2 0 1,-2 2-1,-2 1 1,17 57-1,53 268 1390,-62-197-1345,-8 2 1,-2 251-1,-24-283-3187,5-138-362,7-15-3227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9216,'0'-2'431,"0"1"-1,0 0 1,0 0 0,0 0 0,0-1 0,0 1 0,0 0-1,0 0 1,1 0 0,-1 0 0,0 0 0,1 0 0,-1-1-1,1 1 1,0-1 0,0 2-282,0-1 1,0 1-1,0-1 1,0 1-1,0 0 1,0-1-1,0 1 1,0 0-1,0 0 1,0 0-1,0 0 0,0 0 1,0 0-1,0 0 1,0 0-1,0 0 1,0 1-1,0-1 1,1 1-1,1-1 44,0 1 1,0 0-1,0 1 0,0-1 0,-1 0 1,1 1-1,0 0 0,-1 0 0,1-1 1,-1 2-1,0-1 0,0 0 0,1 0 1,2 6-1,2 2 448,-1 1 1,8 15 0,-12-21-474,5 10 188,0 0 0,-2 0 0,1 1-1,-2 0 1,0 0 0,-1 0 0,-1 0 0,0 1 0,-1-1 0,-2 22-1,0-34-317,1 1-1,-1-1 0,0 1 1,-1-1-1,1 0 0,-1 0 1,0 1-1,0-1 0,0 0 0,-1 0 1,-2 3-1,-4 4-93,-1 0-1,-13 10 1,16-15-542,1 0 0,-1 1-1,1-1 1,0 1 0,0 0 0,1 1 0,-7 12 0,8-10-1340,4-9 1847,0-1-1,0 0 1,0 0-1,0 1 1,0-1-1,0 0 0,0 0 1,0 0-1,0 1 1,0-1-1,0 0 0,0 0 1,0 0-1,0 1 1,0-1-1,1 0 1,-1 0-1,0 1 0,0-1 1,0 0-1,0 0 1,0 0-1,0 0 1,1 1-1,-1-1 0,0 0 1,0 0-1,0 0 1,0 0-1,1 0 0,-1 1 1,0-1-1,0 0 1,0 0-1,1 0 1,-1 0-1,0 0 0,0 0 1,11-2-5162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42 138 7424,'-3'-4'6229,"3"4"-6046,-1 0 0,1-1-43,-1 1 1,1 0-1,-1 0 0,1 0 1,-1 0-1,1 0 0,0 0 0,-1-1 1,1 1-1,0 0 0,-1 0 1,1-1-1,0 1 0,-1 0 1,1-1-1,0 1 0,-1 0 1,1-1-1,0 1 0,0 0 1,0-1-1,-1 1 0,1 0 1,0-1-1,0 1 0,0-1 0,-2-8 614,-3-9 1260,0 0 1181,2 17-1933,3 1-1238,0 0 0,0 0-1,0 0 1,0 0-1,0 0 1,-1 0 0,1 0-1,0 0 1,0 0-1,0 0 1,-1 0 0,1 0-1,0 0 1,0 0-1,0 0 1,0 0 0,0 0-1,-1 0 1,1 0-1,0 0 1,0 0 0,0 0-1,0-1 1,-1 1-1,1 0 1,0 0 0,0 0-1,0 0 1,0 0-1,0 0 1,0 0 0,0-1-1,-1 1 1,1 0-1,0 0 1,0 0 0,0 0-1,0-1 1,0 1-1,0 0 1,0 0 0,0-1-1,0-12 397,1-17-696,-3 24 638,-1 14 993,1 4-1375,0 1-1,1 0 1,0-1-1,2 23 0,0-7-14,4 98-17,-3-102 15,2-1-1,1 1 0,8 26 0,-10-42 35,0 1-1,1-1 0,0 0 1,0 0-1,1-1 1,0 1-1,0-1 0,1 0 1,-1-1-1,14 12 1,-15-15 3,1 1 0,-1-1 0,1 0 0,0-1 0,0 1 0,0-1 0,0 0 0,0 0 1,0 0-1,1-1 0,-1 0 0,1 0 0,-1-1 0,1 1 0,-1-1 0,1 0 1,-1-1-1,9 0 0,-5-1 77,-1 0 0,1 0-1,0-1 1,-1 0 0,1-1 0,-1 0 0,0 0 0,0 0 0,-1-1 0,1 0 0,-1-1-1,0 0 1,0 0 0,-1 0 0,0-1 0,0 0 0,-1 0 0,1-1 0,-1 1 0,-1-1-1,0 0 1,0-1 0,3-9 0,-2-2-18,-1-1 1,0 1-1,-2-1 0,-1 1 1,0-1-1,-1 0 0,-5-33 1,3 46-57,1 0 1,-1 0 0,0 1-1,0-1 1,-1 1-1,0-1 1,-1 1 0,0 0-1,0 0 1,0 0-1,-9-9 1,7 9-43,-1 1 0,0 0 0,0 0 0,-1 0 0,0 1 0,0 0 0,0 0 0,0 1 0,-13-5 0,8 5-106,0-1 0,0 2 0,-24-4 0,33 6-79,-1 1-1,0 0 0,1 0 0,-1 0 0,0 0 0,1 1 0,-1 0 0,1 0 1,-1 0-1,0 0 0,1 1 0,0 0 0,-9 4 0,13-6 134,0 0 1,-1 1-1,1-1 0,0 0 0,-1 0 0,1 1 1,0-1-1,-1 0 0,1 0 0,0 1 0,0-1 0,-1 0 1,1 1-1,0-1 0,0 0 0,0 1 0,0-1 1,-1 0-1,1 1 0,0-1 0,0 1 0,4 3-1891,12-1-1062,36-6-4187,-16 3 3135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9856,'0'16'12470,"-1"3"-6212,1 1-4404,-5 37-4246,3-33 3913,-26 252-1564,27-267 11,0 1 0,1-1 0,0 1 0,2 12 0,-1-20 29,-1-1-1,1 1 0,0-1 0,0 0 1,0 1-1,0-1 0,0 0 0,0 1 0,0-1 1,0 0-1,0 0 0,0 0 0,1 0 1,-1 0-1,1 0 0,-1 0 0,0 0 0,1-1 1,-1 1-1,1-1 0,0 1 0,-1-1 1,3 1-1,4 1-19,0-1 0,0 0 1,11-1-1,48-3 232,82-15 0,-122 14-184,-16 3-58,-1 0 1,14 2-1,-3-1-5538,-20 1 4696,0-1 0,0 0-1,0 0 1,7 5-7000,-4 0 3294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4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10112,'-1'-6'11683,"7"1"-11457,-1 3 54,1 0 1,0 0 0,0 0-1,0 0 1,0 1 0,0 0-1,9 0 1,-2 0 23,206-10 1851,-108 8-3473,-109 3 758,0-1-1,0 1 1,0-1 0,0 1-1,0-1 1,0 0-1,0 0 1,0 0-1,-1 0 1,1 0 0,0 0-1,0 0 1,-1 0-1,1-1 1,-1 1-1,3-4 1,4-2-1560,11-6-2520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5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7 9856,'-6'-6'13118,"4"14"-12871,-14 89 585,8-45-667,-1-1 227,-33 98 0,-35 43-3373,73-181 1775,4-9 728,-1 0 0,0 0 0,1 0 0,-1 0 0,0 0 0,0-1 0,-2 4 0,-1-4-2444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 11776,'-1'-5'2748,"-1"-4"2152,2 9-4836,1 0 0,-1 0 0,0 0 1,0-1-1,0 1 0,0 0 0,0 0 0,0 0 1,1 0-1,-1 0 0,0 0 0,0 0 1,0-1-1,0 1 0,1 0 0,-1 0 0,0 0 1,0 0-1,0 0 0,1 0 0,-1 0 1,0 0-1,0 0 0,0 0 0,0 0 0,1 0 1,-1 0-1,0 0 0,0 0 0,0 0 1,1 0-1,-1 0 0,0 1 0,0-1 0,0 0 1,0 0-1,1 0 0,-1 0 0,0 0 0,0 0 1,0 0-1,0 1 0,0-1 0,0 0 1,1 0-1,-1 0 0,6 5 68,0-1-1,0 1 1,-1 0-1,0 1 1,1-1 0,5 9-1,-9-10-81,42 51 313,-14-15-130,3-1-1,53 50 1,-31-41-223,79 70-34,-49-37-3471,-83-80 3290,23 21-2517,-24-21 2268,1 0 0,-1 0 0,1 0 0,0 0 0,-1 0 0,1 0 0,0-1 0,0 1 0,-1-1 0,1 0 0,0 1 0,0-1 0,0 0 0,-1 0 0,1 0 0,2 0 0,15-6-3434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6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12 11776,'0'-11'12362,"0"18"-11487,-24 68-262,12-29-555,-33 157 7,44-198-82,-1 4-9,1 0 0,0 0-1,1 18 1,0-25 27,0 1 0,0-1 0,1 0-1,-1 0 1,1 0 0,-1 0 0,1 0 0,0-1 0,0 1-1,0 0 1,0 0 0,0 0 0,0-1 0,0 1 0,0 0 0,1-1-1,-1 1 1,1-1 0,-1 0 0,1 1 0,0-1 0,0 0-1,2 1 1,2 1-16,0-1 0,0-1 0,0 1 1,0-1-1,1 0 0,7 1 0,41-2 1,-27-1 63,-21 1-21,12 0-80,0 0 0,38-7 0,-9 1-173,-16 5-7038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2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5 106 9344,'0'0'11221,"-4"-8"-8448,4 3-2607,1 1-1,0-1 1,0 1-1,0-1 1,1 1 0,-1-1-1,1 1 1,0 0-1,0 0 1,1 0 0,4-6-1,-5 6-11,1 1 0,0 0 0,0-1 0,0 1 0,0 0 0,0 1 0,1-1 0,-1 0 0,1 1 0,0 0 0,0 0 0,8-3 0,-11 5-104,-1 0 0,1 0 0,0 0 0,0 0 0,0 0 0,-1 0 0,1 0 0,0 0 0,0 0 0,0 0 0,0 0 0,-1 1 0,1-1 0,0 0 0,0 1 0,-1-1 0,1 0 0,0 1 0,-1-1 0,1 1 0,0-1 0,-1 1-1,1 0 1,-1-1 0,1 1 0,-1 0 0,1-1 0,-1 1 0,1 0 0,-1-1 0,0 1 0,1 0 0,-1 0 0,0 0 0,0-1 0,1 1 0,-1 0 0,0 0 0,0 0 0,0 0 0,1 7 59,0 0 1,-1-1-1,0 12 0,-1-11-40,-3 162-139,4-169 55,0 0 0,1 0 0,-1 0 0,0 0-1,0 0 1,1-1 0,-1 1 0,0 0 0,1 0-1,-1 0 1,1-1 0,-1 1 0,1 0-1,0-1 1,-1 1 0,1 0 0,-1-1 0,1 1-1,0-1 1,0 1 0,-1-1 0,1 1 0,0-1-1,0 0 1,0 1 0,1-1 0,28 8-86,-15-5 111,20 4-8,-27-6 99,0 0 0,0 1 0,0 0 1,-1 0-1,1 1 0,-1 0 0,8 5 0,-14-8-83,0 0 1,-1 1-1,1-1 1,-1 1-1,1-1 1,-1 1-1,1-1 1,-1 1-1,1 0 1,-1-1-1,1 1 1,-1 0-1,0-1 1,1 1-1,-1 0 1,0 0-1,1-1 1,-1 1-1,0 0 1,0 0-1,0-1 1,0 1-1,0 0 1,0 0-1,0-1 1,0 1-1,0 0 1,0 0-1,0-1 1,-1 1-1,1 0 0,0 0 1,-1-1-1,1 1 1,0 0-1,-1-1 1,1 1-1,-1 0 1,1-1-1,-1 1 1,0 0-1,-3 4-40,-1 0 0,1-1-1,-1 0 1,-6 4 0,6-4 55,-84 74-3147,84-73 3148,-1 0-3349,21-14-8892,1 2 7957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6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11520,'13'-7'3191,"2"1"1,23-6-1,-17 7-1898,27-3-1,94 2-1900,-133 6-14,1 0 0,-1-1 0,13-3 0,-15 3-326,-1-1 1,0 0 0,0-1 0,-1 1-1,1-1 1,5-4 0,13-10-3405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2 108 12544,'-1'-5'7717,"1"5"-7558,0-1 1,0 1-1,0-1 1,-1 0-1,1 1 1,0-1-1,0 0 1,0 1-1,0-1 1,0 0-1,0 1 1,0-1-1,1 0 1,-1 1-1,0-1 1,0 0-1,0 1 1,1-1-1,-1 1 0,0-2 1,4-4 4,0-1 0,1 1 1,-1 0-1,1 0 0,0 1 0,1-1 0,-1 1 1,1 0-1,0 1 0,0-1 0,1 1 0,-1 1 1,1-1-1,0 1 0,0 0 0,0 0 0,0 1 1,14-3-1,-20 5-129,1 0 0,-1 0 0,0-1 0,1 1 0,-1 0 0,0 0 0,1 0 0,-1 0 0,0 1 0,1-1 0,-1 0 0,0 1 0,1-1 0,-1 0 0,0 1 0,0-1 0,0 1 0,1 0 0,-1 0 0,0-1 0,0 1 0,0 0 0,0 0 0,0 0 0,0 0 0,0 0 0,-1 0-1,1 0 1,0 0 0,0 0 0,-1 0 0,1 1 0,-1-1 0,1 0 0,-1 0 0,0 1 0,1-1 0,-1 0 0,0 1 0,0-1 0,0 3 0,0 5 51,0 0-1,-1 0 0,0 1 1,-5 16-1,4-17-77,-3 12-8,2-12-104,1 1 0,0-1 1,-1 13-1,3-18 69,0-1 0,1 1 0,-1-1-1,1 1 1,-1-1 0,1 0 0,0 1 0,0-1 0,0 0 0,1 0 0,-1 0-1,1 0 1,2 4 0,-1-3 21,1 0-1,-1 0 1,1 0 0,0 0-1,0 0 1,0-1 0,1 0-1,-1 0 1,1 0 0,-1-1-1,1 1 1,0-1 0,0 0-1,6 1 1,5 1-12,-1-2 0,1 0 1,22 0-1,-32-2 14,10 1-4,1 1 1,0 0 0,-1 1 0,1 1-1,-1 0 1,23 10 0,-33-11 84,1 0-1,-1 0 1,0 1 0,0-1 0,0 2-1,0-1 1,-1 0 0,0 1-1,0 0 1,0 0 0,0 1 0,-1-1-1,0 1 1,0 0 0,-1 0 0,0 0-1,5 13 1,-6-13 75,-1 0 0,0 0 1,0 1-1,-1-1 0,0 0 0,0 0 0,0 0 0,-1 1 0,0-1 1,0 0-1,-1 0 0,0 0 0,0 0 0,0 0 0,-5 9 0,2-6-162,0-1 0,-1 1 0,0-1 0,0 0 0,-1 0 0,0-1 0,0 0 0,-16 12 0,2-6-490,-2-1 1,1-1-1,-2-1 0,-26 8 1,28-10-411,17-7 512,-17 7-1024,21-8 1247,0 0 1,1 0-1,-1 0 0,0 1 0,0-1 0,0 0 1,1 0-1,-1 0 0,0 0 0,0 0 1,0 0-1,1 0 0,-1-1 0,0 1 0,0 0 1,1 0-1,-1-1 0,0 1 0,0 0 0,-1-2 1,2 2-44,0-1 0,0 1 0,0-1 1,0 0-1,-1 1 0,1-1 0,0 0 1,0 1-1,1-1 0,-1 1 0,0-1 0,0 0 1,0 1-1,0-1 0,0 1 0,1-1 1,-1 0-1,0 1 0,0-1 0,1 1 1,-1-1-1,1 1 0,0-1 0,6-10-4536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57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69 11136,'0'-3'806,"0"-1"1,0 0-1,0 0 1,-1 1-1,0-1 1,1 0-1,-1 1 1,-3-7-1,3 9-451,1 1-277,0-1 0,0 1 0,0 0 0,0 0 0,0-1 0,0 1 0,0 0 0,-1 0 0,1-1 0,0 1 0,0 0 0,0 0 0,0-1 0,0 1 0,-1 0 0,1 0 1,0 0-1,0-1 0,0 1 0,-1 0 0,1 0 0,0 0 0,0 0 0,-1 0 0,1 0 0,0-1 0,0 1 0,-1 0 0,1 0 0,0 0 0,0 0 0,-1 0 0,1 0 0,0 0 0,0 0 0,-1 0 0,1 0 0,0 0 0,0 0 0,-1 0 0,1 0 0,0 1 1,0-1-1,-1 0 0,1 0 0,0 0 0,0 0 0,-1 0 0,1 0 0,0 1 0,0-1 0,0 0 0,-1 0 0,1 0 0,0 1 0,0-1 0,0 0 0,0 0 0,0 0 0,-1 1 0,1-1 0,0 0 0,0 1 0,-2 1 11,1 1 0,-1 0 0,1-1 0,0 1 0,0 0 0,0 0 0,0 0 0,0-1 0,1 1 0,-1 4-1,0 32 321,2-22-302,-1 21 33,2 0 1,8 40-1,-6-57-26,1 0 0,1-1-1,0 0 1,2 0 0,14 26 0,-17-36-50,2-2 0,-1 1 1,1 0-1,0-1 1,1-1-1,0 1 0,0-1 1,1-1-1,-1 1 1,2-1-1,-1-1 1,1 0-1,-1 0 0,1-1 1,11 3-1,-13-4 46,1-1 0,-1 0 1,1-1-1,0 0 0,0-1 0,-1 1 0,1-2 0,13-1 0,-16 1-3,1 0 0,0-1 0,-1 0 0,0-1 1,1 1-1,-1-1 0,0 0 0,-1-1 0,1 1 0,0-1 0,8-9 0,-5 4-11,0 0 0,-1-1-1,-1-1 1,0 1 0,0-1-1,-1-1 1,0 1 0,-1-1 0,5-15-1,-4 7 8,-1 1 0,-1-1-1,-1 0 1,-1-1 0,0-23-1,-2 34-72,0 0 0,-1 0 0,-1 0-1,-3-16 1,3 20-28,0 1 0,0-1 1,0 1-1,-1 0 0,0 0 0,0 0 0,0 0 1,-1 1-1,-7-9 0,3 6-36,-1 0 0,0 0 0,0 1 0,0 0 0,-20-8 0,-55-16-461,57 21 5,-51-7 0,67 15-219,-1-1-1,1 2 1,-1 0-1,1 0 1,-1 1-1,1 0 1,-16 5 0,20-3-2304,17-7-5819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5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18 417 5760,'0'0'142,"0"-1"0,0 1 0,0-1 0,0 1 0,0-1 0,0 1 0,0-1 0,0 1 0,0 0 0,-1-1 1,1 1-1,0-1 0,0 1 0,-1-1 0,1 1 0,0 0 0,0-1 0,-1 1 0,1 0 0,-1-1 0,0 1 0,1-1-22,0 1 0,0 0 0,-1 0 0,1 0 0,0-1-1,0 1 1,-1 0 0,1-1 0,0 1 0,0 0 0,-1 0 0,1-1-1,0 1 1,0 0 0,0-1 0,0 1 0,0 0 0,0-1 0,0 1-1,-1-1 1,-8-19 6147,10 29-6273,4 7 47,1 0 0,0 0 0,18 29 0,5 15 57,31 75-138,-48-111 250,1-1 0,2 0 0,25 30 0,-36-49 356,-2-6 30,-4-11 224,1 7-786,-3-14 94,-11-31 0,-1-1-134,-52-191-52,68 240 51,-2-5-23,0-1 1,0 1-1,1-1 1,-1-10-1,0 9 18,2 10 11,-1 0 0,1-1 0,0 1 1,0-1-1,-1 1 0,1 0 0,0-1 1,0 1-1,0 0 0,0-1 0,0 1 1,-1-1-1,1 1 0,0-1 0,0 1 1,0 0-1,0-1 0,0 1 0,0-1 1,1 1-1,-1-1 0,0 1 0,0 0 0,0-1 1,0 1-1,0-1 0,1 1 0,-1 0 1,0-1-1,0 1 0,0 0 0,1-1 1,-1 1-1,0 0 0,1-1 0,-1 1 1,0 0-1,1-1 0,-1 1 0,8-5 346,-1 0-1,14-12 0,-12 9-129,10-7-24,-1 2 0,2 0-1,-1 1 1,2 1 0,0 1-1,0 1 1,38-12 0,3 4 12,106-36 506,-96 26-336,145-34 0,-211 60-360,45-9 169,1 1 1,77-2-1,-63 7 93,1-1-3446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6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8064,'-2'1'3415,"-5"9"2636,6-2-5381,0 1 0,-4 16 0,-1 6-312,-7 31-11,9-48-318,1 1 0,0 0 1,0 24-1,-2-6 8,5-32-431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9728,'-2'1'5326,"2"-1"-5296,0 0 1,-1 0-1,1 0 1,0 0-1,0 0 0,0 0 1,0 0-1,0 1 1,0-1-1,-1 0 0,1 0 1,0 0-1,0 0 1,0 0-1,0 0 1,0 0-1,0 1 0,0-1 1,0 0-1,0 0 1,0 0-1,0 0 0,0 0 1,0 1-1,0-1 1,0 0-1,0 0 1,0 0-1,0 0 0,0 0 1,0 1-1,0-1 1,0 0-1,0 0 0,0 0 1,1 4 168,1-1-1,0 0 1,0 0 0,0 0 0,1 0 0,-1 0 0,1-1-1,0 1 1,2 2 0,30 20 399,-33-24-528,37 23 463,83 36 0,-101-52-559,32 8-1,-42-13-10,-10-3-207,0 0 0,0 0 0,0 1 0,0-1 0,0 0 0,0 0 0,0 0 0,0 0 0,0 0 0,0-1 0,0 1 0,0 0 0,0 0 0,0-1 0,0 1 0,0 0 0,0-1 0,0 1 0,1-2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93 9344,'-1'0'131,"1"0"0,0 0 1,0 0-1,-1 0 0,1 0 0,0 0 1,0-1-1,0 1 0,-1 0 1,1 0-1,0 0 0,0 0 0,0 0 1,-1 0-1,1 0 0,0-1 0,0 1 1,0 0-1,0 0 0,-1 0 1,1 0-1,0-1 0,0 1 0,0 0 1,0 0-1,0 0 0,0-1 1,0 1-1,-1 0 0,1 0 0,0 0 1,0-1-1,0 1 0,0 0 1,1-12 1717,9-11-539,-2 10-958,-6 8-96,1 0 1,0 1-1,0-1 0,0 1 0,6-5 0,-8 8-197,0 0 0,0 0 0,0 1 0,-1-1 1,1 1-1,0-1 0,0 1 0,0-1 0,1 1 0,-1-1 0,0 1 1,0 0-1,0 0 0,0 0 0,0-1 0,0 1 0,0 0 0,0 0 1,1 1-1,-1-1 0,0 0 0,0 0 0,0 0 0,0 1 0,0-1 1,0 1-1,0-1 0,0 1 0,0-1 0,0 1 0,1 0 0,0 1 25,0 0-1,0 0 0,-1 0 1,1 0-1,-1 0 0,1 1 1,-1-1-1,0 0 0,0 1 1,0-1-1,0 1 0,1 4 1,5 34 628,-7-41-700,3 36 484,-3-28-494,0 0 0,0 0 0,1 1 1,1-1-1,2 11 0,-3-17-7,0 1 0,1-1 0,-1 0 0,0 0 0,0 1 0,1-1 0,0 0 0,-1 0 0,1-1 1,0 1-1,0 0 0,0 0 0,0-1 0,0 1 0,0-1 0,1 0 0,-1 0 0,0 0 0,1 0 0,-1 0 0,5 1 0,-5-2-93,0 1 0,-1-1-1,1 0 1,0 0 0,0 0-1,0 0 1,-1 0 0,1 0-1,0-1 1,0 1 0,-1-1-1,1 1 1,0-1 0,-1 0-1,3 0 1,0-2-1198,0 1 0,0-1 0,-1 0 0,7-6 0,1-2-3338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8320,'0'0'2672,"-5"7"2618,3 1-4970,1 0-1,0 0 1,0 1 0,0-1-1,1 0 1,1 0-1,2 15 1,0-5-276,1-1-1,10 27 1,-9-29-260,2-1 0,0 0-1,0 0 1,2-1 0,-1 0-1,2 0 1,0-1 0,15 15-1,-24-26 19,14 10-2365,-3-8-6872,-4-6 6336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8960,'4'0'4064,"1"0"-2080,-1 0-1120,1-4 31,-1 1-287,5-6-32,0 1-352,5 1-128,-1-1-64,1-1-32,2 2 0,2-1-864,0 1-351,0 2-1025,-4-2-352,4-5-1248</inkml:trace>
  <inkml:trace contextRef="#ctx0" brushRef="#br0" timeOffset="1">157 1 8320,'-3'1'5899,"4"12"-4394,6 21-963,1-5-421,2-2 0,1 0 0,1 0 0,2-1 0,0 0-1,1-1 1,2-1 0,19 22 0,-34-44-339,14 14-870,-7-11-2928,-4-6 901,-1-5-138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8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10112,'-1'0'3914,"-2"5"-3199,2 1-234,0 0 0,1-1 0,0 1 1,1 10-1,-1-1-61,1 1-221,1 0-1,1-1 0,0 1 0,0-1 1,8 17-1,-10-29-188,1 0 1,-1 1 0,1-1-1,0 0 1,0 0-1,0 0 1,1-1 0,-1 1-1,1 0 1,-1-1-1,1 0 1,0 1 0,0-1-1,0 0 1,0-1-1,0 1 1,1 0 0,-1-1-1,1 0 1,-1 0-1,0 0 1,1 0 0,5 0-1,-5 0-234,-1-1 0,1 1 0,0-1 1,-1 0-1,1-1 0,0 1 0,-1-1 0,1 1 0,-1-1 0,1 0 0,0 0 0,-1-1 0,0 1 0,1-1 0,-1 0 0,0 1 0,0-1 1,0-1-1,0 1 0,0 0 0,0-1 0,-1 0 0,3-2 0,3-7-2347,1 0-975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3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1 523 9216,'-1'0'15735,"10"-1"-16320,-2 0 1069,0-1-1,1 0 1,-1 0 0,0 0 0,11-7 0,10-6-150,0-1 0,-1-1 0,-1-2 0,26-24 0,-16 13 36,41-25 0,4 10 186,145-58 0,-140 66-196,92-26-55,-117 43-151,-58 19-366,19-5 623,-9 6-3245,-18-22-11848,5 11 9285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8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8704,'-1'24'5988,"0"-17"-5596,0 0-1,1-1 1,1 1 0,1 13-1,9 30-243,2 0 0,2-1 0,27 59 0,-16-38-2686,-22-61 1198,-4-8 1164,0-1 1,1 0-1,-1 0 1,0 0-1,4 3-2984,-4-3 2984,0 0 1,0 0-1,0 0 1,1 0-1,-1 0 0,0 0 1,0 0-1,1 0 1,-1 0-1,0-1 1,0 1-1,1 0 0,-1 0 1,0 0-1,0 0 1,1 0-1,3-7-3541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1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35 8960,'-2'5'977,"0"-1"1,0 1-1,1-1 1,0 1 0,-1 7-1,1 28 754,3-17-1580,7 30 0,-6-35-116,11 27-1,-14-44-34,0-1-1,0 1 0,1 0 1,-1-1-1,0 1 0,1 0 1,-1-1-1,1 1 0,-1-1 1,0 1-1,1 0 0,-1-1 1,1 0-1,0 1 0,-1-1 1,1 1-1,-1-1 0,1 1 0,0-1 1,-1 0-1,1 0 0,0 1 1,0-1-1,-1 0 0,1 0 1,0 0-1,-1 0 0,1 0 1,0 0-1,0 0 0,-1 0 1,1 0-1,0 0 0,0 0 1,2-1-312,0 0 1,0 0 0,0 0 0,-1-1-1,1 1 1,4-3 0,-2-1-1390</inkml:trace>
  <inkml:trace contextRef="#ctx0" brushRef="#br0" timeOffset="1">78 1 9472,'0'0'4325,"0"4"-2469,1 14-932,1 0 0,8 30 0,-4-22-816,1 5-113,1-1-1,20 45 1,11 11-3402,-29-63 1390,0-7-655,2-4-741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19 818 8064,'-4'-4'1312,"4"4"-1053,-1-1 0,0 0-1,0 0 1,0 0 0,0 1 0,1-1 0,-1 1 0,0-1 0,0 0-1,0 1 1,-4-1 3315,10 6-2918,1 1-340,0 0-1,-1 1 1,9 13 0,5 7 122,14 14-4,-2 2 0,28 50-1,30 54 5,-62-111-156,-27-36-269,0 0 0,0 0-1,0 0 1,0-1-1,0 1 1,0 0 0,0 0-1,0 0 1,0 0-1,0 0 1,0 0 0,0 0-1,0 0 1,0 0-1,0 0 1,0 0 0,0 0-1,0 0 1,0 0-1,0 0 1,0 0 0,1 0-1,-1-1 1,0 1 0,0 0-1,0 0 1,0 0-1,0 0 1,0 0 0,0 0-1,0 0 1,0 0-1,0 0 1,0 0 0,0 0-1,0 0 1,0 0-1,0 0 1,0 0 0,1 0-1,-1 0 1,0 0-1,0 0 1,0 0 0,0 0-1,0 0 1,0 0-1,0 0 1,0 0 0,0 0-1,0 0 1,0 1-1,0-1 1,0 0 0,0 0-1,0 0 1,0 0-1,0 0 1,1 0 0,-1 0-1,0 0 1,0 0 0,0 0-1,0 0 1,0-9 390,-3-13-159,-1 2-215,-2 1 1,0 0-1,-1 0 1,-12-23-1,-44-69 32,21 41-29,-60-125-160,102 195 117,-1-1 0,1 0 0,-1 0 0,1 0-1,0 0 1,0 0 0,0 0 0,0 0 0,-1 0 0,1 1 0,0-1 0,0 0-1,1 0 1,-1 0 0,0 0 0,0 0 0,0 0 0,1 0 0,-1 0 0,0 1-1,1-1 1,-1 0 0,1 0 0,-1 0 0,1 1 0,-1-1 0,1 0 0,0 0-1,-1 1 1,1-1 0,0 1 0,-1-1 0,1 0 0,0 1 0,0 0 0,1-1-1,4-2 31,0 0 0,1 0-1,-1 1 1,9-2 0,0 0 43,20-8 526,-1-1 1,58-33-1,-35 13-31,1 2-1,84-31 1,-80 40-372,112-42 206,99-45 323,-81 34-596,93-47 42,-226 97-84,21-10-56,-77 33-143,21-7-213,-24 8 212,0 1 0,1 0-1,-1 0 1,1 0 0,-1 0 0,0 0 0,1 0-1,-1 0 1,1 0 0,-1 0 0,1 0-1,-1 0 1,1 0 0,-1 0 0,0 0 0,1 1-1,-1-1 1,1 0 0,-1 0 0,0 0-1,1 1 1,-1-1 0,0 0 0,1 0 0,-1 1-1,0-1 1,1 0 0,-1 1 0,0-1-1,0 0 1,1 1 0,-1-1 0,0 1 0,0-1-1,0 0 1,1 1 0,-1-1 0,0 1-1,0-1 1,0 0 0,0 1 0,0-1 0,0 1-1,0-1 1,0 1 0,0-1 0,0 1-1,0 7-3666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1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29 7040,'0'-29'9505,"0"44"-8136,-13 186 1452,9-129-3045,-5 7-4543,8-64 2466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1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8960,'13'8'8186,"32"28"-4623,-35-25-3353,0 0-121,1 0 0,0-1-1,13 10 1,1-2-182,-13-8-138,0-1-1,26 14 0,-34-22-81,-1 1-1,1 0 1,0-1 0,-1 0 0,1 0 0,0 0 0,0 0-1,0-1 1,0 0 0,0 1 0,0-2 0,0 1 0,0 0 0,0-1-1,-1 1 1,5-2 0,10-5-3969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2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9728,'1'0'596,"0"0"1,0 0 0,0-1-1,1 1 1,-1 0 0,0-1 0,0 1-1,0-1 1,0 1 0,0-1-1,2-1 1,13-13 2309,15-27-2886,-14 19 1099,3-1-554,-18 23-525,-1-1-1,0 1 0,1 0 0,-1-1 0,0 1 1,1 0-1,0 0 0,-1 0 0,1 0 0,0 1 1,-1-1-1,1 0 0,2 0 0,-3 1-11,0 1-1,-1-1 0,1 1 0,-1-1 0,1 1 0,-1-1 1,1 1-1,-1-1 0,1 1 0,-1-1 0,1 1 0,-1 0 1,1-1-1,-1 1 0,0 0 0,0-1 0,1 1 0,-1 0 1,0-1-1,0 1 0,0 0 0,0 0 0,0-1 1,0 1-1,0 0 0,0 0 0,0 0 0,0 1 50,2 29 213,-4 60-1,-1-17-330,2-73 35,1 1 0,0 0 0,0-1 0,1 1 0,-1-1 0,0 1 0,0-1 0,1 1 0,-1-1 0,1 1 0,-1-1 0,1 1 0,0-1-1,-1 0 1,1 1 0,0-1 0,0 0 0,0 1 0,0-1 0,0 0 0,2 1 0,-2-2-11,0 1 0,0-1 0,0 1 1,1-1-1,-1 0 0,0 1 0,0-1 0,1 0 0,-1 0 0,0 0 1,0 0-1,1 0 0,-1 0 0,0-1 0,0 1 0,1 0 0,-1-1 1,0 1-1,0-1 0,0 1 0,1-1 0,-1 1 0,0-1 1,1-1-1,41-30-3381,-29 21-436,18-12-1,-9 11-319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63 10240,'0'5'3872,"-5"-5"-3040,10-5 448,-1 5-97,1-4-351,4 1-96,4-5-416,1-1-192,2 2-96,2-1-544,0 4-192,0-4-928,-4 4-383,-1-4-2561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3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5 8704,'-1'0'250,"1"-1"1,0 1-1,0 0 1,-1-1-1,1 1 1,0 0 0,-1-1-1,1 1 1,0 0-1,-1 0 1,1-1-1,0 1 1,-1 0-1,1 0 1,-1 0 0,1 0-1,0-1 1,-1 1-1,1 0 1,-1 0-1,1 0 1,-1 0-1,1 0 1,0 0-1,-1 0 1,1 0 0,-1 0-1,1 0 1,-1 0-1,1 0 1,0 1-1,-2-1 1,2 1-147,-1 0 1,0 0-1,1 0 0,-1 0 1,0 0-1,1 0 1,-1 0-1,1 0 1,0 0-1,-1 0 0,1 0 1,0 0-1,0 1 1,-1 0-1,0 15 268,0 0-1,2 23 1,0-7-138,-1-19-254,1-1-1,0 1 0,5 20 1,-5-30 20,0-1-1,0 1 1,0-1 0,0 1 0,0-1 0,1 0 0,0 1 0,-1-1-1,1 0 1,0 0 0,1 0 0,-1 0 0,1-1 0,-1 1 0,1-1-1,0 1 1,-1-1 0,5 2 0,-4-3 15,1 0 0,-1 0 0,1 0 0,0 0 0,-1-1 0,1 0 0,0 0 0,0 0 0,-1 0 0,1 0 0,0-1 0,-1 0 0,6-1 0,-1 0 101,0-1 0,-1 0 0,0-1 1,1 1-1,6-6 0,-10 6-72,0 0 0,1-1 1,-1 1-1,-1-1 0,1 0 1,0 0-1,-1-1 0,0 1 1,0-1-1,0 1 0,-1-1 1,0 0-1,0 0 0,0 0 1,2-6-1,-4 10-29,0 0-1,0 0 1,0 0 0,0 0 0,0 0-1,0 0 1,0 0 0,0 0-1,0 0 1,0 0 0,0 0-1,0 0 1,-1 0 0,1 0 0,0 0-1,-1 1 1,1-1 0,-1 0-1,1 0 1,-1 0 0,1 0 0,-2-1-1,1 2-5,-1-1-1,1 0 1,0 1-1,0-1 0,-1 1 1,1-1-1,0 1 1,-1-1-1,1 1 1,0 0-1,-1 0 1,1 0-1,-3 0 1,-3 0-43,1 1 1,0 0-1,0 0 1,0 1-1,-11 4 1,7-2-191,-29 13-508,37-16 478,0 0-1,0 1 0,0-1 0,0 1 1,0-1-1,0 1 0,0-1 0,0 1 0,1 0 1,-1 0-1,1 0 0,-1 0 0,-1 3 0,3-5 110,0 0 0,0 1 0,0-1 0,0 0 0,0 1 0,0-1 0,0 0 0,0 1 0,0-1 0,0 0 0,0 1 0,0-1 0,0 0 0,0 1 0,0-1 0,1 0 0,-1 1 0,0-1 0,0 0 0,0 0 0,0 1 0,1-1 0,-1 0 0,0 1 0,0-1 0,1 0 0,-1 0 0,0 0 0,0 1 0,1-1 0,-1 0 0,0 0 0,1 0 0,-1 1 0,0-1 0,1 0 0,12 3-6654,4-3 3636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12 8320,'-3'0'829,"-1"0"1,0 0-1,1 0 0,-1 1 1,0 0-1,-6 1 0,8-1-750,1 0-1,-1 0 0,1 0 1,0 0-1,-1 0 0,1 0 1,0 0-1,0 0 0,-1 0 1,1 1-1,0-1 0,0 0 1,1 1-1,-1-1 1,0 1-1,0-1 0,0 3 1,-4 11 24,2-1 1,0 1 0,0 0 0,1 0 0,1 0-1,1 0 1,0 0 0,1 0 0,0 0 0,1 0 0,1 0-1,1-1 1,0 1 0,7 17 0,-9-27-59,1 0-1,-1 0 1,1-1 0,0 1 0,1-1 0,-1 0 0,1 1 0,-1-2-1,1 1 1,0 0 0,1-1 0,-1 0 0,0 0 0,1 0-1,0 0 1,7 2 0,-9-4 50,0 0-1,1 0 1,-1 0 0,0 0 0,0-1-1,1 1 1,-1-1 0,0 0-1,1 0 1,-1-1 0,0 1-1,1-1 1,-1 1 0,0-1-1,0 0 1,1 0 0,-1-1-1,0 1 1,0 0 0,0-1-1,0 0 1,-1 0 0,1 0-1,0 0 1,-1 0 0,0 0-1,4-5 1,0-1 71,-1 0-1,0 0 0,-1 0 1,0-1-1,0 1 1,-1-1-1,0 0 1,0 0-1,-1 0 1,0 0-1,-1-1 1,0 1-1,-1-18 0,0 18-125,0 0 0,-1 0 0,-1-1 0,1 1 0,-1 0 0,-1 0 0,0 0-1,0 1 1,-1-1 0,0 1 0,0-1 0,-1 1 0,-10-14 0,11 18-187,0 0 1,0 0-1,0 0 1,0 1 0,-1-1-1,1 1 1,-1 0-1,0 1 1,0-1 0,0 1-1,0 0 1,0 0-1,-1 0 1,1 1 0,-1 0-1,1 0 1,-1 0 0,1 1-1,-8 0 1,-4 5-1829,17-5 1838,-1 0 1,1 0 0,-1 1 0,1-1 0,0 0-1,-1 1 1,1-1 0,-1 0 0,1 1 0,0-1-1,-1 1 1,1-1 0,0 0 0,0 1 0,0-1-1,-1 1 1,1-1 0,0 1 0,0-1 0,0 1 0,0-1-1,0 1 1,0-1 0,0 1 0,0-1 0,0 1-1,0-1 1,0 1 0,0-1 0,0 2 0,4 5-4072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4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24 9984,'-5'-15'3776,"5"6"1023</inkml:trace>
  <inkml:trace contextRef="#ctx0" brushRef="#br0" timeOffset="1">5 17 19519,'-4'19'800,"4"8"-96,0 6-256,0 2-128,0 1-160,0 0-64,0-5-32,0 1-64,0-4-608,0-4-320,0-4-576,0-5-288,0-3-767,0-3-321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7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6272,'-13'12'17803,"12"-10"-16866,-1 4 242,2-1-3675,64 199 3001,-54-177-322,0 6-8,12 28 40,-21-60-212,0 0 0,-1 1 0,1-1 0,0 0 0,0 0 0,0 0 0,0 0 0,0 0 0,0 0 1,0 0-1,0 0 0,0 0 0,0 0 0,0-1 0,1 1 0,-1-1 0,0 1 0,0-1 0,1 1 1,-1-1-1,0 1 0,1-1 0,-1 0 0,1 0 0,-1 0 0,0 0 0,1 0 0,1 0 0,4-1 67,0-1 0,0 0-1,0 0 1,10-4-1,-3 1 75,4-3-25,0 0 0,23-14 1,20-9 66,-49 23-1528,1 0-4379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4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10624,'1'0'435,"1"0"0,-1 0 1,0 1-1,1-1 1,-1 1-1,0-1 0,1 1 1,-1 0-1,0-1 1,0 1-1,0 0 0,0 0 1,0 0-1,0 0 1,0 0-1,0 0 0,0 0 1,0 0-1,1 2 0,16 31 1694,-11-21-1963,59 105-187,-63-114-273,0 1 0,0-1 0,1 0 0,-1 0 0,1 0 0,0 0-1,0-1 1,0 1 0,0-1 0,6 3 0,-8-5-275,1 1-1,0-1 0,0 0 1,0 0-1,0-1 0,0 1 1,6 0-1,-6-1-326,0 0-1,1 0 0,-1 0 1,0-1-1,1 0 1,-1 1-1,0-1 0,4-2 1,19-8-2768</inkml:trace>
  <inkml:trace contextRef="#ctx0" brushRef="#br0" timeOffset="1">196 96 9728,'0'3'4512,"4"-3"-2368,1-3-1281,4-4 129,4-5-480,5 0-224,5 0-160,-1 0-32,5 0 0,-4 4-544,-2-1-160,1 6-704,-4-1-223,-4-1-6433,4 10 3776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4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 10752,'0'0'130,"0"0"0,0-1 1,0 1-1,0 0 1,0 0-1,0 0 1,-1 0-1,1-1 0,0 1 1,0 0-1,0 0 1,0 0-1,0 0 0,-1 0 1,1 0-1,0 0 1,0-1-1,0 1 0,-1 0 1,1 0-1,0 0 1,0 0-1,0 0 0,-1 0 1,1 0-1,0 0 1,0 0-1,0 0 1,-1 0-1,1 0 0,0 0 1,0 0-1,-1 0 1,1 1-1,-1 6 1943,4 12-1692,5 1-320,2 0-1,0 0 1,14 20 0,43 51-685,-26-37-1656,-34-44 1466,-2-2-478,1 0-1,1 0 1,9 9-1,6-1-2104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10112,'-6'3'7202,"6"-2"-7012,4 9 2279,16 14-3719,-13-15 1860,6 10-589,-2 1-1,0-1 1,11 31 0,6 12-296,-15-35-386,-8-17-285,0 1 0,1-1 1,0 0-1,1 0 0,9 11 0,2-4-2931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 9216,'0'0'130,"0"0"0,0 0 0,0 0 1,0-1-1,0 1 0,0 0 0,0 0 1,0-1-1,0 1 0,-1 0 0,1 0 1,0 0-1,0-1 0,0 1 0,0 0 1,0 0-1,-1 0 0,1-1 0,0 1 1,0 0-1,0 0 0,0 0 0,-1 0 1,1 0-1,0-1 0,0 1 0,0 0 1,-1 0-1,1 0 0,0 0 0,0 0 1,-1 0-1,1 0 0,0 0 0,0 0 1,-1 0-1,1 0 0,0 0 0,0 0 1,-1 0-1,1 0 0,0 0 0,0 0 1,0 0-1,-1 0 0,1 1 0,0-1 1,0 0-1,0 0 0,-1 0 0,1 0 1,0 0-1,0 0 0,0 1 0,-1-1 1,1 0-1,-13 12 1069,12-9-1154,-1 0-1,1 0 0,0 1 1,0-1-1,0 0 1,0 1-1,1-1 0,0 1 1,-1-1-1,1 0 0,1 6 1,6 40 162,-6-45-189,0 0-9,14 75 522,28 79 1,-41-153-515,0 0 0,0 0 0,0-1 0,0 1 1,1 0-1,6 7 0,-8-11-6,0 1-1,0-1 1,1 0-1,-1 0 1,0 0-1,1 0 1,-1 0-1,1 0 1,0 0-1,-1 0 1,1-1 0,0 1-1,-1-1 1,1 1-1,0-1 1,0 1-1,-1-1 1,1 0-1,0 0 1,0 0-1,0 0 1,-1 0 0,4-1-1,2-1 96,0-1 0,0 0 0,-1 0 0,1 0 0,-1-1 0,1 0 0,-1 0 0,-1 0 0,1-1 0,0 0 0,-1 0-1,0 0 1,0-1 0,7-11 0,-11 14-37,1 0 0,-1 1 0,0-1-1,0 0 1,-1 0 0,1 0-1,0 0 1,-1 1 0,0-1 0,1 0-1,-1 0 1,0 0 0,-1 0-1,1 0 1,0 0 0,-1 0 0,-1-3-1,2 4-49,-1 0 0,1 1 0,-1-1 0,0 0 0,0 1 0,0-1 0,0 1 0,0-1 0,0 1 0,0-1 0,0 1 0,-1 0 0,1-1 0,-1 1 0,1 0 0,-1 0 0,1 0-1,-1 0 1,1 0 0,-1 0 0,0 1 0,1-1 0,-1 1 0,0-1 0,0 1 0,0-1 0,1 1 0,-3 0 0,2 0-24,0 0-1,0 0 1,1 1 0,-1-1-1,0 1 1,0-1-1,1 1 1,-1-1 0,0 1-1,1 0 1,-1 0 0,1 0-1,-1 0 1,1 0 0,-3 2-1,2 0-142,-1 0-1,1 0 1,-1 0-1,1 0 1,0 0 0,-3 7-1,1 0-763,1 0 0,-1 0 0,2 1 0,-3 14 0,5-25 724,0 3-431,-1 0 0,1 0 0,0 0 0,0 0 0,0-1-1,0 1 1,0 0 0,1 4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6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89 114 11264,'-15'-5'4773,"12"4"-4288,1 0 0,0 0 1,0 0-1,-1 1 0,1-1 0,0 1 1,-3-1-1,4 1-456,0 0 1,0 0-1,-1 0 0,1 1 1,0-1-1,1 0 0,-1 1 1,0-1-1,0 1 1,0-1-1,0 1 0,0-1 1,0 1-1,0-1 0,1 1 1,-1 0-1,0 0 0,0-1 1,1 1-1,-1 0 0,0 1 1,-4 7-148,0-1 0,1 1 0,1 0 0,-1 0 1,1 1-1,1-1 0,0 1 0,0-1 0,1 1 1,0 12-1,1-20 93,0-1-1,0 0 1,0 1 0,1-1 0,-1 0 0,1 1 0,-1-1 0,1 0 0,-1 0-1,1 0 1,0 1 0,0-1 0,-1 0 0,1 0 0,0 0 0,0 0 0,0 0-1,0 0 1,0-1 0,1 1 0,-1 0 0,0 0 0,0-1 0,0 1-1,1-1 1,1 1 0,5 2 22,0-1 0,0 0 0,10 2-1,-8-3-14,44 6 171,-31-4 431,38 8 0,-55-9-388,1 0 1,-1 0 0,1 1-1,-1-1 1,0 2-1,0-1 1,0 1-1,0 0 1,-1 0-1,6 5 1,-11-9-173,0 0 1,0 1-1,1-1 0,-1 0 1,0 0-1,0 1 0,0-1 1,0 0-1,1 1 0,-1-1 1,0 0-1,0 1 1,0-1-1,0 0 0,0 0 1,0 1-1,0-1 0,0 0 1,0 1-1,0-1 0,0 0 1,0 1-1,0-1 0,0 0 1,0 1-1,0-1 0,0 0 1,0 1-1,-1-1 0,1 0 1,0 0-1,0 1 1,0-1-1,-1 0 0,1 1 1,-13 9 278,-19 4-176,-39 6-218,71-20 61,-1 0 1,0 0-1,1 0 0,-1 1 1,1-1-1,-1 0 0,0 0 1,1 0-1,-1 0 1,0 0-1,1 0 0,-1 0 1,1-1-1,-1 1 0,0 0 1,1 0-1,-1 0 0,1-1 1,-1 1-1,1 0 1,-1-1-1,1 1 0,-1 0 1,1-1-1,-1 1 0,1-1 1,-1 1-1,1 0 0,0-1 1,-1 1-1,1-1 0,0 1 1,-1-1-1,1 0 1,0 1-1,0-1 0,-1 1 1,1-1-1,0 0 0,0 1 1,0-1-1,0 1 0,0-1 1,0 0-1,0 1 1,0-1-1,0 1 0,0-2 1,1-5 64,-1 0 1,1-1-1,3-10 1,-1 3-102,0-35 119,-6-73 1,3 113-85,-1-1 0,-1 1 0,0-1 0,0 1 0,-1 0-1,0 0 1,-1 0 0,0 0 0,-1 0 0,-8-14 0,12 23-20,1 1 0,-1-1 0,0 0 0,1 0 0,-1 0 0,0 0 0,0 1 0,1-1 0,-1 0 0,0 1 0,0-1 0,0 1 0,0-1 0,0 1 0,0-1 0,0 1 0,0-1 0,0 1 0,0 0 0,0 0 0,0 0 0,0-1 0,0 1 0,0 0 0,0 0 0,0 1 0,0-1 0,0 0 0,-1 0 0,1 0 0,0 1 0,0-1 0,0 0 0,0 1 0,1-1 0,-1 1 0,-1 0 0,0 0-200,0 1 1,0 0-1,0-1 1,1 1-1,-1 0 1,1 0-1,-1 0 1,1 0-1,0 0 1,0 0-1,0 1 1,0-1-1,0 0 1,0 0-1,0 3 1,1-4 2,-1 0-1,1-1 1,0 1 0,0-1 0,0 1 0,0 0-1,0-1 1,0 1 0,0-1 0,0 1 0,0 0-1,0-1 1,1 1 0,-1-1 0,0 1 0,0 0-1,0-1 1,1 1 0,-1-1 0,0 1-1,1-1 1,-1 1 0,0-1 0,1 1 0,-1-1-1,1 0 1,-1 1 0,1-1 0,-1 1 0,1-1-1,-1 0 1,1 1 0,-1-1 0,1 0 0,-1 0-1,2 1 1,14 0-3741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6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 10496,'-1'0'5171,"-1"5"-2176,1 14-1477,1 25-1971,2-12 660,2-1-1,8 39 0,-11-65-183,1 0 0,-1-1 0,1 1 0,0-1 1,0 0-1,0 0 0,0 0 0,1 0 0,0 0 0,4 5 0,-5-8-22,0 1-1,0 0 1,0-1 0,0 1-1,1-1 1,-1 0 0,1 0-1,-1 0 1,1 0-1,-1 0 1,1-1 0,-1 1-1,1-1 1,0 1 0,0-1-1,-1 0 1,1 0-1,0 0 1,2-1 0,-1 0-64,0 1 1,0-1 0,-1 0 0,1 0-1,0 0 1,-1-1 0,1 0 0,-1 1-1,7-5 1,-8 4-581,1 0-1,-1 0 1,0-1-1,1 1 1,-1-1-1,0 1 1,3-6-1,3-7-3734</inkml:trace>
  <inkml:trace contextRef="#ctx0" brushRef="#br0" timeOffset="1">142 5 9856,'-4'-4'3680,"-1"4"-97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18879,'0'19'1184,"5"13"-640,4 4-192,0 3-32,4 4-64,1-7 32,-1 0-160,1-4-32,-1-4-192,-1-5-64,-3-2-800,0-6-256,0 1-704,-4-4-319,-1 1-1953,5-6-1536,0 1 2432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2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0 341 8960,'0'21'10794,"9"-26"-8293,-4 1-2139,-1-1 0,1 0-1,0 1 1,0 0-1,1 0 1,-1 1-1,1-1 1,0 1 0,10-4-1,48-19 490,-1-2 0,81-50 1,-118 64-675,242-146 484,-252 153-3144,-3 6-4564,-6 1 1266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5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2 7424,'-2'-2'5765,"2"2"-5665,-4 4 2380,-5 8-1265,9-11-1005,-15 25 1052,2 0 1,-15 41-1,16-37-838,-26 49 0,-24 16 70,-19 32-290,54-81-265,-9 19 26,15-30-1261,20-32 212,-1 0 0,0-1 0,-1 0 0,1 1-1,0-1 1,-3 2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7424,'4'-16'7435,"-4"15"-7240,8 14 2910,6 8-2283,0 0-1,27 30 1,41 35 599,-1 0-480,-59-60-584,-1 1 1,24 42-1,-10-19-597,-29-36-2182,-5-3-3390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38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25 6784,'-1'-2'460,"1"1"-1,-1 0 1,0 0 0,1 0 0,-1 0 0,0 0-1,0 0 1,0 0 0,0 1 0,0-1 0,0 0-1,0 0 1,0 1 0,0-1 0,0 0 0,0 1-1,0-1 1,0 1 0,-1 0 0,1-1 0,-2 1-1,-7-5 807,9 5-1074,1 0-1,-1-1 1,1 1 0,0 0 0,-1 0 0,0-1 0,1 1 0,-1 0-1,1 0 1,-1 0 0,1 0 0,-1 0 0,1-1 0,-1 1-1,1 0 1,-1 0 0,0 0 0,1 1 0,-1-1 0,0 0 0,1 0-108,-1 1 0,1-1 1,0 0-1,0 1 1,0-1-1,0 0 1,0 1-1,0-1 1,0 0-1,0 1 0,0-1 1,0 0-1,0 1 1,0-1-1,0 0 1,0 1-1,0-1 1,0 0-1,0 1 0,0-1 1,0 0-1,0 1 1,1 0-1,12 21 719,7 5-664,-2 1 0,0 1 0,-2 1 0,17 42 1,36 132 391,-2-9 168,-63-187-515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 8064,'3'-9'2945,"-1"3"1974,-4 12-2954,1 0-1704,-1 1 0,1-1 1,0 0-1,0 0 0,0 7 1,1 71 868,0-83-1104,0 0 0,0 0-1,0 0 1,0 0-1,0 0 1,1 0 0,-1 0-1,0 0 1,0 0 0,1 0-1,-1 0 1,0 0-1,1 0 1,-1 0 0,1 0-1,0 0 1,-1 0 0,1 0-1,0 0 1,-1-1-1,1 1 1,0 0 0,0-1-1,0 1 1,-1 0 0,1-1-1,0 1 1,0-1-1,0 0 1,0 1 0,0-1-1,0 0 1,0 1 0,0-1-1,2 0 1,2 0-10,1 0 1,0 0-1,-1 0 0,1-1 1,7-2-1,-4 2-413,28 0-8861,-33 1 5429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8704,'-7'-14'10090,"6"16"-10050,1-1-1,0 0 1,-1 1-1,1-1 1,0 0-1,0 1 1,0-1-1,0 0 1,0 1-1,1 1 1,-1 5 128,0 21 199,-1 39-98,4-1-1,10 69 1,-11-123-454,2 14-759,-3-25 701,-1-1 0,0 1 0,1-1 1,-1 1-1,1 0 0,0-1 0,-1 1 1,1-1-1,0 0 0,0 1 0,1 1 0,5-2-2215,1-1-1627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9472,'17'-3'8095,"6"-8"-5418,-19 8-2640,1 1 1,-1 0-1,0 0 1,7-2-1,-5 3-20,1 0 0,-1 0 0,1 1 0,0 0 0,12 1 0,34 9-2118,-25-4-731,-17-4 632,-1-1 1,15 0 0,-1-1-1235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48 7552,'-1'-2'444,"0"0"1,0 0-1,0 0 1,0 0-1,0 1 1,0-1-1,0 0 1,0 0-1,-1 1 1,1-1-1,-1 1 1,-1-2-1,-3-3 892,4 5-1212,0-1 0,1 0 0,-1 1 0,0 0 0,0-1 0,0 1 0,0 0 0,0 0 0,0 0 0,0 0 0,0 0 0,-1 1 0,1-1 0,0 1 0,0-1 0,-1 1 0,1 0 0,0 0 0,-1 0 0,1 0 0,0 0 0,0 1 0,-1-1 0,1 1 0,0-1 0,0 1 0,-1 0 0,1 0 0,0 0 0,0 0 0,0 0 0,0 0 0,0 1 0,1-1 0,-4 3 0,-1 2-99,0 1 0,0 0 0,0 0 0,1 0-1,0 0 1,-6 12 0,-19 52 18,20-47 7,-3 11 124,2 0 0,-12 61 0,21-81-128,-1 0 0,2 0-1,0 0 1,1 0 0,1 1-1,0-1 1,1 0-1,5 20 1,-5-28 32,1 0 0,0 1 0,0-2 0,1 1 0,-1 0-1,2-1 1,-1 0 0,1 0 0,0 0 0,0 0 0,1-1 0,-1 0 0,1 0 0,13 8 0,-13-9-21,-1-1 1,1 0-1,0-1 1,0 1-1,0-1 1,0 0-1,0 0 1,1-1-1,-1 0 1,1 0-1,-1-1 1,1 1-1,-1-1 1,1-1-1,-1 1 1,0-1-1,1 0 1,6-3-1,-4 1 24,-1-1 1,0 1-1,0-2 0,0 1 0,-1-1 0,8-6 0,-12 8-19,1 0 0,-1 0-1,0 0 1,0-1 0,0 1-1,0-1 1,-1 1 0,1-1-1,-1 0 1,0 0 0,0 0 0,0 0-1,-1-1 1,2-5 0,-3 8-64,0 1 1,0-1-1,0 0 1,0 1-1,0-1 0,0 0 1,0 0-1,-1 1 1,1-1-1,-1 0 1,1 1-1,-1-1 1,0 1-1,1-1 1,-1 1-1,0-1 1,0 1-1,0 0 1,0-1-1,0 1 1,-1 0-1,1 0 1,0-1-1,0 1 1,-1 0-1,1 1 0,-3-2 1,2 1-24,0 0 1,0 0-1,-1 0 0,1 0 1,0 1-1,-1-1 0,1 1 1,0 0-1,-1 0 0,1 0 1,-1 0-1,1 0 0,0 0 1,-1 0-1,1 1 0,-3 0 0,-7 3-299,1 0 0,-12 6 0,15-6 20,3-2-36,0 1 1,0 0-1,-9 6 0,13-8 178,-1 1-1,0-1 0,1 1 0,-1-1 1,1 1-1,-1 0 0,1-1 0,0 1 1,0 0-1,0 0 0,0 0 0,0 0 1,-1 2-1,2-3 72,0-1 0,0 1 0,0 0 0,0-1 0,0 1 0,1-1 0,-1 1 0,0-1 0,0 1 0,0 0 0,1-1 0,-1 1 0,0-1 0,0 1 0,1-1 0,-1 1-1,0-1 1,1 1 0,-1-1 0,1 1 0,-1-1 0,0 0 0,1 1 0,-1-1 0,1 0 0,-1 1 0,1-1 0,0 0 0,-1 0 0,1 1 0,-1-1 0,2 0 0,1 1-446,-1 0 1,1 0-1,0-1 0,0 1 1,5-1-1,10-2-2167,-4-1-613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8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80 7552,'-5'-5'1607,"0"0"1,0 1-1,0-1 0,-9-5 1,7 6-808,7 3-751,-1 1 1,1-1-1,-1 1 1,1-1-1,-1 1 0,0 0 1,1-1-1,-1 1 1,0 0-1,1-1 1,-1 1-1,0 0 1,0 0-1,1 0 1,-1 0-1,0 0 1,0-1-1,1 1 1,-1 1-1,0-1 1,1 0-1,-1 0 1,0 0-1,0 0 1,1 0-1,-1 1 1,0-1-1,1 0 1,-1 0-1,0 1 1,1-1-1,-1 1 1,0-1-1,1 1 1,-2 0-1,0 2-16,-1-1 0,1 1 0,0-1 1,0 1-1,0 0 0,0 0 0,1 0 0,-1 0 0,-1 6 0,-8 31 132,9-30-122,-9 36 85,-4 52 1,13-80-40,1 0 1,1 0 0,0 0 0,1 0 0,2 0-1,4 20 1,-6-33-24,0-1-1,1 1 1,0 0-1,0-1 1,0 1 0,0-1-1,1 0 1,0 0-1,0 0 1,0 0 0,0 0-1,1-1 1,-1 1-1,1-1 1,0 0 0,0 0-1,0 0 1,0-1-1,8 4 1,-6-3 103,1-1 1,0 0-1,0 0 0,0-1 0,0 1 0,0-2 1,0 1-1,0-1 0,0 0 0,0 0 1,0-1-1,0 0 0,0 0 0,9-3 1,-8 1-40,-1 0 1,0 0 0,-1 0-1,1-1 1,0 0 0,-1-1-1,0 1 1,0-1 0,0 0-1,-1 0 1,10-13 0,-6 5-80,-1-1 0,0 0 0,-1 0 0,0-1 1,-1 1-1,-1-1 0,-1-1 0,0 1 0,3-27 1,-6 32-48,0 0 1,-1 0-1,-1 0 1,1 0-1,-2 0 1,-3-17 0,2 16 3,-1 1 0,0-1 0,0 1 1,-1 0-1,0 1 0,0-1 0,-1 1 1,-1 0-1,-14-16 0,12 16-358,-1 0 1,0 1-1,-12-9 0,13 12-743,0-1-1,0 2 1,0-1-1,-11-3 1,28 18-6847,-3-6 6632,7 9-2361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10112,'0'3'9985,"-5"7"-9835,-2 5-19,-64 131 517,-20 43-2619,65-128-1687,14-31-1659,11-25 2213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9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10112,'0'0'3285,"0"4"629,0 9-3465,1 0-1,1-1 1,0 1-1,1 0 1,0-1-1,1 0 0,0 0 1,1 0-1,1 0 1,6 11-1,-3-8-752,1-1 0,1 1 0,0-2 0,0 0 1,2 0-1,24 20 0,46 28-7365,-66-48 3829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59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2 127 9216,'0'-2'348,"-1"1"1,1 0-1,0 0 1,0 0-1,0 0 1,0 0-1,0-1 1,0 1-1,0 0 1,0 0-1,0 0 1,0 0-1,1 0 1,-1 0 0,0-1-1,1 0 1,1-2 413,0 1 1,0-1-1,1 0 1,3-4-1,2-1-29,0 1 0,15-13-1,-14 15-533,-1 0 0,1 0 0,1 1 1,16-6-1,-21 8-50,0 2 1,0-1-1,1 1 1,-1 0-1,0 0 1,1 0-1,-1 0 1,0 1-1,1 0 1,-1 1-1,7 0 1,-10-1-78,0 1 1,-1-1 0,1 1 0,0 0 0,0-1-1,0 1 1,-1 0 0,1 0 0,0 0-1,-1 1 1,1-1 0,-1 0 0,1 0 0,-1 1-1,0-1 1,0 1 0,1-1 0,-1 1-1,0 0 1,0-1 0,-1 1 0,1 0 0,0 0-1,0 0 1,-1 0 0,1-1 0,-1 1-1,0 0 1,0 0 0,1 0 0,-1 0 0,-1 3-1,0 4-75,0 0 0,0-1 0,-1 1 0,-1-1 1,-5 15-1,7-21-51,1-1 1,-1 1 0,1-1 0,0 1 0,0-1-1,-1 1 1,1-1 0,0 1 0,0-1 0,1 0-1,-1 1 1,0-1 0,0 1 0,1-1-1,-1 1 1,1-1 0,-1 1 0,1-1 0,0 0-1,-1 1 1,1-1 0,0 0 0,0 0 0,0 0-1,0 0 1,0 0 0,0 0 0,0 0 0,0 0-1,3 2 1,4 2 32,1 0-1,-1-1 0,18 7 1,-9-4 7,-8-3-125,-3-2 420,-1 0-1,0 1 1,10 6-1,-14-8-232,0-1-1,0 1 1,0-1-1,-1 1 1,1 0 0,0 0-1,-1-1 1,1 1-1,0 0 1,-1 0 0,1 0-1,-1 0 1,1-1-1,-1 1 1,0 0 0,1 0-1,-1 0 1,0 0-1,0 0 1,0 0-1,0 0 1,0 0 0,0 0-1,0 0 1,0 0-1,0 0 1,0 0 0,0 0-1,-1 1 1,-4 8-252,0 0 0,0 0 1,-1-1-1,0 0 0,-1-1 0,0 1 0,-15 13 1,5-4-1964,16-17 1770,0 0 1,0 0-1,0 0 1,0 0-1,1 1 1,-1-1-1,0 0 1,1 1-1,-1-1 1,1 0-1,-1 1 1,1-1-1,0 1 1,-1-1-1,1 0 1,0 1-1,0-1 1,0 1-1,0-1 1,0 1-1,0-1 1,1 1-1,-1-1 1,0 1-1,2 1 1,2 4-3652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17 9472,'0'-1'577,"0"-1"0,0 1 0,0-1 0,0 1 0,-1 0 0,1-1 0,-3-5 5618,1 19-6018,1-1-1,0 0 1,1 22 0,0-16-137,2 28-123,1 1 0,2-1 1,12 46-1,-10-66-1646,18 43-1,-10-31-2795,-12-27 963</inkml:trace>
  <inkml:trace contextRef="#ctx0" brushRef="#br0" timeOffset="1">4 285 9216,'-4'0'4288,"8"7"-2272,0-7-1216,0 0-1,15-4-191,-4 1 32,19-7-352,-7 0-96,15-4-64,-7 3-160,2 1 32,-3 4-864,-3 3-288,-4-1-991,-5 0-321,-3 2-1568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9088,'0'40'4370,"0"67"2347,4 3-5544,9 1-4631,-7-77-130,12 39 0,-13-56-22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171 597 8192,'0'0'9514,"-12"-7"-7514,11 6-1920,-1 0 0,1-1-1,-1 1 1,1 0 0,-1 0 0,1 1-1,-1-1 1,0 0 0,1 0 0,-1 1-1,0-1 1,1 1 0,-1 0 0,0-1-1,0 1 1,0 0 0,1 0 0,-1 0 0,0 0-1,0 1 1,1-1 0,-1 0 0,0 1-1,0-1 1,1 1 0,-1-1 0,0 1-1,1 0 1,-1 0 0,1 0 0,-1 0-1,1 0 1,-1 0 0,1 0 0,-2 3-1,-1 0-105,0 0-1,1 1 0,0-1 0,0 1 0,0 0 0,0 0 0,1 0 1,0 0-1,0 0 0,-2 10 0,-1 15-18,2-1 0,1 1 1,1 0-1,4 36 0,-1-44 40,1 0-1,0 0 1,14 41 0,-16-60-12,0 0 0,0 0 0,1 0 0,-1 0 1,1 0-1,0 0 0,0-1 0,0 1 0,0 0 1,0-1-1,1 0 0,-1 0 0,4 3 0,-4-4 37,0 0 1,0-1-1,0 1 0,0 0 0,0-1 0,0 1 0,0-1 1,0 1-1,0-1 0,0 0 0,0 0 0,1 0 0,-1 0 0,0-1 1,0 1-1,0-1 0,0 1 0,0-1 0,0 1 0,0-1 0,2-1 1,0 0 54,-1 0 0,1-1 0,-1 1 0,0-1-1,0 1 1,0-1 0,0 0 0,0 0 0,0-1 0,-1 1 0,0-1 0,0 1 0,0-1 0,0 1 0,0-1 0,-1 0 0,1 0 0,-1 0 0,0 0 0,0 0 0,0-5 0,1-10 20,-1 0 1,0-1-1,-3-22 0,2 28-93,-3-24 21,-2 0 1,-10-44 0,-27-72 48,-3-15-29,31 101-48,-3 1 0,-29-73-1,22 79 28,40 90-428,39 157 244,-17-51 74,-31-112 78,120 351 313,-108-331-399,1-1 0,31 47 0,-37-73 208,-6-11-496,-8-5 349,0 0 0,0 0 0,0 0 0,0 0 0,0 1 0,0-1 0,0 0 0,1-1 0,-1 1 0,0 0 1,0 0-1,0 0 0,0 0 0,0 0 0,0 0 0,1 0 0,-1 0 0,0 0 0,0 0 0,0 0 0,0 0 0,0 0 0,0 0 1,0 0-1,0 0 0,0 0 0,1-1 0,-1 1 0,0 0 0,0 0 0,0 0 0,0 0 0,0 0 0,0 0 0,0 0 0,0-1 1,0 1-1,0 0 0,0 0 0,0 0 0,0 0 0,0 0 0,0 0 0,0 0 0,0-1 0,0 1 0,0 0 0,0 0 1,0 0-1,0 0 0,0-47-6392,0 19 1905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1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15 8704,'-3'-12'2896,"3"12"-2771,0 0 0,0 0 0,0 0 0,-1-1 0,1 1 0,0 0 0,0 0-1,0 0 1,0 0 0,0 0 0,0-1 0,-1 1 0,1 0 0,0 0 0,0 0 0,0 0 0,0 0 0,-1 0 0,1 0 0,0 0 0,0 0 0,0 0 0,0 0 0,-1 0 0,1 0 0,0 0 0,0 0 0,0 0 0,0 0 0,-1 0 0,1 0 0,0 0 0,0 0 0,0 0 0,-1 0 0,1 0 0,0 0 0,0 0 0,0 0 0,0 0 0,-1 1 0,-4 2 1068,1 0-1042,0 0 0,1 0-1,-1 1 1,1 0 0,-1 0-1,1 0 1,0 0 0,1 0-1,-1 0 1,1 1 0,0-1 0,0 1-1,-2 7 1,0 2-80,1 0 0,0 0 1,0 27-1,3 43-39,1-70-28,0 0 0,2 0 1,0 0-1,6 18 0,-5-21 35,0-1-1,1 0 1,1 0 0,-1 0-1,2-1 1,-1 0 0,2 0-1,-1 0 1,15 12 0,-16-16 75,0 0 0,1 0 1,0-1-1,0 1 0,0-2 1,0 1-1,1-1 0,-1 0 0,1-1 1,0 1-1,0-2 0,0 1 1,0-1-1,11 0 0,-14-1-14,0 0 1,0-1-1,0 0 0,0 0 0,0 0 0,0 0 1,0-1-1,-1 0 0,1 0 0,-1 0 0,1-1 0,6-4 1,-9 6-79,0-1 0,-1 1 0,1 0 0,-1-1 0,1 1 0,-1-1 1,0 0-1,0 0 0,0 1 0,1-1 0,-2 0 0,1 0 0,0 0 0,0 0 1,-1 0-1,1 0 0,-1 0 0,1 0 0,-1 0 0,0-1 0,0 1 1,0 0-1,0 0 0,0 0 0,-1 0 0,1 0 0,0 0 0,-1 0 0,0 0 1,0 0-1,-1-3 0,-1 0-24,0 0 1,0 0 0,0 1-1,-1 0 1,1-1-1,-1 2 1,0-1-1,0 0 1,-1 1 0,-8-6-1,4 4-115,0 0-1,0 1 1,0 0 0,-1 1-1,-9-3 1,-27-2-1144,42 7 770,-1 1-1,1 0 0,0 0 1,-1 0-1,1 0 1,0 1-1,0 0 0,-8 2 1,11-2 116,1-2 316,-1 1 0,1 0 0,0 0 0,0 0 0,0 0 0,0 0 0,0 0 0,-1 0 0,1 0 0,0 0 1,0 1-1,0-1 0,0 0 0,0 0 0,0 0 0,-1 0 0,1 0 0,0 0 0,0 0 0,0 0 0,0 0 0,0 0 0,0 0 0,-1 0 0,1 1 0,0-1 0,0 0 0,0 0 0,0 0 0,0 0 0,0 0 0,0 0 0,0 1 0,0-1 0,0 0 0,0 0 0,0 0 0,0 0 0,0 0 0,0 0 0,0 1 0,0-1 1,0 0-1,0 0 0,0 0 0,0 0 0,0 0 0,0 1 0,0-1 0,0 0 0,0 0 0,0 0 0,0 0 0,0 0 0,0 0 0,0 1 0,0-1 0,0 0 0,1 0 0,-1 0 0,0 0 0,0 0 0,0 0 0,0 0 0,0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6 10496,'-14'-6'5381,"14"6"-5168,-1 0 1,0 0-1,1 0 0,-1 0 1,0 1-1,0-1 0,1 0 1,-1 0-1,0 1 0,1-1 1,-1 0-1,0 0 0,1 1 0,-1-1 1,1 1-1,-1-1 0,1 1 1,-1-1-1,0 1 0,-20 18 480,15-14-687,0 0-1,1 0 1,0 0-1,-8 10 0,11-11-61,-1 0-1,0 0 1,1 0-1,0 1 0,0-1 1,0 1-1,1-1 1,-2 10-1,2-12 18,1 1 1,0-1-1,0 1 1,1-1-1,-1 1 0,0-1 1,1 1-1,0-1 1,-1 0-1,1 1 0,0-1 1,0 0-1,0 0 1,1 0-1,-1 1 0,0-1 1,1 0-1,3 3 1,3 2 20,0 1 1,1-1 0,0-1-1,11 6 1,-11-6 81,1 0 0,-1 0 1,0 1-1,13 14 0,-16-15 254,0 1 0,0 0 0,-1 1 0,0 0 0,-1-1 0,7 17 0,-9-19-155,-1 0 0,0 0-1,0 0 1,0 0 0,0 0 0,-1 0-1,0 0 1,0 0 0,-1 0-1,1 0 1,-1 0 0,0 0 0,0 0-1,-2 5 1,-2 0-43,1 0 1,-1 0-1,0 0 1,-13 16-1,14-20-110,0-1-1,-1 1 1,0-1-1,0-1 1,0 1-1,-1-1 1,1 1-1,-12 4 1,16-8-33,-1 0 0,1-1 1,-1 1-1,0-1 0,1 1 0,-1-1 0,0 0 1,1 1-1,-1-1 0,-2 0 0,4 0 12,-1 0 0,1-1 0,-1 1 0,1 0 0,-1 0 0,1 0 0,-1-1 0,1 1 0,0 0-1,-1 0 1,1-1 0,-1 1 0,1 0 0,0-1 0,-1 1 0,1-1 0,0 1 0,-1 0 0,1-1 0,0 1 0,-1-1 0,1 1 0,0-1 0,0 1 0,0-1-1,0 1 1,0-1 0,-1 1 0,1-1 0,0 1 0,0-1 0,0 1 0,0-1 0,0 1 0,0-1 0,1 1 0,-1-1 0,0 1 0,0-2 0,8-36-49,1 1 1,23-56-1,5-23 143,-34 102-49,0 1 1,-2-1 0,1 0-1,-2 0 1,0 0 0,0 1-1,-4-21 1,3 30-112,1 1-1,-1-1 1,0 0 0,-1 0-1,1 1 1,0-1 0,-1 1-1,0-1 1,0 1 0,0 0-1,0-1 1,-1 1 0,1 0-1,-1 1 1,-3-4 0,-6 2-886,8 4-1038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2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10112,'0'0'3365,"-5"7"635,-15 28-609,-23 51-2046,40-80-1340,0 1 0,1-1 0,0 1-1,0 0 1,1 0 0,0 0 0,0 0 0,1 9 0,0-14-10,0 0-1,0 0 1,1 0 0,-1 0-1,1 0 1,-1 0 0,1-1-1,0 1 1,-1 0-1,1 0 1,0 0 0,0-1-1,0 1 1,1 0-1,-1-1 1,0 1 0,1-1-1,-1 0 1,1 1-1,-1-1 1,1 0 0,-1 0-1,1 0 1,0 0-1,0 0 1,-1 0 0,1-1-1,0 1 1,0 0 0,0-1-1,0 0 1,0 1-1,2-1 1,4 0-548,0 0 0,-1 0 0,1-1-1,0 0 1,-1 0 0,12-4 0,-8 3-3850,20-4 1,-16 6 637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8576,'0'-1'239,"1"1"1,-1-1 0,0 1 0,0-1 0,0 1-1,-1-1 1,1 1 0,0-1 0,0 1-1,0-1 1,0 1 0,0-1 0,-1 1-1,1-1 1,0 1 0,0 0 0,-1-1-1,1 1 1,0-1 0,-1 1 0,1 0-1,0-1 1,-1 1 0,1 0 0,-1-1-1,1 1 1,0 0 0,-1 0 0,1-1-1,-1 1 1,1 0 0,-1 0 0,1 0-1,-1 0 1,1-1 0,-1 1 0,1 0-1,-1 0 1,1 0 0,-1 0 0,1 0-1,-1 0 1,1 1 0,-2-1 1280,2 1-1286,0-1-234,12 332-1584,3-222-5082,-11-93 2997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2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11 8192,'6'-10'7736,"-9"14"-4721,-12 18-2876,2 1 0,0 0-1,2 1 1,-11 31 0,3-4-193,-6 16-1646,7-23-2925,14-35 871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10240,'0'0'4704,"0"13"-2177,0-3-1727,0-2-160,4 8-288,0 1-160,4 14-96,0-8-96,3 14 32,-3-6-32,7 4 0,-3-6-576,7-2-160,-4-6-768,3-3-255,-2-6-2817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3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9344,'7'-3'9039,"14"-12"-6777,-16 12-1473,1-1-611,1 0-1,0 1 1,0-1 0,0 1-1,0 1 1,0-1 0,1 1-1,-1 1 1,1-1 0,0 1-1,-1 0 1,1 1 0,0 0 0,-1 0-1,1 1 1,0 0 0,-1 0-1,10 3 1,-13-2-89,0 0 1,0 0-1,0 0 0,-1 0 1,1 0-1,0 1 1,-1 0-1,0 0 0,1 0 1,-1 0-1,-1 0 0,1 0 1,0 1-1,-1 0 0,1-1 1,-1 1-1,0 0 1,-1 0-1,1 0 0,-1 0 1,2 6-1,0 7 18,0 0 0,-1-1 0,-1 1 0,-1 18 0,0-28-112,1 0-1,-1-1 0,1 1 1,0 0-1,4 12 1,-4-17-77,-1-1 1,1 1 0,-1 0 0,1-1-1,0 1 1,0-1 0,0 1 0,0-1-1,0 1 1,0-1 0,1 0-1,-1 0 1,0 0 0,1 1 0,-1-1-1,1-1 1,-1 1 0,1 0-1,-1 0 1,1 0 0,0-1 0,-1 1-1,1-1 1,0 1 0,-1-1-1,1 0 1,3 1 0,-1-1-983,0 0-1,0-1 1,0 1 0,0 0-1,0-1 1,4-1-1,1-2-4198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8576,'-1'-5'12723,"10"6"-12039,137-7 1610,-64 2-3197,-46 4-4564,-25 0 2269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12288,'8'0'5567,"7"-3"-2175,-3 3-2496,-2 0-160,13 0-448,-4 0-192,12 3-64,-4 1-1312,10 2-480,-6 0-2175,4-2-897,-8 0 416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6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9 7296,'8'-8'12409,"-12"18"-6933,0-3-7084,-48 81 2408,34-50-745,-12 40 1,17-43-87,-32 96-76,40-116-234,-2 6-1047,0-6-2547,6-14 2958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16 320 8960,'-16'-17'10741,"17"19"-10240,4 13-303,1 0 0,0 0 0,1-1 0,12 17 0,40 53 174,9 12-75,67 147 633,-96-171-655,-26-47 82,23 31 1,-31-52-39,-2-7 223,-2-11 406,-1 11-891,-4-80 769,-17-91 0,13 114-766,-14-118-27,-21-144-61,38 294-67,1 8-352,1-1 1,-1-26 0,4 46 254,0 0 1,0 0-1,0 0 0,0 0 1,0 0-1,0 0 1,0 0-1,0 0 0,1 0 1,-1 0-1,0 0 1,1 1-1,-1-1 0,0 0 1,1 0-1,-1 0 1,1 0-1,0 1 0,-1-1 1,1 0-1,-1 1 1,1-1-1,1-1 0,-1 2-33,0 0 0,-1 0-1,1 0 1,0 0-1,0 0 1,-1 0-1,1 0 1,0 0 0,0 1-1,0-1 1,-1 0-1,1 0 1,0 1 0,-1-1-1,1 0 1,0 1-1,-1-1 1,1 0-1,0 1 1,-1-1 0,1 1-1,-1-1 1,1 1-1,-1 0 1,1-1-1,-1 1 1,1 0 0,0 0-1,7 12-4040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7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9856,'2'1'6258,"10"7"-79,-2-1-5806,16 14 0,-14-7-128,-2 0-1,1 1 1,15 31-1,-13-24-123,20 34-1,63 79 0,-70-106-66,0 0-1244,-12-9-2426,-13-18 3163,-1-2 227,0 0 0,0 0 1,0 1-1,1-1 0,-1 0 0,0 1 0,0-1 0,0 0 0,1 0 1,-1 1-1,0-1 0,0 0 0,1 0 0,-1 1 0,0-1 0,1 0 1,-1 0-1,0 0 0,0 0 0,1 0 0,-1 1 0,0-1 0,1 0 1,-1 0-1,1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20 8704,'3'-7'-17,"0"-5"11068,-5 21-9723,-3 10-1082,2 0 0,0 0 0,1 0 0,1 1 0,1-1 1,3 22-1,-3-37-202,1 1 1,-1-1 0,1 0-1,0 0 1,1 1-1,-1-1 1,1 0 0,0 0-1,-1 0 1,5 4-1,-4-5 42,0-1 0,0 0 0,0 1-1,1-1 1,-1 0 0,1 0-1,-1-1 1,1 1 0,0 0-1,-1-1 1,1 0 0,0 0-1,0 0 1,5 1 0,1 0-45,-1-1 0,1 0 0,12 0 0,-1-2-4724,1 1-9641,-13 0 10586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0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 9856,'-7'-7'10321,"4"14"-6044,1 3-5713,-1 10 1770,1 0 1,2-1-1,1 27 1,-1-12-89,2 7-195,1-1 1,15 69 0,-15-72-1120,-2-18-1334,2 0-3765,-2-12 1479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6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9984,'-12'0'12021,"14"1"-11777,-1-1 0,0 0 0,1 0 0,-1 1 1,1-1-1,-1 1 0,0-1 0,1 1 0,0 0 1,12 5 523,17 0-490,0-1 1,0-1-1,0-1 0,1-2 0,35-3 1,-24 0-1764,-28 3-3018,-2 2-4682,-1 1 4577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161 124 7808,'0'-1'76,"1"-1"373,-1 1-1,1-1 1,-1 1-1,1-1 1,-1 0-1,0 1 0,0-1 1,0 1-1,0-1 1,0 0-1,0 1 1,0-1-1,0 0 1,-1 1-1,1-1 0,0 1 1,-1-1-1,0-1 1,-1 0-218,1 1 0,0-1 0,0 0 0,0 0 0,1 0 0,-1 0-1,1 1 1,0-1 0,-1 0 0,1 0 0,1-4 0,-3-16 1355,2 20-1327,-1 0 1,0 1-1,0-1 1,0 0-1,0 1 1,0-1-1,-3-2 1,4 4-240,0 1 0,-1 0 0,1-1 0,0 1 0,-1-1 0,1 1 0,-1 0 0,1-1 0,-1 1 0,1 0 0,0 0 0,-1-1 0,1 1 0,-1 0 1,1 0-1,-1 0 0,1 0 0,-1 0 0,1-1 0,-1 1 0,1 0 0,-1 0 0,1 0 0,-1 0 0,1 0 0,-1 0 0,1 1 0,-1-1 0,1 0 0,-1 0 1,1 0-1,-1 0 0,1 1 0,-1-1 0,1 0 0,-1 0 0,1 1 0,-1-1 0,1 0 0,0 1 0,-1-1 0,1 1 0,0-1 0,-1 0 0,1 1 1,0 0-1,-8 8 64,1 1 0,1 0-1,-1 1 1,2-1 0,-6 15 0,-1 1-54,0 1 63,1-1 0,1 2 0,1-1 0,-8 52 0,14-59-42,1 0 0,0 0 0,2 0 1,1 0-1,0 0 0,1 0 0,9 34 1,-8-46-30,0 1 1,0-1 0,1 0 0,0 0-1,1 0 1,0 0 0,0-1 0,1 0 0,-1 0-1,1 0 1,8 5 0,-9-7 56,1 0 1,1 0-1,-1-1 1,1 0-1,-1 0 1,1-1 0,0 0-1,0 0 1,1-1-1,-1 0 1,0 0-1,1 0 1,8 0-1,-11-2-44,0 0 0,-1-1 0,1 1-1,0-1 1,-1 0 0,1 0 0,-1 0 0,0 0 0,1-1-1,-1 0 1,0 0 0,0 0 0,0 0 0,0-1 0,0 0-1,-1 0 1,1 0 0,-1 0 0,1 0 0,-1-1-1,0 1 1,-1-1 0,1 0 0,-1 0 0,1 0 0,-1 0-1,0 0 1,-1 0 0,1-1 0,-1 1 0,0-1 0,0 1-1,0-6 1,0 7-27,-1 0-1,0 1 1,0-1 0,0 0-1,-1 1 1,1-1 0,-1 0-1,1 1 1,-1-1-1,0 1 1,0-1 0,0 1-1,0-1 1,-1 1 0,1-1-1,-1 1 1,1 0-1,-1 0 1,0 0 0,0 0-1,0 0 1,0 0 0,0 1-1,0-1 1,0 1 0,0-1-1,-1 1 1,1 0-1,-1 0 1,-2-1 0,2 1-69,-1 0 1,1 0 0,0 0-1,-1 1 1,1-1 0,0 1 0,-1 0-1,1 0 1,-1 0 0,1 1-1,0-1 1,-1 1 0,1 0-1,0 0 1,-1 0 0,1 0 0,0 0-1,0 1 1,0-1 0,0 1-1,0 0 1,0 0 0,-3 3 0,3-2-208,0 1 0,0-1 0,1 1 0,-1-1 0,1 1 1,0 0-1,0 0 0,0 0 0,1 0 0,-1 0 0,1 0 1,-1 5-1,2-7-116,-1 1 0,1-1 0,0 0 0,0 1 0,0-1 0,0 1 0,1-1 0,-1 1 0,1-1 0,-1 1-1,1-1 1,0 0 0,0 1 0,0-1 0,0 0 0,0 0 0,1 0 0,-1 0 0,1 0 0,-1 0 0,1 0 0,3 2 0,6 5-3930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7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109 128 6784,'0'-2'649,"0"0"0,0 1 1,0-1-1,0 0 0,-1 0 1,1 1-1,-1-1 0,1 0 1,-1 1-1,0-1 0,1 0 1,-3-1-1,1-1 348,-1 1 0,0 0 1,0 0-1,-4-2 0,5 3-1011,1 1 87,1 1 0,-1-1 0,0 1 0,1-1 0,-1 1 0,0-1 0,0 1 1,1-1-1,-1 1 0,0 0 0,0-1 0,0 1 0,0 0 0,0 0 0,1 0 0,-1 0 1,0-1-1,0 1 0,0 0 0,-1 1 0,0-1-56,1 1 0,0 0 0,0-1 0,0 1 0,0 0 1,-1 0-1,1-1 0,0 1 0,0 0 0,0 0 0,1 0 0,-1 1 0,0-1 1,-1 1-1,-2 7-12,0-1 0,0 1 1,1-1-1,-3 13 0,0-2 6,1 2 0,0 0 1,1 1-1,1-1 0,1 1 1,1 0-1,1 0 0,5 39 1,-4-51 50,1 1 0,0-1 1,1 0-1,0 1 0,1-1 1,0 0-1,0-1 0,7 12 0,-8-18 21,-1 1-1,1 0 0,0-1 0,0 1 0,0-1 0,0 0 0,0 0 1,1 0-1,-1-1 0,1 1 0,0-1 0,0 0 0,0 0 0,0 0 1,0 0-1,0-1 0,0 0 0,1 0 0,-1 0 0,0 0 0,9 0 1,-9-2 1,0 1 1,0-1-1,0 1 1,0-1-1,0-1 1,0 1 0,0 0-1,0-1 1,0 0-1,0 0 1,-1 0-1,1-1 1,4-3 0,2-3 172,0 0 1,14-19 0,-10 12-37,-2 0 0,16-26 0,-24 35-206,-1 0 1,0-1-1,0 1 0,0 0 0,-1-1 1,0 0-1,-1 0 0,0 1 1,1-15-1,-3 10 1,0-1-1,-1 1 1,0 0 0,-7-23 0,-23-49-46,27 73-24,-24-49-346,24 52 123,0 0 1,0 0 0,-1 1-1,-11-12 1,16 18 181,0 0 0,0 0 0,0 0 0,0 1 0,0-1 1,0 0-1,0 1 0,0-1 0,0 1 0,0-1 0,-3 0 0,4 1-14,-1 0 0,1 0 0,0 0 0,-1 0 0,1 0 0,-1 0 0,1 0 0,-1 1 0,1-1 0,0 0 0,-1 0 0,1 0 0,-1 0 0,1 1-1,0-1 1,-1 0 0,1 0 0,0 0 0,-1 1 0,1-1 0,0 0 0,-1 1 0,0 0-197,1 0 0,-1 1 0,1-1 0,-1 0 0,1 0 0,-1 1-1,1-1 1,0 0 0,0 1 0,-1-1 0,1 0 0,0 1 0,0-1 0,1 0 0,-1 0-1,0 1 1,1 1 0,2 11-4456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8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11904,'-4'3'9119,"-4"1"-7540,-1 6-1270,0-1 0,0 2-1,1-1 1,0 1 0,1 0 0,0 1-1,-6 14 1,-32 93-467,31-78 1,10-29-346,-8 22-1632,9-13-2235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12416,'1'7'7765,"3"4"-3621,11 39-3678,-4-17-74,3 16-465,17 49 186,-25-81-896,2-1 0,-1 1-1,18 24 1,-20-32-85,9 10-1270,-13-18 1871,0-1 1,-1 1-1,1 0 0,0-1 0,0 1 1,0 0-1,0-1 0,0 1 0,0-1 0,0 0 1,0 1-1,0-1 0,0 0 0,0 0 1,0 1-1,0-1 0,0 0 0,0 0 1,2 0-1,10-5-3114,-1-3-331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0:2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26 103 9856,'-2'-1'751,"0"0"0,0 1 0,0-1 0,1 0 0,-1 0 0,0-1 0,0 1 0,1 0 1,-1-1-1,1 1 0,-2-3 0,2 4-586,1-1-1,0 1 1,-1-1 0,1 0-1,0 1 1,-1-1 0,1 0 0,0 0-1,0 1 1,0-1 0,0 0 0,0 1-1,0-1 1,0 0 0,0 0 0,0 1-1,0-1 1,0 0 0,1 1 0,-1-1-1,0 0 1,0 1 0,1-1-1,-1 0 1,0 1 0,1-1 0,-1 0-1,1 1 1,-1-1 0,0 1 0,1-1-1,0 1 1,-1-1 0,1 1 0,0-1-1,6-5 129,1 1 0,-1 0-1,1 1 1,0-1 0,0 1-1,1 1 1,8-3 0,66-15 149,-66 18-93,0 2-1,33 0 1,-27 1 338,-22 0-622,0 0 0,0 0-1,0 0 1,0 0-1,0 0 1,0 0 0,0 0-1,0 1 1,0-1 0,0 0-1,0 1 1,0-1-1,0 1 1,0-1 0,0 1-1,0-1 1,0 1-1,0-1 1,-1 1 0,1 0-1,1 1 1,-2-1-36,1 0-1,-1 0 1,0-1-1,0 1 1,0 0 0,0 0-1,0 0 1,0 0 0,0 0-1,0 0 1,0 0-1,0 0 1,0 0 0,-1 0-1,1 0 1,0 0 0,-1 0-1,1 0 1,-1 0-1,1 0 1,-1 0 0,0 1-1,-16 20-43,14-17-40,-1-1-1,1 0 0,0 1 0,0 0 0,0 0 1,1 0-1,-1 0 0,-1 6 0,3-6-17,0-1 0,1 1 0,-1-1 0,1 1 0,-1-1 0,1 1 0,1-1 0,0 6 1,1-3 33,-1-1 1,2 1 0,-1-1 0,1 0 0,4 8 0,8 9 51,22 27 0,-28-38 398,13 20 0,-22-30-386,1-1 0,0 1 0,0-1 0,0 1 0,-1-1 0,1 1 0,-1 0 0,1-1 0,-1 1 0,0 0-1,1-1 1,-1 1 0,0 0 0,0-1 0,0 1 0,-1 0 0,1 0 0,0-1 0,-1 1 0,1 0 0,-1-1 0,1 1 0,-1-1 0,0 1 0,0-1 0,0 1 0,1-1 0,-1 1 0,-1-1 0,1 0 0,0 1 0,0-1 0,0 0 0,-1 0 0,-1 1 0,-5 3-133,0 0 0,0-1 1,-1 0-1,1-1 0,-11 4 0,15-6 0,-35 7-1506,14-3-1017,1 3-3737,16-5 267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84 6016,'-3'-17'5445,"2"15"-5298,1 0 0,0 1 0,-1-1 0,1 1 0,-1-1 0,1 1 0,-1-1 0,0-1 0,0 2 13,0-1 0,0 0 0,1 0 0,-1 1 0,1-1 0,-1 0 0,1 0 0,-1-2 0,1 3 97,0-1-1,-1 1 1,1 0 0,-1-1 0,1 1 0,-1 0 0,0 0 0,1 0 0,-2-2 0,1 2-44,1 1 0,-1-1 0,0 0 0,1 1-1,0-1 1,-1 0 0,1 0 0,-1 0 0,1 1 0,0-1 0,-1 0 0,1 0 0,0 0 0,0 1-1,0-1 1,0 0 0,0 0 0,0 0 0,0 0 0,0 0 0,0 0 0,-1 5-196,0 0 0,0 1 0,0-1 0,0 0 1,1 1-1,0-1 0,0 1 0,0-1 0,1 7 0,0 7 25,2 96-130,20 131 0,-20-225-51,-2-11-556,1 0 0,-1 0 0,0 0 0,-1-1 0,-1 17 0,-3-18-1641,1-3-1877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11 203 8960,'0'0'208,"0"0"-1,0 1 1,-1-1 0,1 0 0,0 1 0,0-1 0,0 0 0,-1 0-1,1 0 1,0 1 0,-1-1 0,1 0 0,0 0 0,-1 0-1,1 0 1,0 1 0,0-1 0,-1 0 0,1 0 0,0 0 0,-1 0-1,1 0 1,-1 0 0,1 0 0,0 0 0,-1 0 0,1 0 0,0 0-1,-1 0 1,0-1 0,1 1-29,0 0-1,0-1 0,0 1 1,0-1-1,0 1 1,0 0-1,0-1 1,0 1-1,0-1 0,0 1 1,0 0-1,0-1 1,0 1-1,0-1 1,0 1-1,0 0 1,0-1-1,0 1 0,0-1 1,1 1-1,-1 0 1,0-1-1,0 1 1,0 0-1,1-1 1,-1 1-1,1-1 0,3-4 110,0-1 0,1 1 0,0 0-1,0 0 1,0 1 0,0-1-1,1 1 1,0 0 0,0 1 0,0 0-1,0-1 1,9-1 0,5-2 158,2 1 0,33-4 0,-19 4-245,127-19 338,60-13 208,-153 24-639,-40 9 32,48-14 1,-49 13-499,-18 5-5967,-18 1 3445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6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9600,'-6'2'7462,"9"-8"-5444,9-8-1536,-6 9-409,1 1 0,-1 0 0,1 1 1,0 0-1,0 0 0,0 0 0,0 1 0,0 0 0,0 0 0,1 1 0,12-1 0,-4 1-57,0 1-1,-1 0 1,1 1-1,25 6 1,-25-4-825,25 10 1,-33-9-884,0-1 0,12 8 0,-10-4-2564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42 10112,'-4'-16'2234,"0"-9"3238,3 29-5283,1 0 0,-1 1 0,1-1 0,0 0 0,1 7 0,0 5-118,8 91 128,-3-55-115,18 123-2212,-21-153 43,1 0 0,11 37-1,-10-42-1252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7 9600,'-7'-3'2389,"-1"0"3963,4 8-4966,-1 11-1236,1 0-1,0 1 0,1 0 1,1-1-1,0 35 0,3-36-133,0 0 0,0 0 0,2 1 0,0-1 0,0 0 0,1-1 0,7 16 0,-7-21 38,0-1-1,1 0 0,0 0 1,0-1-1,0 1 0,1-1 0,0 0 1,0-1-1,1 1 0,0-1 1,0-1-1,12 8 0,-10-8 209,0 0 0,0 0 0,0-1 0,1 0-1,0 0 1,0-1 0,0-1 0,0 0 0,0 0 0,18 0 0,-24-2-168,0 0 1,0-1-1,-1 1 1,1-1 0,0 0-1,0 0 1,-1-1-1,1 1 1,-1-1 0,1 0-1,-1 0 1,0 0-1,1 0 1,-1 0 0,0-1-1,0 0 1,4-4-1,-1-2 20,1 1-1,-1-1 1,-1 0-1,1-1 1,4-11 0,-8 14-94,1 0 0,-1 0 0,-1 0 0,1 0 1,-1 0-1,0 0 0,-1 0 0,0 0 0,0 0 1,0-1-1,-1 1 0,0 0 0,-1 0 0,1 0 1,-5-10-1,-4-7-268,-1 0 1,-27-43 0,2 4-2428,33 58 678,9 19-4731,4-3 2462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8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10112,'0'0'311,"-1"-2"1557,0 2-1556,1-1-1,0 1 1,-1 0-1,1 0 0,-1 0 1,1-1-1,0 1 0,-1 0 1,1 0-1,0 0 1,-1 0-1,1 0 0,-1 0 1,1 0-1,0 0 1,-1 0-1,1 0 0,-1 0 1,1 0-1,0 0 0,-1 0 1,0 0-1,0 1-141,0 0-1,1-1 1,-1 1 0,0 0-1,1 0 1,-1 0-1,1 0 1,-1 0 0,1 0-1,-1 0 1,1 0-1,-1 2 1,0-1-129,-4 13 88,0 1 0,1 0 1,1 0-1,-3 22 0,6-33-132,0-1 1,0 1-1,1-1 1,-1 0-1,1 1 1,0-1-1,0 0 1,1 0-1,1 6 1,-1-7 19,0 0 1,-1-1-1,1 1 0,0-1 1,0 0-1,0 1 0,0-1 1,1 0-1,-1 0 1,1 0-1,-1-1 0,1 1 1,0 0-1,5 1 1,4 1-90,0-1 0,0-1 0,0 0 1,1 0-1,-1-1 0,26-2 0,-20 1-1111,-15 0 107,0 1-1,0-1 0,-1 1 1,1-1-1,0 1 0,0 0 0,0 0 1,4 2-1,1 3-3088</inkml:trace>
  <inkml:trace contextRef="#ctx0" brushRef="#br0" timeOffset="1">188 18 10112,'-3'-1'114,"-8"-2"6156,11 3-6158,0 0 0,-1 1 0,1-1 1,0 0-1,-1 0 0,1 0 1,0 0-1,0 0 0,-1 0 0,1 1 1,0-1-1,0 0 0,0 0 1,-1 0-1,1 1 0,0-1 0,0 0 1,0 0-1,0 1 0,-1-1 1,1 0-1,0 0 0,0 1 1,0-1-1,0 0 0,0 1 0,0-1 1,0 0-1,0 0 0,0 1 1,0-1-1,0 0 0,0 1 0,0-1 1,0 1-1,1 10 156,0 1 1,1-1-1,4 16 1,3 20 12,-1 10-234,16 65 0,-15-87-522,2-1-1,1-1 0,19 36 1,-2-11-2209,-12-20-1976,-13-32 2265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8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11008,'2'1'9807,"-5"9"-7557,-5 13-2393,3-10 209,1-5-77,1 0 0,0 0 0,1 0 0,-2 10 0,4-16 12,-1 0 1,1 1-1,0-1 0,0 1 0,0-1 1,0 0-1,1 1 0,-1-1 0,1 0 1,-1 1-1,1-1 0,0 0 0,0 0 1,0 0-1,0 1 0,0-1 0,1 0 1,-1-1-1,0 1 0,3 2 0,1 1-22,1 0-1,-1 0 0,1-1 1,0 0-1,1 0 1,-1 0-1,11 4 0,-12-7-708,0 1 0,0 0-1,0-1 1,1 0 0,-1-1-1,9 1 1,-7-1-1680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9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11904,'0'0'3898,"0"5"-5,1 8-1488,4 24 0,-3-24-2002,2 25 0,5 117-148,-3-87-590,1-12-2182,23 92 0,-21-108-566,-8-39 2644,-1 1 1,0-1-1,1 1 0,-1 0 0,1-1 1,-1 1-1,1-1 0,0 0 0,0 1 1,0-1-1,0 0 0,0 1 0,0-1 1,1 1-1,6 0-3374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29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25 8320,'0'0'2672,"0"-10"6519,-2 6-8980,-1 2 7,0 1-1,0 0 0,0 0 1,-1 0-1,1 0 1,0 0-1,0 1 1,-1-1-1,1 1 1,-7 0-1,-5-1-49,6 1-240,-1 0 1,1 0-1,-1 1 0,1 0 1,-15 4-1,-3 1-1770,15-6 444,6-1-238,6 1 1562,0 0 0,0 0 1,6-9-7530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30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17 7936,'1'-1'658,"8"-9"3398,-8 5 1219,-2 5-5052,0 0 1,0 0-1,0 0 1,0 0-1,0 0 1,0 0-1,0 0 1,0 1 0,0-1-1,0 0 1,0 1-1,-2 0 1,2-1-58,-9 4-23,1 1 1,-1 0-1,1 0 0,0 1 1,0 0-1,0 0 1,1 1-1,0 1 0,1-1 1,-1 1-1,1 0 1,-6 11-1,-5 8-189,1 1 1,-22 50 0,29-57-53,-33 83-2044,40-81-142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3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10880,'4'-6'7303,"-4"6"-7095,10 2 2524,12 11-2202,-19-12 83,11 8-460,-1 1 0,-1 0 0,1 1 0,13 16 0,40 54-260,-58-69 132,35 46-268,17 23-1371,-46-64-927,18 15 0,-31-31 2286,-1 0 93,0-1-1,0 0 1,1 1 0,-1-1-1,0 0 1,1 1 0,-1-1-1,0 0 1,0 1-1,1-1 1,-1 0 0,1 0-1,-1 0 1,0 1 0,1-1-1,-1 0 1,1 0 0,-1 0-1,0 0 1,1 0 0,-1 0-1,1 1 1,-1-1-1,0 0 1,1 0 0,-1 0-1,1-1 1,-1 1 0,1 0-1,-1 0 1,0 0 0,1 0-1,-1 0 1,1 0 0,-1-1-1,0 1 1,1 0-1,-1 0 1,0-1 0,1 1-1,10-10-3431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3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11648,'1'-3'644,"0"1"0,1 0 0,-1 1 0,1-1 0,0 0 0,-1 0 0,1 1 0,0-1 0,0 1 1,0 0-1,2-2 0,1 1-94,0 0 1,-1 0-1,1 0 0,10-2 1,-6 3-265,0 0 0,-1 0 0,1 1 0,0 0 0,17 2 0,-21-1-77,0 0 1,0 0 0,1 1 0,-1 0 0,0 0 0,0 0 0,0 0-1,5 4 1,-9-5-136,1 1 0,0-1 0,-1 0 0,1 1 0,-1-1 0,1 1 0,-1 0 0,0-1 0,0 1 0,0 0 0,0 0 0,0 0 0,0 0 0,0 0 0,-1 0 0,1 0 0,-1 0 0,1 0 0,-1 0 0,0 0 0,0 0 0,0 0 0,0 3-1,-9 49 442,5-33-550,-3 28-1,7-43 21,0 0 1,0 0-1,0 0 0,1 0 0,0 1 0,0-1 0,1 0 0,3 11 0,-2-13 20,-1 0 0,0 0-1,1 0 1,0 0 0,0 0 0,0-1 0,1 0 0,-1 1 0,1-1 0,-1 0-1,1-1 1,0 1 0,0-1 0,0 0 0,6 3 0,8 1 48,0 0 1,29 6-1,-4-2-153,-11 0-595,9 4-4428,-29-12 1992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237 350 9984,'-2'-2'555,"0"1"1,0 0-1,0 0 1,0 1-1,0-1 0,0 0 1,0 1-1,0-1 1,0 1-1,0-1 1,-4 1-1,-30 1 2184,17 0-1973,15-1-670,-1 0 0,1 0 0,0 1 0,0 0-1,0-1 1,0 1 0,0 1 0,0-1 0,0 1 0,1-1 0,-1 1 0,0 0 0,1 1-1,-1-1 1,1 1 0,0-1 0,0 1 0,0 0 0,-4 6 0,3-4-97,1 0 0,0 0 0,0 1-1,0 0 1,1-1 0,0 1 0,0 0 0,1 0 0,-1 0 0,1 0 0,1 0 0,-1 11 0,1-10-26,0 21-27,5 41 0,-4-62 43,0 0 0,1 1 0,0-1 0,0 0 0,0-1 0,1 1 0,0 0 0,0-1 0,1 1 0,0-1 0,5 6 0,-8-10 23,1 0 1,0-1-1,-1 1 0,1 0 0,0-1 0,0 1 0,0-1 0,0 0 0,1 0 0,-1 0 0,0 0 0,0 0 1,1 0-1,-1-1 0,0 1 0,1-1 0,-1 1 0,1-1 0,-1 0 0,0 0 0,1 0 0,-1 0 0,1 0 1,-1-1-1,0 1 0,1-1 0,-1 0 0,0 0 0,1 1 0,-1-1 0,0-1 0,0 1 0,0 0 0,0 0 1,3-4-1,1 0 163,0 0 1,0 0 0,-1-1-1,0 0 1,0 0 0,0 0-1,-1-1 1,0 1 0,0-1 0,3-8-1,-4 4-85,0 1 0,-1-1 0,0 0 0,-1 0 0,0 0 0,0 0 0,-1 1 1,-1-1-1,0 0 0,0 0 0,-1 0 0,0 0 0,-1 1 0,-6-16 0,-7-12-76,-2 1 1,-32-52 0,45 82 9,-116-202 45,119 205-69,1 3-14,0 0 0,0-1 0,0 1 0,0-1 0,0 0 0,1 1 0,-1-1 0,0 0 0,1 1 0,-1-1 0,1 0 0,0 0 0,-1 1 0,1-1 0,0-2 0,1 4 11,-1 0 0,1 0 0,0 0 0,-1 0 0,1 0 0,-1 0 0,1 1 0,-1-1 0,1 0 0,-1 0 0,1 0 0,-1 1 0,1-1 0,-1 0 0,1 1 0,-1-1 0,1 0 0,-1 1 0,1-1 0,-1 1 1,0-1-1,1 1 0,-1-1 0,1 1 0,7 9-24,-1 1 0,0 0 1,-1 0-1,11 24 0,-1-1 38,16 19-13,63 83-1,-40-62-3,83 133 6,-133-200-39,-3-3-61,0 0 1,1 0 0,-1-1 0,1 0 0,0 1 0,0-1-1,0 0 1,0 0 0,0 0 0,5 2 0,-7-5-6,-1 0 1,1 0-1,-1 0 1,1 0-1,-1 0 1,1 0 0,-1-1-1,1 1 1,-1 0-1,1 0 1,-1-1-1,0 1 1,1 0 0,-1 0-1,1-1 1,-1 1-1,0 0 1,1-1-1,-1 1 1,0-1 0,0 1-1,1 0 1,-1-1-1,0 1 1,0-1-1,1 1 1,-1-1 0,0 1-1,0-1 1,0 1-1,0-1 1,6-19-2487,-5 17 1948,3-15-2184,0-3-1583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3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123 238 6784,'1'-4'876,"0"0"-1,-1 1 1,0-1 0,1 0 0,-1 0 0,-1 0 0,0-4-1,0-8 156,1 12-610,0 0 0,0-1 0,-1 1 1,1-1-1,-3-6 0,2 9-338,1 1 1,-1-1-1,0 1 1,1-1-1,-1 1 1,0-1-1,0 1 0,0 0 1,-1-1-1,1 1 1,0 0-1,0 0 0,-1 0 1,1 0-1,0 0 1,-1 0-1,1 0 0,-3 0 1,1-1 56,0 1 1,0 0 0,0 0 0,0 0-1,0 0 1,0 1 0,-1-1 0,-4 1-1,7 0-118,-1 0-1,1 1 1,-1-1-1,1 1 1,-1-1-1,1 1 1,-1-1-1,1 1 1,0 0-1,-1 0 0,1-1 1,0 1-1,0 0 1,0 0-1,-1 0 1,1 1-1,0-1 1,0 0-1,1 0 1,-3 3-1,-1 2-27,0 1 0,0 0 0,1 0 1,0 0-1,0 1 0,0-1 0,1 1 0,0-1 0,-1 13 0,1 4-66,2-19 52,-1 0 1,1 0-1,0 0 0,0 0 0,1 6 0,-1-9 18,1 0 0,0 0 1,-1 0-1,1 0 0,0 0 0,0-1 0,0 1 0,0 0 0,0 0 0,1-1 0,-1 1 0,0-1 0,1 1 0,-1-1 0,1 1 0,3 1 0,-1-1 0,1 1-1,0-1 0,-1 0 1,1-1-1,6 2 0,12 5 3,-13-4-4,0 0-1,0 1 0,-1 0 0,0 1 0,0 0 0,0 1 0,-1 0 0,8 8 0,-13-12 49,0 0 1,-1 1-1,1-1 0,-1 1 0,1 0 0,-1 0 0,-1 0 0,1 0 0,0 0 0,-1 1 1,0-1-1,0 0 0,0 1 0,-1-1 0,1 0 0,-1 1 0,0-1 0,0 1 1,-1-1-1,1 0 0,-1 1 0,-1 5 0,-1-3 73,0 0 0,0 0 1,0 0-1,-1 0 0,0 0 0,-1-1 0,-7 10 0,-42 39 334,31-32-292,18-18-163,0-1 0,-1 1 1,0-1-1,-9 6 1,14-9-2,0-1 0,0 1 1,0-1-1,0 1 0,0-1 1,0 0-1,-1 1 0,1-1 1,0 0-1,0 0 0,0 0 1,-1 0-1,1 0 0,0 0 1,-2 0-1,2-1-8,0 1-1,1-1 1,-1 1-1,0-1 1,1 1 0,-1-1-1,0 1 1,1-1 0,-1 0-1,0 1 1,1-1 0,-1 0-1,1 0 1,0 1 0,-1-1-1,1 0 1,0 0-1,-1 0 1,1 0 0,0 0-1,0 1 1,-1-1 0,1 0-1,0-1 1,-1-8-13,1 0 1,0 0-1,0-1 0,1 1 1,1 0-1,-1 1 0,2-1 1,-1 0-1,6-12 0,-1 3 17,2 1 0,0 0 0,20-28 0,11-8 71,-21 28-68,24-38 0,-38 55 0,0-1 1,-1-1-1,1 1 1,-2-1-1,0 1 0,0-1 1,2-21-1,-4 22 6,-1-1 0,0 0 0,-1 0 0,0 0 0,-1 1 0,0-1 0,-1 0 0,0 1 0,-4-11 0,5 17-19,0-1 0,0 1 0,-1 0 0,1-1 0,-1 1 0,0 0 0,0 0 0,0 1 0,0-1 0,-1 1 0,0 0 0,0 0 0,1 0 0,-2 0 0,1 0 0,0 1 0,0 0 0,-1 0 0,0 0 0,1 1 0,-1-1 0,-5 0 0,9 2-50,0 0 1,0 0-1,0 0 1,0 0-1,0 0 1,0 0-1,0 0 1,0 0 0,0 0-1,1 0 1,-1 1-1,0-1 1,0 0-1,0 1 1,0-1-1,0 1 1,0-1 0,0 1-1,1-1 1,-1 1-1,0 0 1,0-1-1,1 1 1,-1 0-1,0 0 1,1 0-1,-1-1 1,1 1 0,-1 0-1,1 0 1,-1 0-1,1 0 1,0 0-1,-1 0 1,1 0-1,0 0 1,0 1-1,-1 1-354,1 0 0,0 0 0,0 0 0,0 0 0,0 0 0,1 0 0,-1 0 0,1 0 0,-1-1 0,1 1 0,0 0 0,2 3 0,10 13-2916,2 2-314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4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41 8448,'3'-13'3492,"-3"13"-3408,0-1 0,0 1 0,0 0 1,0-1-1,0 1 0,0 0 0,0-1 0,0 1 0,-1 0 0,1-1 0,0 1 0,0 0 1,0-1-1,-1 1 0,1 0 0,0-1 0,0 1 0,-1 0 0,1 0 0,0-1 1,0 1-1,-1 0 0,1 0 0,0-1 0,-1 1 0,1 0 0,-1 0 0,1 0 0,-1 0 1,0-1 178,1 1 0,-1-1 1,0 1-1,0-1 0,0 0 0,1 1 1,-1-1-1,0 0 0,1 1 1,-2-3-1,2 2-180,0 1 0,-1-1 0,1 1 0,-1-1 0,1 0 0,0 1 0,-1-1 0,1 1 0,-1-1 0,0 1 0,1-1 0,-1 1 0,1-1 0,-1 1-1,0 0 1,1-1 0,-1 1 0,0 0 0,1 0 0,-1-1 0,0 1 0,1 0 0,-1 0 0,0 0 0,0 0 0,1 0 0,-1 0 0,0 0 0,0 0 0,1 0 0,-1 0 0,0 0 0,-1 1 0,0 1-11,0-1-1,0 1 1,0 0 0,0 0 0,0 0 0,0 0-1,1 1 1,-1-1 0,1 0 0,-1 1 0,-1 4-1,0-1-4,-8 13-78,2 1 0,0-1 0,1 2 1,-9 34-1,14-38 12,0 0 0,1 0-1,1 0 1,0 0 0,1 0 0,4 24 0,0-16 82,8 31-1,-9-45-43,1-1 0,0 1 0,0-1 1,1 0-1,9 13 0,-12-20 40,0 0 0,1 0 1,-1 0-1,1 0 0,0-1 1,0 1-1,0-1 0,0 0 1,7 4-1,-9-6-41,0 1 0,0-1 0,0 1 0,0-1 1,0 0-1,1 0 0,-1 1 0,0-1 0,0 0 0,0 0 0,0 0 0,1 0 0,-1 0 1,0-1-1,0 1 0,0 0 0,0 0 0,0-1 0,1 1 0,-1-1 0,0 1 0,0-1 1,0 1-1,0-1 0,0 0 0,0 0 0,0 1 0,-1-1 0,1 0 0,0 0 0,0 0 1,-1 0-1,1 0 0,0 0 0,0-2 0,2-3 14,0 0 1,0-1-1,-1 1 1,0-1-1,-1 1 1,1-1-1,-1 0 1,0 0-1,-1 0 0,0 1 1,0-1-1,0 0 1,-1 0-1,0 0 1,0 0-1,-5-12 1,4 12-158,0 1 0,-1 0 1,1 0-1,-2 0 0,1 1 1,-1-1-1,1 1 0,-1 0 1,-1 0-1,1 0 1,-1 0-1,0 1 0,0-1 1,0 1-1,-1 1 0,1-1 1,-12-4-1,16 7 16,0 1 0,0-1 0,1 1 0,-1 0 0,0 0-1,0-1 1,0 1 0,0 0 0,0 0 0,0 0 0,0 0 0,0 0 0,0 0 0,1 0 0,-1 0 0,0 1-1,0-1 1,0 0 0,0 0 0,0 1 0,0-1 0,1 0 0,-2 2 0,1-2-106,1 1-1,-1 0 1,1-1 0,-1 1 0,1 0-1,0 0 1,0-1 0,-1 1 0,1 0-1,0 0 1,0-1 0,0 1 0,0 0-1,0 0 1,0 0 0,0-1 0,0 1-1,0 0 1,0 0 0,0 0 0,0-1-1,1 1 1,-1 0 0,0 0 0,1-1-1,-1 1 1,1 1 0,7 12-2792,3 2-895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 10880,'-9'21'9316,"-4"16"-7603,10-29-1830,0 0 0,1 0-1,1 1 1,-1 0-1,1-1 1,1 1-1,0 12 1,0-20 114,1 0 1,-1 1-1,1-1 0,-1 0 1,1 1-1,0-1 0,0 0 1,-1 0-1,1 0 0,0 0 1,0 0-1,0 0 0,0 0 1,0 0-1,0 0 0,1 0 1,-1-1-1,0 1 0,0 0 1,1-1-1,-1 1 0,0-1 0,1 1 1,-1-1-1,0 0 0,1 0 1,1 1-1,4-1 26,0 1-1,0-1 0,0 0 1,7-1-1,13-3-1623,25-7 0,-44 9 659,4-1-945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5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 8960,'-4'-3'9606,"5"3"-9458,-10 12 1697,-5 21-2261,11-22 455,0 1-1,2-1 0,-1 1 0,1 0 1,1 0-1,2 23 0,16 71-773,-13-84 322,0 1-287,15 89-2144,-17-88-957,-1 26 0,-2-42 996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15 7936,'0'0'211,"0"-1"1,0 1-1,0 0 0,0 0 1,0-1-1,0 1 0,0 0 1,0-1-1,0 1 1,0 0-1,0 0 0,-1-1 1,1 1-1,0 0 0,0 0 1,0-1-1,0 1 1,0 0-1,0 0 0,-1-1 635,1 1-635,-1-1 1,1 1-1,0 0 0,0 0 1,-1 0-1,1 0 0,-1-1 1,-8 4 2293,-13 11-1757,20-12-360,-7 5-205,-1 1 1,1 1 0,1 0-1,0 0 1,0 1-1,1 0 1,-13 21-1,16-23-191,1 0 0,-1 1 0,1-1 0,1 1 0,0 0-1,0 0 1,0 0 0,1 0 0,1 0 0,0 0 0,1 14-1,0-17 12,0 0 0,1-1 0,-1 1-1,1 0 1,1 0 0,-1-1 0,1 1-1,0-1 1,0 0 0,1 0 0,-1 0-1,1 0 1,0-1 0,8 8 0,-10-10 34,1-1 0,-1 1 0,0 0 0,1-1 0,-1 1 0,1-1 0,0 1 0,-1-1 0,1 0 0,0-1 0,0 1 0,-1 0 0,1-1 0,0 1 0,0-1 1,0 0-1,0 0 0,0 0 0,0 0 0,0-1 0,-1 1 0,1-1 0,0 0 0,0 1 0,0-1 0,-1-1 0,1 1 0,0 0 0,-1-1 0,1 1 0,-1-1 0,3-2 0,1-1 85,-1-1-1,0 1 1,0-1-1,0 0 1,-1-1-1,0 1 1,0-1-1,0 0 1,-1 0-1,0 0 1,-1 0-1,3-10 1,-3 11-48,-1-1 0,0 1 1,0-1-1,-1 1 0,1-1 0,-1 0 1,-1 1-1,1-1 0,-1 1 0,-1-1 1,1 1-1,-1-1 0,0 1 0,-5-10 1,1 4-323,-1 0 1,0 1-1,0 0 1,-1 0-1,-1 1 1,0 0-1,0 1 1,-1 0-1,-19-14 1,28 22-25,-1 0-1,1 0 1,-1 1-1,1-1 1,-1 0-1,1 1 1,-1-1-1,1 1 1,-1-1-1,-2 1 1,8 12-4581,6 7 821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4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51 9088,'-11'13'5894,"-12"15"1,-11 22-3465,16-20-3151,-22 52 1,30-60-217,-6 18-4088,15-35 3377</inkml:trace>
  <inkml:trace contextRef="#ctx0" brushRef="#br0" timeOffset="1">12 4 11136,'0'0'168,"0"-1"-1,0 1 1,-1 0 0,1 0 0,0-1 0,0 1 0,0 0 0,-1 0-1,1 0 1,0-1 0,0 1 0,-1 0 0,1 0 0,0 0 0,0 0-1,-1 0 1,1 0 0,0-1 0,0 1 0,-1 0 0,1 0 0,0 0-1,-1 0 1,1 0 0,0 0 0,0 0 0,-1 0 0,1 0 0,0 0-1,-1 0 1,1 1 0,-3 7 2530,3-5-2419,0 0 1,1-1 0,-1 1-1,1 0 1,-1 0-1,2 2 1,8 15-32,1 0 0,1-2 0,1 1 0,1-2 0,0 0 1,18 16-1,35 27-1683,4-7-4099,-53-39 836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1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62 186 5504,'-1'-1'178,"1"0"0,0 0 1,-1 1-1,1-1 0,0 0 0,-1 1 0,1-1 1,-1 0-1,1 1 0,-1-1 0,1 1 1,-1-1-1,0 1 0,1-1 0,-1 1 1,0-1-1,1 1 0,-1 0 0,0-1 0,1 1 1,-1 0-1,-1-1 0,1 1-124,-1-1-1,1 1 1,-1-1-1,1 0 1,0 0-1,-1 0 1,1 0-1,-1-1 1,-1-2 233,1-1 1,0 1-1,0 0 1,0 0-1,-2-8 1,-3-8 910,4 11-402,0 0 0,1 0 0,0 0 1,1 0-1,0 0 0,0 0 1,1 0-1,1-11 0,-1 3 523,0 17-1305,0 0 0,0 0 1,0 0-1,1 0 1,-1 0-1,0 0 0,0 0 1,0 0-1,0 1 1,0-1-1,0 0 0,0 0 1,0 0-1,0 0 0,0 0 1,0 0-1,1 0 1,-1 0-1,0 0 0,0 0 1,0 0-1,0 0 1,0 0-1,0 0 0,0 0 1,0 0-1,0 0 0,1 0 1,-1 0-1,0-1 1,0 1-1,0 0 0,0 0 1,0 0-1,0 0 1,0 0-1,0 0 0,0 0 1,0 0-1,0 0 0,0 0 1,0 0-1,1 0 1,-1 0-1,0 0 0,0-1 1,0 1-1,0 0 1,0 0-1,0 0 0,0 0 1,0 0-1,0 0 0,0 0 1,0 0-1,0 0 1,0 0-1,0-1 0,0 1 1,0 0-1,0 0 1,0 0-1,0 0 0,0 0 1,0 0-1,0 0 0,4 6 468,2 16-15,-1 0-1,0 0 1,1 41 0,-2-30-457,30 206-644,-31-204-1876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1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 10368,'-4'0'3936,"8"0"-3040,8 0 511,-5 0 1,17-4-352,6 1 0,8-1-224,4 0-128,-4 2-384,-3-2-192,-5 4-96,-4 0-192,-2 0-32,-5 4-1312,0 2-608,-1 1-3423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1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59 7808,'-2'-6'989,"0"-1"0,1 0 1,-1-9-1,1-2 4744,-1 14-4575,2 4-1126,0 0-1,0 0 0,0 0 1,0 0-1,0 0 0,0 0 1,0 0-1,0 0 1,0 0-1,0 0 0,0 0 1,0 0-1,0 1 0,0-1 1,0 0-1,0 0 0,0 0 1,0 0-1,0 0 0,0 0 1,0 0-1,0 0 0,0 0 1,0 0-1,0 0 1,0 0-1,0 0 0,0 0 1,0 0-1,0 0 0,-1 0 1,1 0-1,0 0 0,0 0 1,0 0-1,0 0 0,0 0 1,0 0-1,0 0 0,0 0 1,0 0-1,0 0 1,0 0-1,0 0 0,0 0 1,0 0-1,0 0 0,0 0 1,0 0-1,-1 0 0,18 202 1335,15 6-1533,-18-145-3437,27 76-1,-33-115 1072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18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10752,'0'-1'208,"0"1"1,0 0 0,0-1-1,0 1 1,-1 0-1,1-1 1,0 1 0,0-1-1,0 1 1,0 0 0,0-1-1,0 1 1,0-1-1,0 1 1,0 0 0,0-1-1,0 1 1,0-1 0,1 1-1,-1 0 1,0-1-1,0 1 1,0 0 0,0-1-1,1 1 1,-1 0 0,0-1-1,1 0 1,12-8 1292,20-4-1015,-22 10-195,1 0-1,0 1 1,0 1 0,-1-1 0,1 2 0,0 0 0,0 0-1,18 4 1,-25-4-143,0 2-1,0-1 1,-1 0-1,1 1 1,0 0-1,-1 0 1,1 0-1,-1 1 1,0 0-1,0 0 1,0 0 0,0 0-1,0 0 1,-1 1-1,1 0 1,-1-1-1,0 1 1,0 1-1,0-1 1,-1 0-1,0 1 1,4 7-1,-4-4 50,1 1-1,-2-1 1,1 0-1,-1 0 1,0 1 0,-1-1-1,-1 15 1,-2 3 43,-8 29 0,-2 23-218,12-75-35,1 1-1,0-1 1,0 0 0,0 0 0,1 1-1,-1-1 1,1 0 0,0 1 0,-1-1-1,2 0 1,-1 0 0,0 0 0,1 0-1,1 4 1,-1-5 1,0 1-1,0-1 1,1 0-1,-1 0 1,0 0-1,1 0 1,-1-1-1,1 1 1,-1-1-1,1 1 1,0-1 0,0 0-1,0 0 1,-1 0-1,1-1 1,4 2-1,12 0-1059,1 0 0,28-2 1,-22-1-3431,-10 1-932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11392,'-4'10'4556,"1"7"-1908,1-4-503,-5 39 1101,6 28-2941,1-49-176,0 153-412,0-120-5797,0-93 2059,0 11-32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1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78 9856,'-3'-6'1466,"3"3"-1129,-1 1-1,0 0 1,0 0 0,0 0-1,0 0 1,0 0 0,-1 0-1,1 0 1,-1 0 0,1 1-1,-1-1 1,1 1 0,-1-1-1,0 1 1,-3-3 0,2 3 3,0-1-1,0 0 1,1 1 0,-1-2 0,0 1 0,-2-3-1,3 3-202,0 0 1,0 0-1,0 0 0,-1 0 0,1 1 0,0-1 0,-1 1 0,1 0 0,-5-2 0,3 2-96,1 0 0,-1 0 0,0 0 0,0 0 0,0 1 0,0 0 0,-1 0 0,1 0 0,0 0 0,0 1 0,0-1 0,0 1 0,0 0-1,1 0 1,-1 1 0,0-1 0,0 1 0,1-1 0,-1 1 0,1 1 0,-1-1 0,1 0 0,0 1 0,-6 5 0,2 0-45,0-1-1,0 2 1,1-1 0,0 1 0,1 0-1,-1 0 1,2 1 0,-5 10-1,8-16 4,-1 0-1,1 1 0,0-1 1,0 0-1,0 1 0,1-1 1,0 0-1,-1 1 1,1-1-1,1 1 0,-1-1 1,1 0-1,0 1 0,0-1 1,0 0-1,0 0 1,1 1-1,0-1 0,0 0 1,0 0-1,5 6 0,-2-5 54,-1 0-1,2 0 0,-1 0 0,0-1 1,1 0-1,0 0 0,0 0 1,0-1-1,0 0 0,1 0 0,-1 0 1,13 2-1,-17-5 24,1 1 1,-1-1-1,0 0 1,1 0-1,-1 0 0,1 0 1,-1-1-1,1 1 1,-1-1-1,1 1 0,-1-1 1,0 0-1,1 0 1,-1 0-1,0 0 0,0 0 1,0-1-1,0 1 1,0-1-1,0 1 0,0-1 1,0 0-1,0 0 1,-1 0-1,3-4 0,3-4 12,-1-1-1,0 0 0,-1 0 1,4-13-1,-3 8 55,9-14 126,-10 24-68,-3 9 45,-1 10 70,1 47 188,2-1-1,14 65 0,-13-94-579,36 180-628,-40-205 247,-1-2-263,1 1 1,0-1 0,0 0 0,0 0 0,0 0-1,0 0 1,3 4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0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291 195 6400,'0'-2'487,"1"0"1,-1 1-1,0-1 1,0 1 0,0-1-1,0 0 1,-1 1-1,1-1 1,-1-2-1,-2-15 1075,4 7-1221,0 1 0,4-13 0,-3 10 5,2-21 1,-3 31-203,-1 1 0,0-1-1,-1 1 1,1-1-1,-1 1 1,0-1 0,1 1-1,-2-1 1,1 1 0,0 0-1,-2-4 1,2 6-76,0 0 1,0 0-1,1 0 1,-1 0-1,0 0 1,0 0-1,0 0 1,0 0-1,0 0 1,0 0-1,-1 1 1,1-1-1,0 0 1,0 1-1,0-1 1,-1 1-1,1-1 1,-3 1-1,2-1-20,-1 1 0,0 0 0,1 0 0,-1 1 0,0-1 0,1 0 1,-1 1-1,-5 1 0,1 1-4,-1 0 0,1 1 1,0 0-1,0 0 0,-8 7 1,-6 8 125,1 0 0,0 2-1,1 0 1,2 1 0,0 1 0,-20 37 0,31-49-46,0 1 0,1-1-1,0 1 1,-5 24 0,8-30-72,1 0 0,0 0 0,1 1 0,-1-1 0,1 0 0,1 0 0,-1 0 1,1 1-1,0-1 0,0 0 0,1 0 0,3 8 0,-2-9 7,0 0 1,0-1-1,0 1 1,1-1-1,0 0 0,-1 0 1,2 0-1,-1 0 1,0-1-1,1 0 0,0 0 1,0 0-1,-1 0 1,2-1-1,-1 1 0,10 1 1,-8-1 76,-1-1 1,1-1 0,0 0-1,0 0 1,1 0 0,-1-1-1,0 1 1,0-2-1,0 1 1,0-1 0,0 0-1,0-1 1,8-2 0,-10 2-65,0-1 1,0 1 0,0-1-1,0 0 1,-1 0 0,0 0 0,7-6-1,-10 8-67,0 0-1,0 0 1,-1 0-1,1 0 0,0 0 1,0-1-1,-1 1 1,1 0-1,0 0 1,-1 0-1,1-1 0,-1 1 1,0 0-1,1-1 1,-1 1-1,0 0 1,0-1-1,0 1 1,0 0-1,0-1 0,0 1 1,0 0-1,0-1 1,-1 1-1,1 0 1,0 0-1,-1-1 0,1 1 1,-1 0-1,0 0 1,1-1-1,-1 1 1,0 0-1,1 0 1,-3-2-1,-1-1 14,-1 0-1,1 0 1,-1 1-1,0-1 1,0 1 0,-1 0-1,1 0 1,-1 1-1,1 0 1,-1 0 0,0 0-1,0 0 1,0 1-1,0 0 1,0 0 0,-6 1-1,7-1-174,0 1-1,0 0 1,0 1-1,0-1 1,1 1-1,-1 0 1,0 0-1,0 0 1,1 1-1,-1 0 1,1 0-1,-1 0 1,1 0-1,0 1 1,0-1-1,0 1 1,0 0-1,0 1 1,1-1 0,-5 6-1,7-7-148,0-1 0,0 1-1,0 0 1,0 0 0,0 0-1,1 0 1,-1 1 0,0-1 0,1 0-1,0 0 1,0 0 0,-1 0 0,1 0-1,1 1 1,-1-1 0,1 4 0,0 0-1109,1-1 0,0 1 0,0-1 0,0 1 0,4 4 0,7 14-3203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78 9728,'-3'-9'1697,"-2"1"1,-4-9 0,-1 1 403,9 13-1785,-1 0 0,1 0 0,-1 1 0,0-1 0,0 1 0,-1-1 0,-2-1 0,5 3-290,-1 1 0,1-1 1,-1 1-1,1 0 0,-1-1 0,0 1 1,1 0-1,-1-1 0,0 1 0,1 0 1,-1 0-1,0 0 0,1 0 0,-1-1 1,0 1-1,0 0 0,1 0 0,-1 0 1,0 1-1,1-1 0,-1 0 0,0 0 1,1 0-1,-1 0 0,0 1 0,1-1 1,-1 0-1,0 1 0,1-1 0,-1 0 1,1 1-1,-1-1 0,1 1 0,-1-1 1,1 1-1,-1-1 0,0 2 0,-6 7 44,0 2 0,0-1 0,1 1 0,0 0 0,1 0 0,0 0 0,1 1 0,0 0 0,1 0 0,1 0 0,0 0-1,0 0 1,1 1 0,1-1 0,0 0 0,0 1 0,4 17 0,-3-25 18,1 1 0,0 0 0,0-1 0,0 0 0,1 1 0,0-1 0,0 0 0,0 0 0,6 6 0,-7-8-29,1-1 0,-1 1 0,1-1 0,-1 0 0,1 0 0,0 0 0,0 0 0,0-1 0,0 1 0,0-1 0,1 0-1,-1 0 1,0 0 0,1 0 0,-1 0 0,0-1 0,6 1 0,7-2 62,0-1-1,1-1 0,-2 0 0,1-1 1,0 0-1,-1-2 0,0 1 1,29-17-1,-37 18-104,0 0 1,0-1-1,-1 0 0,1 0 1,-1-1-1,6-7 1,-10 12-13,-1-1-1,0 0 1,1 1 0,-1-1 0,0 0 0,0 0 0,-1 0 0,1 1-1,0-1 1,0 0 0,-1 0 0,1 0 0,-1 0 0,0 0 0,0 0 0,0 0-1,0 0 1,0 0 0,0-1 0,0 1 0,-1 0 0,1 0 0,-1 0-1,1 1 1,-1-1 0,0 0 0,1 0 0,-1 0 0,0 0 0,-2-2 0,-5-5-212,-1 0-1,1 0 1,-2 0 0,1 1 0,-15-9 0,13 9-143,5 3-143,-2-1 0,1 2-1,-1-1 1,1 1 0,-1 0 0,0 1 0,-1-1 0,1 2 0,-1-1 0,-12-1 0,20 4 217,0 0 1,-1 0-1,1 0 0,0 0 0,-1 0 1,1 0-1,0 0 0,0 0 1,-1 1-1,1-1 0,0 0 0,-1 1 1,1-1-1,0 1 0,0-1 0,0 1 1,-2 1-1,1 5-3712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1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5 12160,'-2'-1'441,"-1"0"1,1 0-1,-1 1 1,0-1-1,1 1 1,-1-1-1,0 1 0,1 0 1,-1 0-1,0 1 1,1-1-1,-5 1 1,3 1-97,0-1 1,-1 1-1,1 0 0,0 0 1,0 0-1,-7 5 0,3 0-213,-1 1 1,1 0-1,0 0 0,0 1 0,-6 10 0,9-13-123,2 0 0,-1 0 1,1 1-1,0-1 0,0 1 0,1-1 1,-1 1-1,1 0 0,1 0 0,0 0 1,0 0-1,0 0 0,1 9 1,0-11 36,1 0 0,0 0 0,0 0 1,0-1-1,0 1 0,1 0 1,0 0-1,0-1 0,0 1 1,1-1-1,-1 0 0,1 1 1,0-1-1,0 0 0,1-1 0,-1 1 1,1-1-1,0 1 0,6 3 1,0 0 178,1 0 1,0-1-1,0 0 0,0-1 1,1 0-1,0-1 1,0-1-1,15 4 1,-22-6-105,0-1 0,0 1 1,0-1-1,0 0 1,0 0-1,0-1 0,0 0 1,0 1-1,0-2 1,0 1-1,0 0 0,0-1 1,0 0-1,-1 0 1,1-1-1,-1 1 0,1-1 1,-1 0-1,0 0 1,0 0-1,-1-1 0,7-7 1,-7 8-78,-1 0 1,0-1-1,0 1 1,0-1-1,-1 1 1,1-1-1,-1 0 1,0 1-1,0-1 1,0 0-1,-1 0 1,1 0-1,-1 0 1,0 0-1,0 0 1,0 0-1,-1 0 1,1 0-1,-1 0 1,0 1-1,0-1 1,-2-4-1,-1-3-100,-1 1 0,0 0-1,0 1 1,-1-1 0,-1 1-1,-11-14 1,9 14-215,0 0 0,0 1 0,0 0-1,-1 1 1,-1 0 0,-16-9 0,18 11-794,-1 1 1,-20-6-1,22 8-721,-1 0 1,1 1-1,-17-1 1,15 2-3196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7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7 6784,'1'-1'96,"0"1"218,-1-1 1,1 1 0,0-1-1,-1 0 1,1 1 0,0-1-1,0 1 1,0 0 0,0-1-1,-1 1 1,3-1 1552,16 2 9263,-26 8-10874,0-1-1,0 0 1,0 0-1,-1-1 1,-11 8-1,9-8-135,-8 10-76,1 0 0,0 1 0,2 0 0,0 1-1,0 1 1,2 1 0,1 0 0,-19 43 0,-32 84-3121,50-113-797,10-12-4241,3-19 4227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8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8960,'-6'-5'6394,"9"11"-1093,3 3-2298,-1-3-3504,195 254 3093,-183-239-2790,1 0 0,31 27 0,-38-38-1580,1-1 0,1 0-1,16 9 1,-16-13-1566,-2-3-1274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11264,'-3'-4'8735,"6"4"-7263,1 0-64,8-2-672,-6 2-288,10-4-256,-5 0-160,5 1 64,-1 3-1056,0 0-384,1 0-1248,-1 7-416,-3-1-2303</inkml:trace>
  <inkml:trace contextRef="#ctx0" brushRef="#br0" timeOffset="1">96 244 10112,'-8'17'4704,"4"-11"-1633,4-2-1887,0 0-32,4-1-576,0 0-288,7-6-160,1 3-256,7-11-64,0 5-1184,11-7-512,-7 3-2783,12 0-1857,-8-1 2720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279 183 8960,'-1'-3'888,"0"-1"0,1 1 0,-1-1 0,1 1 0,-1-4 0,-1-5 2032,0 6-2006,-1-5-57,0 0-1,0 0 1,-1 1 0,-10-21-1,11 25-649,-1 0 0,0 0 0,0 1 0,0-1 0,0 1-1,-1 0 1,0 0 0,0 1 0,-9-7 0,12 10-148,0 0-1,0 0 1,0 0 0,0 0-1,0 0 1,0 1 0,0-1-1,0 1 1,0 0 0,0 0-1,0-1 1,0 1 0,0 1 0,-4-1-1,3 1-8,-1 0-1,0 0 1,1 0 0,-1 1-1,1-1 1,0 1 0,-6 3-1,-2 3-27,0 1-1,1 1 1,-13 14-1,16-17-19,-1 2-41,1 0 0,0 0 0,0 0 0,-8 17 0,12-20 35,0 0 0,1 1 1,-1-1-1,1 1 0,1 0 0,-1 0 0,1 0 1,0 11-1,1-14 34,1-1 1,-1 1-1,1-1 1,0 1-1,0-1 1,0 1-1,1-1 1,-1 1-1,1-1 1,0 0-1,0 0 1,0 0-1,0 0 1,0 0-1,1 0 1,0-1-1,-1 1 1,1-1-1,0 0 1,0 1-1,0-1 1,5 2-1,-1 0 112,1-1 0,-1 0 0,1 0 1,-1 0-1,1-1 0,0 0 0,0-1 0,0 1 0,11-1 0,-11-1-33,-1-1-1,1 1 1,-1-1-1,0-1 1,0 0-1,0 0 1,0 0-1,0-1 0,0 1 1,0-2-1,-1 1 1,1-1-1,-1 0 1,7-6-1,-10 7 15,13-7 485,-16 9-600,0 1 0,0 0-1,1 0 1,-1 0 0,0 0-1,1-1 1,-1 1 0,0 0 0,1 0-1,-1 0 1,0 0 0,0 0 0,1 0-1,-1 0 1,0 0 0,1 0-1,-1 0 1,0 0 0,1 0 0,-1 0-1,0 0 1,1 0 0,-1 0-1,0 1 1,0-1 0,1 0 0,-1 0-1,0 0 1,1 0 0,-1 1-1,0-1 1,0 0 0,1 0 0,-1 0-1,0 1 1,0-1 0,0 0-1,1 1 1,-1-1 0,0 0 0,0 0-1,0 1 1,0-1 0,0 0 0,0 1-1,0-1 1,0 0 0,1 1-1,0 8 1,-1 0 0,1 0-1,-2 10 1,1 20 63,2-5-9,1 0 1,2 0 0,15 51-1,-12-63-120,2 0-1,0 0 0,16 24 0,3-3-4553,-6-52-17777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14336,'4'-4'6559,"-4"8"-4863,0 3 0,0 9-768,0 11-128,0 0-480,0-2-192,4 12-96,-4-6-32,3 2 0,1-6-576,-1 4-256,1-8-1056,4 1-384,0-3-864,-1-5-351,1 1-1377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0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57 194 7936,'-12'-2'1793,"-21"-2"4877,33 4-6541,-1 0 0,1 0-1,0 0 1,-1 0 0,1 0-1,-1-1 1,1 1-1,-1 0 1,1 0 0,-1 0-1,1 0 1,0 0-1,-1-1 1,1 1 0,0 0-1,-1 0 1,1-1-1,-1 1 1,1 0 0,0-1-1,0 1 1,-1 0-1,1-1 1,0 1 0,0 0-1,-1-1 1,1 1-1,0-1 1,0 0 0,-1 0-49,1 0 0,0-1 1,0 1-1,0 0 0,0-1 0,0 1 1,0-1-1,0 1 0,0-2 1,2-4 61,0 0 1,1 1 0,0-1-1,-1 1 1,2-1 0,-1 1-1,1 0 1,0 0 0,0 1-1,1-1 1,0 1 0,0 0-1,0 0 1,0 1 0,1 0-1,6-4 1,3-2 54,1 1 1,0 1 0,0 1-1,1 0 1,21-5-1,-27 9-107,-1 0-1,0 1 0,1 0 1,-1 1-1,1 0 0,19 2 1,-26-1-24,0 1 1,0 0 0,0 0-1,-1 0 1,1 0-1,0 0 1,0 1-1,-1 0 1,1-1 0,-1 2-1,1-1 1,-1 0-1,0 1 1,0-1 0,0 1-1,0 0 1,0 0-1,-1 0 1,1 0 0,-1 0-1,2 5 1,0 0 55,0 1 0,-1 0 0,0 0 0,-1 0 0,1 1-1,-2-1 1,0 0 0,0 1 0,0 0 0,-1-1 0,-1 1 0,-2 18 0,-4 6-45,-2 0 0,-15 39-1,13-40-19,8-25-71,1 0 0,0 0 0,0 1-1,1-1 1,0 1 0,1-1 0,0 1 0,0-1 0,2 15 0,-1-20 2,0 0-1,-1 0 1,1 0 0,1 0 0,-1 0-1,0 0 1,1 0 0,-1 0 0,1-1-1,0 1 1,0-1 0,0 1 0,0-1-1,0 0 1,0 0 0,1 0 0,-1 0 0,1 0-1,-1 0 1,1-1 0,0 1 0,0-1-1,0 0 1,0 0 0,0 0 0,0 0-1,0 0 1,5 0 0,-3 0-294,1-1 0,-1 0-1,1 0 1,-1 0 0,0-1 0,7-1 0,17-8-6895,-11 2 1527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2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 7424,'0'-1'238,"0"0"0,-1 1 0,1-1 0,-1 1 0,1-1 0,-1 1 0,1-1 1,-1 1-1,1-1 0,-1 1 0,1-1 0,-1 1 0,0-1 0,1 1 0,-1 0 0,0 0 1,1-1-1,-1 1 0,0 0 0,1 0 0,-1 0 0,0-1 0,0 1 0,1 0 0,-1 0 0,0 0 1,1 0-1,-1 0 0,0 1 0,0-1 0,1 0 0,-1 0 0,-1 1 0,1-1-103,0 1 0,0-1 0,-1 1 0,1 0 0,0-1 0,0 1 0,0 0 0,0 0 1,0 0-1,0 0 0,0 0 0,0 0 0,1 0 0,-1 0 0,0 0 0,0 0 0,1 0 0,-2 3 0,1 5-67,-1-1-1,1 1 1,1-1 0,-1 1 0,2 0-1,-1-1 1,1 1 0,0 0 0,1-1-1,0 1 1,0-1 0,1 0 0,0 0-1,1 0 1,0 0 0,7 11 0,-10-17-65,1 0 1,0 1 0,0-1 0,0 0-1,0-1 1,1 1 0,-1 0 0,0-1-1,1 1 1,-1-1 0,1 1-1,-1-1 1,1 0 0,0 0 0,5 0-1,-7 0 5,1-1 0,-1 0-1,1 0 1,-1 0 0,1-1-1,-1 1 1,1 0-1,-1-1 1,1 1 0,-1-1-1,1 1 1,-1-1 0,0 0-1,1 1 1,-1-1 0,0 0-1,1 0 1,-1 0-1,0 0 1,0 0 0,0 0-1,0 0 1,0-1 0,0 1-1,0 0 1,-1 0 0,1-1-1,0 1 1,-1-1-1,1 1 1,0-2 0,1-3 117,-1 0 1,1 0-1,-1 0 1,0-1-1,0 1 1,-1 0-1,0-1 1,0 1 0,0 0-1,-1 0 1,0-1-1,-2-5 1,3 43 962,4-9-943,0 1 0,1 0 1,1-1-1,1 0 0,18 37 1,-20-50-116,0-1 0,0 0 0,1 0 0,0 0 0,1 0 0,14 12 0,-16-16-39,0 0 0,1 0 1,0-1-1,0 0 0,-1 0 0,2 0 0,-1-1 0,0 0 0,1 0 0,-1 0 0,10 0 1,-11-1 88,1-1 0,0 0 1,0 0-1,0-1 0,0 1 0,0-1 1,0-1-1,0 1 0,10-5 1,-14 5-74,0 0 0,-1 0 0,1 0 1,0 0-1,0 0 0,-1 0 0,1 0 1,0-1-1,-1 1 0,0 0 0,1-1 1,-1 1-1,0-1 0,0 0 0,0 0 0,0 1 1,0-1-1,0 0 0,0 0 0,0 0 1,-1 0-1,1 0 0,-1 0 0,0 0 1,1 0-1,-1 0 0,0 0 0,0 0 1,0 0-1,-1 0 0,0-4 0,-1-1-568,-2 0 1,1 1-1,-1-1 0,1 1 0,-2-1 0,1 1 0,-1 1 1,0-1-1,-6-5 0,0-1-1084,-17-23-5688,18 18 3568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11776,'0'0'6586,"9"8"-3775,14 4-756,-18-10-1863,0 0 1,0 1-1,0 0 1,0 0 0,6 5-1,258 231 768,-268-238-1141,1 1 0,-1-1 0,1 0 0,0 1-1,0-1 1,-1 0 0,1 0 0,0 0 0,0 0 0,0 0-1,0-1 1,0 1 0,0-1 0,0 1 0,3-1 0,-3 0-30,-1 0 0,1-1 1,0 1-1,0-1 0,-1 1 1,1-1-1,-1 0 0,1 0 1,-1 0-1,1 0 0,-1 0 1,1 0-1,-1 0 0,0 0 1,0-1-1,1 1 0,-1 0 1,1-3-1,7-8-2503,-1-1-1878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88 11008,'-1'-11'5028,"1"9"-4783,0 1 0,0 0 0,0 0-1,0-1 1,0 1 0,0 0 0,0-1 0,0 1 0,0 0-1,0 0 1,1-1 0,-1 1 0,1 0 0,-1 0 0,1 0-1,-1-1 1,1 1 0,-1 0 0,3-2 0,0 0-30,0 0 1,0-1-1,1 1 1,0 0-1,0 1 1,0-1-1,0 1 1,0-1-1,0 1 1,0 1-1,7-3 1,2 0 189,2 0 1,18-2-1,-24 5-193,-1 0 0,1 1 0,-1 0 0,1 0 0,0 1-1,-1 0 1,17 4 0,-21-4-124,0 0-1,-1 1 1,1 0 0,0 0-1,0 0 1,-1 0 0,1 0-1,-1 1 1,0-1-1,0 1 1,0 0 0,0 0-1,0 0 1,-1 0 0,1 1-1,-1-1 1,0 1-1,3 5 1,-1 1 49,-1-1 1,0 1-1,-1 0 0,0 0 1,-1 0-1,0 0 0,0 0 1,-2 15-1,-2 7 71,-9 42 1,1-12-49,10-58-163,0-1 0,1 1 0,0 0 0,0-1 0,0 1 0,0 0 0,0-1 0,1 1 0,0 0 0,0-1 0,0 1 0,0-1 0,0 1 0,1-1 0,-1 0 0,1 1 0,0-1 0,0 0 0,0 0 0,0 0 0,1-1 0,-1 1 0,1 0 0,0-1 0,0 0 0,0 1 0,0-1 0,0 0 0,0-1 0,0 1 0,5 1 0,7 3-365,0-1 1,23 5-1,10-2-5342,-12-1-3220,-10-1 3501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32 14208,'-8'-1'2153,"-8"-1"9192,17 16-10439,-1-13-907,1 0-1,-1 0 0,1 0 0,-1 0 1,1 0-1,0 0 0,-1 0 0,1 0 1,0 0-1,0 0 0,-1 0 0,1 0 1,0 0-1,0 0 0,0-1 0,0 1 1,0 0-1,0-1 0,1 1 0,-1-1 1,0 1-1,0-1 0,0 1 0,0-1 1,1 0-1,-1 0 0,0 0 0,0 1 0,1-1 1,-1 0-1,0-1 0,0 1 0,1 0 1,-1 0-1,2-1 0,1 0 43,0 0 0,-1 0-1,1 0 1,-1-1-1,1 0 1,-1 1 0,0-1-1,1 0 1,-1-1 0,5-4-1,1-1 150,-5 5-92,-1 0 0,0 0 0,0-1 0,0 1-1,-1 0 1,4-6 0,-7 7 217,-3 4-214,-5 7-122,-18 22-1475,12-8-4763,15-22 6186,0-1-122,0 0-1,0 0 1,-1 1-196,1-1 195,0 0 0,0 0 1,0 0-1,-1 1 1,1-1-1,0 0 1,0 0-1,0 1 1,0-1-1,0 0 1,0 0-1,0 1 0,0-1 1,0 0-1,0 0 1,0 1-1,0-1 1,0 0-1,0 0 1,0 1-1,0-1 1,0 0-1,0 1 0,0-1 1,0 0-1,0 0 1,1 0-1,-1 1 1,0-1-1,0 0 1,0 0-1,0 1 1,1-1-392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1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21 13312,'12'-21'12094,"-18"26"-9071,2-1-3522,-23 24 1295,21-22-829,0-1-1,0 1 1,1 1 0,-8 11-1,12-17-1,0 0-1,1 0 1,-1 1-1,1-1 1,0 0 0,-1 0-1,1 0 1,0 1-1,0-1 1,0 0-1,0 1 1,0-1 0,0 0-1,0 0 1,0 1-1,0-1 1,0 0-1,1 0 1,-1 1 0,1-1-1,-1 0 1,1 0-1,-1 0 1,1 0 0,0 0-1,-1 0 1,1 0-1,0 0 1,0 0-1,0 0 1,0 0 0,0 0-1,0 0 1,0-1-1,1 2 1,5 2-98,0 0 0,0 0 0,0-1 0,10 4-1,-13-6 123,18 6-49,31 7 0,13 3 79,-51-12 122,-1 0-1,0 1 1,0 1 0,24 16 0,-34-19-26,1-1 0,-1 1-1,0 0 1,-1-1 0,1 2 0,-1-1 0,5 8 0,-6-9-24,-1 0 1,1 0 0,-1 0-1,0 1 1,0-1 0,-1 0 0,1 1-1,0-1 1,-1 1 0,0-1-1,0 0 1,0 1 0,-1 3-1,0 2 45,-1-1-1,0 0 0,-1 0 0,0 0 1,0 0-1,-1 0 0,0 0 0,0-1 0,-9 11 1,3-6-143,0 0 0,-2 0 0,1-1 0,-15 10 0,23-19-127,0 0 1,0 0-1,0 0 0,0-1 1,0 1-1,0-1 1,-1 0-1,1 0 0,0 0 1,-1-1-1,1 1 1,-1-1-1,1 0 0,-1 0 1,-5 0-1,3-1-720,1 0 0,-1 0 0,1-1 0,0 1 0,0-1 0,0 0 0,0-1 0,-9-5 0,5 2-1973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1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13952,'0'-1'421,"0"0"0,0 0 0,0 1 0,0-1 0,0 0 0,0 0 0,0 0 0,0 0 0,0 0 0,0 0 0,1 0 0,-1 0 0,0 0 0,1 1 0,-1-1 0,0 0 0,1 0 1,-1 0-1,1 1 0,-1-1 0,1 0 0,0 0 0,0 0 0,20-18 2019,-11 11-2047,17-14-78,0 1 0,1 2 0,1 0 0,48-21 0,-46 25-1790,2 3 1,42-12 0,-34 16-2981,-3 3-3794,-21 5 3567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48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2865 6400,'0'6'3245,"-5"12"5269,5-18-8444,-1 0 0,0 0 0,1 0 0,-1 0 0,0 0 0,1 0 0,-1 0-1,0 0 1,1 0 0,-1-1 0,0 1 0,1 0 0,-1 0 0,0-1-1,1 1 1,-1 0 0,1-1 0,-1 1 0,0-1 0,-1-3 70,0 0 0,1 0 0,-1 0 0,1 0 0,0 0 1,0 0-1,1-1 0,-1 1 0,1 0 0,0 0 0,0-1 0,1-4 0,-1-15 337,-4-249 1592,6 156-1956,4-176 271,-4 197-248,2-29-11,2-62 49,1-22-65,12-87-323,-11 198 283,33-157 0,-30 206-77,3 1 0,2 1 1,2 0-1,2 1 0,31-51 0,-23 52 7,3 1 0,1 1 0,2 2 0,67-62 0,-71 75 31,1-2-22,2 2-1,58-39 1,78-16 323,-164 81-331,11-1 199,-7 1-1514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49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9728,'0'0'3120,"1"1"-2588,1 0 0,-1 0 0,0 0 0,0-1 0,1 1 0,-1 0-1,0-1 1,1 1 0,-1-1 0,0 1 0,3-1 0,46-15 1775,-34 10-1967,0 0-1,0 0 1,1 2 0,32-3 0,-30 4-91,0 1-1,31-8 1,-31 4 105,0 2 0,33-2 0,-37 5-47,-10 0-77,1 0 0,-1 0 0,0 0 0,0 0 0,1 1 0,8 2 0,-12-2-195,0 0 0,-1 0 0,1 0 0,-1 0 0,0 0 0,1 0 0,-1 0 0,0 0 0,0 1 0,0-1 0,1 0-1,-1 1 1,-1-1 0,1 1 0,0-1 0,0 1 0,0-1 0,-1 1 0,1 0 0,-1-1 0,0 1 0,1 0 0,-1 0 0,0-1 0,0 3 0,0 17-27,0-1 0,-2 1-1,0-1 1,-8 30 0,2-10-84,-6 63-1864,10-35-2904,4-67 4492,0 1-1,0-1 1,0 1-1,0-1 1,0 0 0,0 1-1,0-1 1,0 1-1,1-1 1,-1 0-1,1 1 1,-1-1 0,1 0-1,-1 0 1,1 1-1,-1-1 1,1 0 0,0 0-1,0 0 1,0 0-1,0 0 1,0 0-1,0 0 1,1 1 0,8 6-4304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 8576,'-14'-15'13679,"16"21"-13455,6 10-47,-1 2 1,-1-1-1,6 23 0,10 60 80,-16-74-225,57 237-75,-47-223 198,-9-31-8,-7-9-145,1 0 1,-1-1-1,1 1 0,-1 0 1,1-1-1,-1 1 0,0 0 1,1-1-1,-1 1 1,1 0-1,-1-1 0,0 1 1,0-1-1,1 1 0,-1-1 1,0 1-1,1 0 0,-1-1 1,0 1-1,0-1 0,0 1 1,0-1-1,0 0 1,0 1-1,0-1 0,1 1 1,-2-1-1,7-23-14,-1 0 0,-2 0 0,1-43 0,-1 56-35,-3 11 47,0 0-1,1 0 1,-1 0-1,0 0 1,0 0-1,0 0 1,1 0-1,-1 0 0,0 0 1,0-1-1,1 1 1,-1 0-1,0 0 1,0 0-1,0 0 0,1 0 1,-1 0-1,0 1 1,0-1-1,1 0 1,-1 0-1,0 0 0,0 0 1,0 0-1,1 0 1,-1 0-1,0 0 1,2 2 4,-1-1 0,1 0 0,-1 0 0,1 1-1,-1-1 1,0 1 0,1-1 0,0 3 0,5 8-49,1 0-1,1 0 0,0-1 1,0 0-1,1-1 1,12 10-1,-19-17 56,1-1 0,-1 0 1,0 1-1,1-1 0,0-1 0,-1 1 1,1-1-1,0 1 0,0-1 0,0 0 0,0 0 1,0-1-1,0 1 0,0-1 0,0 0 1,0 0-1,1 0 0,-1-1 0,0 1 1,0-1-1,0 0 0,0 0 0,0-1 0,-1 1 1,5-3-1,-2 1 110,-1-1 1,1 0-1,0 0 1,-1 0-1,0-1 1,0 0 0,-1 0-1,1 0 1,-1 0-1,0-1 1,-1 0-1,1 0 1,-1 0-1,0 0 1,0 0-1,-1-1 1,2-6-1,-1 2-56,-1 1-1,0-1 1,0 0 0,-1 0-1,-1 0 1,0 1-1,0-1 1,-1 0 0,-5-21-1,0 13-61,-2 0 0,0 1-1,-1 0 1,0 0 0,-19-25-1,-1-1-2672,28 43 2296,1-1 1,-1 1 0,0-1-1,1 1 1,-1-1-1,1 0 1,-1 1-1,1-1 1,0 0-1,0 1 1,-1-1 0,1 1-1,1-1 1,-1 0-1,0 1 1,0-1-1,0 0 1,2-1-1,5-5-2568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13 7936,'0'-1'225,"0"1"0,0-1 0,0 1 0,0-1 0,0 1 0,0-1 0,0 1 0,0-1 0,0 1 0,0-1 1,0 1-1,0-1 0,0 1 0,-1-1 0,1 1 0,0-1 0,0 1 0,-1-1 0,1 1 0,-6-2 5017,-5 15-3370,6-7-1577,2-3-180,1 0-1,0-1 1,0 1-1,0 0 1,0 0 0,0 1-1,0-1 1,1 0-1,-1 0 1,1 1-1,0-1 1,0 1 0,1-1-1,-1 1 1,0 5-1,1 40 260,8 60-1,13 43 20,-14-103-231,32 179 408,-8-73-647,-22-118 79,3-1 1,17 38 0,-25-63-22,2-1 0,-1 0 0,1 0 0,1 0 0,0-1 0,0 0 0,14 12 0,-15-16-842,0 0-1,0-1 1,1 1 0,7 2-1,-5-4-1623,0-6-261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68 8576,'-3'-9'2014,"2"6"-1415,0 0 1,0-1-1,0 1 0,0 0 0,-1 0 1,1 0-1,-1 0 0,-3-5 1,0 1 814,4 6-1233,0-1 0,0 1 0,0 0 0,0-1 0,0 1 0,0 0 0,0 0 0,0 0-1,0 0 1,-1 0 0,1 0 0,0 0 0,-1 1 0,1-1 0,0 0 0,-3 0 0,3 1-162,0 1 1,0-1-1,0 1 0,1-1 1,-1 1-1,0 0 0,0-1 1,1 1-1,-1 0 0,0 0 1,1-1-1,-1 1 0,1 0 1,-1 0-1,1 0 0,0 0 1,-1 0-1,1 0 0,0 0 1,0 0-1,-1-1 0,1 3 1,-5 21 63,3 14-35,1 1 0,8 66 0,-4-81-18,1 1 0,1-1 0,2 0-1,0 0 1,12 25 0,-15-39-8,1 0 0,1 0 0,0-1 0,0 0-1,1 0 1,0-1 0,0 0 0,1 0 0,0 0 0,0-1 0,1 0 0,0-1-1,16 9 1,-22-14 43,0 1 0,0-1 0,0 0 0,0 0 0,0 0 0,0 0-1,1-1 1,-1 1 0,0-1 0,0 0 0,1 0 0,-1 0 0,0 0 0,0 0-1,0-1 1,1 0 0,-1 1 0,4-3 0,-3 1 45,0 0 1,0-1-1,0 1 0,0-1 0,-1 0 1,1 0-1,-1 0 0,1-1 1,-1 1-1,0-1 0,-1 0 1,4-5-1,-1 1 3,-1 1 0,0-1 0,-1 0 0,1 0-1,-2 0 1,1-1 0,-1 1 0,0-1 0,0-14 0,-2 16-80,0 1 0,0 0 0,-1-1 1,0 1-1,0 0 0,0 0 0,-1 0 0,0 0 0,0 0 1,-1 0-1,0 0 0,0 1 0,0 0 0,-4-6 1,-2 0-69,0 1 1,-1 1 0,0-1 0,0 1 0,-14-8 0,-60-34-3024,29 20-3119,42 22 1308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7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11520,'3'3'7360,"36"25"-4198,-23-14-2833,-1 1 0,-1 1 1,0 0-1,-1 0 0,-1 2 0,16 28 1,49 119 971,-74-159-1259,15 38 170,-2 1 1,-2 1-1,-2 0 1,-2 1-1,6 77 1,-6 167-1909,-10-288 1617,-1 13-1279,2 0 1,0 1-1,4 17 0,-5-32 1103,1-1 0,-1 0 0,1 0 0,-1 0 0,1 1 0,-1-1 0,1 0 0,0 0 0,0 0 0,0 1 0,8 6-4635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18 149 6400,'-17'-6'13863,"16"1"-12045,3-2-3740,4-11 2089,1 1-1,1 0 0,0 1 0,1-1 0,13-17 1,-21 34-144,-1-1 0,1 0 0,-1 0 1,1 1-1,-1-1 0,1 0 0,-1 1 0,1-1 1,0 0-1,0 1 0,-1-1 0,1 1 0,0-1 1,0 1-1,0 0 0,-1-1 0,1 1 0,0 0 1,0-1-1,2 1 0,-3 0 9,1 0-1,-1 1 1,1-1-1,0 0 1,-1 1-1,1-1 1,-1 0-1,1 1 1,-1-1-1,1 1 1,-1-1-1,1 1 1,-1-1-1,1 1 1,-1-1-1,0 1 1,1-1-1,-1 1 1,0 0-1,1-1 1,-1 2-1,2 5 224,0 0-1,0 0 0,1 14 1,-2-15-245,4 38 278,-3 82-1,0 9 44,-1-124-318,0-1 0,1 0 0,5 14 1,-7-22-20,1 1 0,0-1 0,-1 0 0,1 0 1,0 1-1,1-1 0,-1 0 0,0 0 0,1 0 1,-1 0-1,1-1 0,-1 1 0,1 0 0,0-1 1,0 1-1,0-1 0,0 1 0,0-1 0,0 0 1,4 2-1,-5-3 12,1 0 1,-1 0-1,1 0 0,0 0 1,-1 0-1,1 0 0,-1-1 0,1 1 1,0 0-1,-1-1 0,1 1 1,-1-1-1,2-1 0,21-12 13,-15 8-35,2-1-1205,-1-1 1,13-12-1,7-6-5261,-14 15 2093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11776,'0'0'6597,"1"7"-3637,2-6-2694,0-1 1,-1 0-1,1 1 1,0-1-1,-1 0 1,5-1-1,-2 1-211,19-1 204,-1-2 0,1 0-1,34-10 1,2 0-1703,-45 10-482,0 1 0,17 1 0,-14 1-3204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8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12288,'9'-3'5567,"22"-21"-3199,-22 16-2048,0-1-160,9-3-416,-4 2-160,7-2 224,-3 0-1248,9 3-543,-5 1-2945,10-4-1408,-5 5 3200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58 8960,'-4'-37'5472,"3"21"307,0 11-2684,-2 11-2060,-4 8-991,0 1 0,2 0 1,-4 16-1,3-12-173,-10 25 1,16-43 118,-2 1-14,1 1 0,0-1 1,0 1-1,0-1 0,1 1 0,-2 5 0,2-7 21,0-1-1,0 1 0,1-1 1,-1 1-1,0-1 1,0 1-1,0-1 0,1 1 1,-1-1-1,0 1 1,0-1-1,1 1 0,-1-1 1,0 1-1,1-1 1,-1 0-1,1 1 1,-1-1-1,1 1 0,-1-1 1,1 0-1,-1 0 1,1 1-1,-1-1 0,1 0 1,-1 0-1,1 0 1,-1 1-1,1-1 0,-1 0 1,1 0-1,-1 0 1,1 0-1,0 0 1,-1 0-1,1 0 0,-1 0 1,1 0-1,0-1 1,16 1 4,1 1 0,-1 0 0,0 1 0,0 1 1,0 1-1,0 0 0,-1 1 0,26 11 0,-28-9 216,0 1 1,0 0-1,24 18 0,-35-23-80,1 0 0,-1 0 0,0 0 0,0 1 0,0-1 0,0 1 0,-1 0 0,1 0 0,-1 0 0,0 0 0,0 0 0,-1 0 0,1 0 0,-1 1 0,0-1 0,0 0 0,0 1 0,0 5 0,-2-6-79,0 1-1,0-1 1,0 1-1,0-1 1,0 1-1,-1-1 1,0 0-1,0 0 1,0 0-1,-1 0 1,1 0-1,-1 0 1,0-1-1,0 1 1,0-1-1,-7 5 1,-1 1-172,0 0 1,0-1 0,-1 0-1,-17 7 1,11-7-1576,-1-1 0,-21 6 0,40-13 1593,-1 1-191,0-1 0,0 0 1,-1 1-1,1-1 0,0 0 0,0 0 0,0 0 0,0 1 0,0-1 1,0 0-1,-1-1 0,1 1 0,0 0 0,0 0 0,0 0 0,0-1 1,0 1-1,-2-1 0,-6-4-4774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09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75 11776,'-9'0'10047,"18"-7"-9855,0 2-96,9-7-64,0 5-32,18-5 0,-4 0-448,16 4-96,-8 4-1280,10 1-544,-11-2-2943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0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5 208 10112,'-5'-12'8037,"5"-3"-4983,7-15-1687,-3 19-1131,0 0 1,0 0-1,1 1 0,1-1 0,0 1 1,0 1-1,1-1 0,1 1 1,-1 0-1,1 1 0,1 0 1,9-8-1,-12 10-13,-5 5-154,0 0 1,0 0-1,0 0 0,0 1 1,0-1-1,0 0 1,0 0-1,0 1 0,0-1 1,1 0-1,-1 1 1,0-1-1,0 1 0,1 0 1,-1-1-1,2 1 1,-2 0-44,-1 0 0,1 1 1,-1-1-1,0 0 1,1 1-1,-1-1 1,1 1-1,-1-1 0,0 1 1,1-1-1,-1 0 1,0 1-1,0 0 1,1-1-1,-1 1 0,0-1 1,0 1-1,0-1 1,1 1-1,-1-1 0,0 1 1,0-1-1,0 1 1,0 0-1,0-1 1,0 1-1,0-1 0,-1 1 1,1-1-1,0 1 1,0 0-1,-1 0 1,-3 21 107,4-22-127,-4 15 3,-12 55-27,15-62-70,0 0 0,1-1-1,-1 1 1,2 0 0,-1-1 0,1 1 0,2 8 0,-2-12 29,1 0 1,0 1-1,-1-1 1,2-1-1,-1 1 1,0 0-1,1 0 0,0-1 1,-1 1-1,1-1 1,1 0-1,-1 0 1,0 0-1,1-1 1,0 1-1,6 3 0,6 2 26,0-1-1,32 10 0,-29-11 6,18 5 75,44 18 155,-72-26-38,-1 1-1,0 1 1,0 0 0,0 0-1,-1 0 1,1 1-1,6 7 1,-12-11-98,0 0 0,-1-1 0,1 1 0,-1 0 0,1 0 1,-1 1-1,1-1 0,-1 0 0,0 0 0,0 1 0,0-1 0,-1 0 1,1 1-1,0-1 0,-1 1 0,0-1 0,1 1 0,-1-1 0,0 1 1,0-1-1,-1 1 0,1-1 0,0 1 0,-1-1 0,0 1 0,1-1 0,-1 0 1,0 1-1,0-1 0,0 0 0,-1 0 0,1 1 0,-3 2 0,-3 4-33,-1-1 0,0 0 0,-1 0 0,0-1 0,-10 7 0,-54 31-164,62-39 99,-2 2-272,-81 46-1365,32-20-5209,58-32 5797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1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8 8192,'0'0'173,"0"-1"0,0 1 0,0 0 1,0 0-1,0-1 0,0 1 0,0 0 0,0 0 1,0-1-1,0 1 0,0 0 0,0 0 1,0-1-1,0 1 0,0 0 0,-2-3 2079,1 3-2079,1 0 0,-6 4 3854,-3 10-2213,7-9-1637,0-1 0,0 1 0,1 0-1,0 0 1,0-1 0,0 1 0,0 0 0,1 0-1,0 0 1,0 0 0,0 0 0,2 5 0,6-27 1231,-7 12-1060,-1-1 0,1 1 0,-1-1 1,0 1-1,-1-1 0,1 1 0,-1-1 1,0 1-1,-3-8 0,4 13-308,0-1-1,-1 1 0,1-1 1,0 1-1,-1-1 0,1 1 1,-1-1-1,1 1 0,-1-1 1,1 1-1,-1 0 0,1-1 1,-1 1-1,1 0 0,-2-1 1,2 1-37,-1 0 0,1 0 0,0 0 1,-1 0-1,1 0 0,0 0 1,-1 0-1,1 0 0,0 0 0,-1 0 1,1 0-1,0 1 0,-1-1 1,1 0-1,0 0 0,-1 0 1,1 1-1,0-1 0,0 0 0,-1 0 1,1 1-1,0-1 0,0 0 1,-1 0-1,1 1 0,0-1 0,0 0 1,0 1-1,0-1 0,-1 0 1,1 1-1,0-1 0,0 1 1,-2 3-158,0 0 0,1 0 1,-1 0-1,1 0 0,0 1 1,1-1-1,-1 0 0,0 1 1,1 6-1,0-7-747,1 0 0,-1-1-1,0 1 1,1 0 0,0-1 0,0 1-1,2 3 1,1 2-4533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 11136,'-5'-6'2457,"4"5"-2055,1 0 0,-1 0 0,0 1 1,1-1-1,-1 0 0,0 1 0,1-1 0,-1 0 1,0 1-1,0-1 0,1 1 0,-1-1 0,0 1 0,0 0 1,0-1-1,0 1 0,0 0 0,0 0 0,-1-1 779,1 4-727,-5 22-409,1 1 0,2 0 0,0-1 0,2 1 0,1 0 1,1 0-1,1 0 0,1 0 0,2 0 0,0-1 0,2 0 0,0 0 1,2 0-1,15 29 0,-18-42-54,1-1 0,0 1 0,1-1 0,0 0 0,1-1 0,0 0 0,12 10 0,-18-17 73,2 1 0,-1-1 0,0 0-1,1 0 1,-1-1 0,1 1 0,0-1 0,0 0 0,0-1 0,0 1 0,0-1-1,0 0 1,0 0 0,1 0 0,-1-1 0,0 0 0,0 0 0,1 0 0,-1 0-1,0-1 1,6-1 0,-4-1 38,0 1-1,-1-2 0,1 1 0,0 0 1,-1-1-1,0 0 0,0-1 0,0 0 1,0 1-1,-1-2 0,0 1 0,0-1 1,0 0-1,-1 0 0,0 0 0,0 0 1,0-1-1,-1 1 0,3-10 0,-1 3-76,0-1-1,-2 0 0,0 0 0,0-1 0,-1 1 0,-1-1 0,-1 1 1,0-1-1,-2-16 0,0 20 12,0 0-1,-1 0 1,0 1 0,0-1-1,-1 1 1,-1 0 0,0 0 0,-11-17-1,-5-2-603,-34-35-1,16 18-3399,39 46 3846,-1 0 0,1 0 0,0 0 1,0 0-1,0 0 0,0 0 0,0 0 0,-1-1-487,1 1 487,0 0 0,0 0 0,0-1 1,-1 1-1,1 0 0,0 0 0,0 0 0,0-1 0,0 1 0,0 0 1,0 0-1,0 0 0,0 0 0,0-1 0,0 1 0,0 0 0,0 0 1,0 0-1,0-1 0,0 1 0,0 0 0,0 0 0,0 0 0,1-1 1,-1 1-1,0 0 0,0 0 0,0 0 0,0 0 0,0 0 1,1-1-489,-1 1 488,0 0 1,0 0-1,1 0 0,-1-1 0,9 1-3823,-8 0 3500,9 0-3875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11776,'-6'0'10444,"6"0"-10189,-6 10 2238,0 14-3709,6-23 1799,-7 46-451,2 0-1,3 93 0,3-84-98,-1-49-37,0 0 0,0 0 1,1 0-1,0 0 0,3 8 1,-4-14 4,1 1 1,-1-1 0,1 1 0,-1-1 0,1 1-1,0-1 1,-1 0 0,1 1 0,0-1 0,0 0-1,0 0 1,0 0 0,0 1 0,0-1 0,1 0 0,-1 0-1,0-1 1,0 1 0,1 0 0,-1 0 0,1-1-1,-1 1 1,0-1 0,1 1 0,-1-1 0,1 1-1,0-1 1,-1 0 0,2 0 0,5 0-166,1-1-1,-1 0 1,0 0 0,0-1-1,0 0 1,14-5 0,22-13-5001,-35 15 3389,5-2-3119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2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8704,'0'-36'13919,"0"38"-13289,0 41 378,9 68 0,6-36-657,32 96-1,37 63-2326,-84-234 1971,1 2-77,1 4-737,0 1 1,1-1-1,0 0 0,0 0 0,1 0 0,5 7 0,-4-9-2220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4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7296,'0'-16'8390,"10"26"-4487,-5-3-3560,0 1 0,0-1 1,-1 1-1,0 0 0,-1 0 1,1 0-1,-2 1 0,1-1 1,-1 1-1,0 0 0,-1-1 1,1 13-1,-1 9-2,-2 0 1,-6 39 0,2-40-231,-11 39 1,-3 9-5258,18-65 1973,1-4-1904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12032,'-6'15'8583,"6"-14"-8502,0 0 0,0 0 0,0 0-1,1 0 1,-1 0 0,0-1 0,0 1 0,1 0 0,-1 0 0,0 0 0,1 0 0,-1-1 0,1 1-1,-1 0 1,1 0 0,-1-1 0,1 1 0,0 0 0,-1-1 0,1 1 0,0-1 0,-1 1 0,1-1 0,0 1-1,0-1 1,1 1 0,1 0-8,0 1-1,-1-1 1,1-1-1,0 1 1,0 0-1,0-1 1,0 1-1,0-1 1,-1 0-1,7 0 0,29-6 558,-15 1-371,90-16 119,-111 21-335,0-1 0,0 1-1,0-1 1,0 1 0,1 0-1,-1 0 1,0 0 0,0 0 0,0 0-1,0 0 1,1 1 0,-1-1-1,0 1 1,0-1 0,0 1 0,0 0-1,0 0 1,0 0 0,0 0-1,0 0 1,0 0 0,-1 1 0,1-1-1,0 0 1,1 3 0,0 1 42,0-1 1,-1 1 0,0-1 0,0 1-1,0 0 1,0 0 0,-1 0 0,0 0-1,1 9 1,29 181 122,-30-186-193,-1-4-259,1-1-1,0 1 1,0-1 0,0 1 0,3 7 0,-4-11-36,1 0 0,-1 0 0,1 0 0,0 0 0,-1 0 0,1-1 0,0 1 0,-1 0 1,1 0-1,0-1 0,0 1 0,0 0 0,0-1 0,0 1 0,0-1 0,0 1 0,0-1 0,0 0 0,0 1 1,0-1-1,0 0 0,0 0 0,0 0 0,0 1 0,0-1 0,0 0 0,0 0 0,0-1 0,0 1 0,2 0 0,5-3-4567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55 11264,'-9'-52'6458,"9"50"-4325,0 5-778,1 7-1061,0 1 1,2 12-1,2 11 18,24 156 1160,12 14-294,-32-156-1004,1 6-114,33 105 0,-41-156-58,7 19-15,-9-21 15,0-1 0,1 1 0,-1-1 0,0 1 0,0-1 0,1 0 0,-1 1 0,0-1 0,1 1 0,-1-1 0,0 1 0,1-1 0,-1 0 0,1 1 0,-1-1 0,1 0 0,-1 0 0,0 1 0,1-1 0,-1 0 0,1 0 0,-1 0 0,1 1 0,0-1 0,-1 0 0,1 0 0,-1 0 0,1 0 0,-1 0 0,1 0 0,-1 0 0,1 0 1,-1 0-1,1-1 0,-1 1 0,2 0 0,0-2 10,0 1-1,0-1 1,0 0 0,-1 0 0,1 0 0,0 0 0,-1 0 0,1 0 0,-1 0 0,2-4 0,13-31 29,-4 7-43,-4 10-92,2-2-9,-10 22 104,1-1 1,-1 1-1,0 0 1,0 0-1,1 0 0,-1-1 1,0 1-1,1 0 1,-1 0-1,0 0 1,1 0-1,-1 0 0,0 0 1,1-1-1,-1 1 1,0 0-1,1 0 1,-1 0-1,1 0 0,-1 0 1,0 0-1,1 1 1,-1-1-1,0 0 1,1 0-1,-1 0 0,0 0 1,1 0-1,-1 0 1,0 1-1,1-1 1,-1 0-1,0 0 1,0 0-1,1 1 0,12 11 65,-10-9-66,5 5-13,1-1-1,0 1 0,0-2 0,0 1 1,1-1-1,17 7 0,-23-11 81,0-1 0,0 1 1,0-1-1,1 0 0,-1-1 0,0 1 0,0-1 0,0 0 1,1 0-1,-1 0 0,0-1 0,0 1 0,1-1 0,-1 0 0,0 0 1,0-1-1,0 1 0,0-1 0,0 0 0,-1 0 0,7-4 1,-6 4 12,0-1 1,-1 0 0,1 0-1,-1 0 1,0-1 0,0 1 0,0-1-1,0 1 1,0-1 0,-1 0-1,1 0 1,-1 0 0,0-1 0,-1 1-1,1 0 1,-1-1 0,0 1 0,0-1-1,0 0 1,0 1 0,-1-7-1,-2-21-24,-2-1 0,-2 1 0,-13-45 0,4 23-168,-3 1 0,-26-55 0,38 96-223,-16-22 0,19 30-281,0 0 0,0 1 1,0-1-1,-1 0 0,1 1 0,-1 0 0,0 0 0,-5-3 0,19 8-7153,-6 0 6525,10 2-3118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12 10880,'0'-1'234,"0"1"0,-1-1 0,1 0 0,0 1 0,-1-1 0,1 1 1,-1-1-1,1 0 0,-1 1 0,1-1 0,-1 1 0,1-1 0,-1 1 1,1-1-1,-1 1 0,0 0 0,1-1 0,-1 1 0,0 0 0,1-1 1,-1 1-1,0 0 0,1 0 0,-1 0 0,0 0 0,0 0 0,1 0 0,-1 0 1,0 0-1,0 0 0,1 0 0,-1 0 0,0 0 0,0 0 0,1 0 1,-1 1-1,0-1 0,1 0 0,-1 1 0,0-1 0,1 0 0,-1 1 1,1-1-1,-1 1 0,0-1 0,1 1 0,-1-1 0,1 1 0,0-1 1,-2 2-1,-1 2-90,-1 0-56,1 0 0,0 1 0,0-1 0,0 1 0,0 0 0,1-1 0,-1 1 0,1 1 0,1-1 0,-1 0 0,-1 9 0,-4 37 213,1 89 0,8-52-237,5 0 0,28 138 0,-29-197-682,1 0 1,1-1-1,2 0 0,1 0 0,18 33 1,-27-57 87,1 0 1,-1 0-1,1-1 0,-1 1 1,5 3-1,-6-6 274,-1-1-1,1 1 1,0 0-1,0 0 1,0-1-1,0 1 1,0-1-1,0 1 1,0-1-1,1 0 0,-1 1 1,0-1-1,0 0 1,0 0-1,0 1 1,1-1-1,-1 0 1,0 0-1,0-1 1,0 1-1,2 0 1,12-5-4000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6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55 9472,'-2'-4'920,"-1"0"0,0 0 0,0 0 0,0 0 1,-1 1-1,1-1 0,-1 1 0,0 0 0,0 0 0,0 0 1,0 1-1,-9-5 0,11 6-754,-1 0 0,1 0 0,-1 0 0,1 1 0,-1-1 0,0 1-1,1-1 1,-1 1 0,0 0 0,-2 0 0,3 0-127,1 1-1,-1-1 1,0 1 0,1-1-1,-1 1 1,1 0 0,0 0-1,-1 0 1,1 0 0,0 0 0,-1 0-1,1 0 1,0 0 0,0 0-1,0 0 1,0 1 0,0-1-1,-2 3 1,-3 8-25,0 0 1,0 0-1,1 1 0,0-1 1,1 1-1,-2 15 1,2-4-26,1 0 1,0 38-1,3-56 3,0 0-1,1 0 0,0 0 1,0 0-1,1 0 1,0 0-1,0 0 0,0 0 1,1-1-1,-1 1 1,1-1-1,1 1 1,3 4-1,-4-7 51,-1 0 0,1 0 0,-1-1-1,1 1 1,0-1 0,0 0 0,0 0 0,0 0 0,0 0 0,0 0-1,0 0 1,1-1 0,-1 0 0,1 0 0,-1 0 0,1 0 0,0 0 0,-1-1-1,1 0 1,-1 1 0,1-2 0,7 1 0,-8-2 8,1 1-1,-1 0 1,1-1 0,-1 0 0,0 1 0,1-1-1,-1-1 1,0 1 0,0 0 0,-1-1 0,1 0-1,0 1 1,-1-1 0,0 0 0,1 0 0,-1 0-1,-1-1 1,1 1 0,2-6 0,3-8 62,0-1-1,6-27 1,-12 44-110,13-67 1092,-13 88-1076,6 34 1,-2-22 2,3 13-608,1-1-1,2-1 1,2 0 0,1 0-1,3-1 1,22 40-1,-37-79 306,0 1-294,0 0 0,0 0 0,0 0 0,1 0 0,-1 0 0,1 0 0,0-1 0,0 1 0,1-1 0,-1 0 0,7 5 0,3 0-4149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11904,'39'29'5567,"-8"-4"-4084,-30-24-1285,1 1 0,0 0 0,-1-1 0,1 1 0,-1 0 0,0 0 0,3 3 0,-2 0 67,8 12 1021,12 27 0,47 137 1354,-52-136-2215,-2 0 0,15 82 0,-13-25-862,-5 1-1,-1 106 1,-11-151-2554,0-20-1965,0-18-531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7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 8832,'-16'0'10506,"17"9"-9146,2-7-1156,0-1-1,-1 1 1,1 0 0,0-1 0,0 1-1,0-1 1,0 0 0,0 0 0,0 0-1,7 1 1,35 1 814,-19-3-1122,-1-2 0,0-1 0,0-1 0,0-1 0,26-9 0,-31 9-5067,-8 3-394,-3 1 1192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11648,'4'3'5247,"10"-3"-2431,-10 5-1632,1-1 0,8-1-384,-4-3-64,8 0-448,-4 0-32,5-3-32,0-1-96,5-1-96,-5 2-800,0-1-352,0 4-1056,0 0-384,-2 0-3039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1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21 9728,'-2'-10'2009,"-1"0"4912,3 10-6822,0 0 0,-1-1 0,1 1 0,0 0 0,-1 0 0,1 0 0,0 0 0,-1 0 0,1 0 0,0 0 0,-1 1 0,1-1 0,0 0 0,-1 0 0,1 0 0,0 0 0,0 0 0,-1 0 1,1 1-1,0-1 0,0 0 0,-1 0 0,1 0 0,0 1 0,0-1 0,-1 0 0,1 0 0,0 1 0,0-1 0,0 0 0,0 0 0,-1 1 0,1-1 0,0 0 0,0 1 0,-8 10 476,1 0 0,-9 18-1,6-11-362,-28 69 145,7-16-420,28-65 55,1 0 0,-1 0 0,1 1 0,0-1 0,0 1 0,1-1 1,0 1-1,-1 8 0,2-13 6,0 0 0,1 0 1,-1 0-1,0-1 0,0 1 0,1 0 0,-1 0 1,1-1-1,0 1 0,0 0 0,-1-1 0,1 1 1,0-1-1,0 1 0,0-1 0,0 0 0,1 1 1,-1-1-1,0 0 0,1 0 0,-1 1 1,0-1-1,1 0 0,0-1 0,-1 1 0,1 0 1,-1 0-1,1-1 0,0 1 0,0-1 0,-1 1 1,1-1-1,0 0 0,2 1 0,7-1 2,0 1-1,0-2 0,17-1 1,-18 0 2,0 1 0,0 0 0,-1 1 1,1 1-1,19 2 0,-11 2-18,0 1 0,0 0 0,0 2 0,-1 0 0,32 20 0,-26-13 238,-2 1 1,1 1 0,30 34 0,-49-48-129,-1 0 1,1 0 0,-1 1 0,0-1 0,0 1 0,-1-1-1,1 1 1,-1 0 0,0 0 0,0-1 0,0 1 0,0 0-1,0 0 1,-1 0 0,0 0 0,0 0 0,0 0 0,0 0-1,-1 0 1,0 0 0,1 0 0,-1 0 0,-3 6 0,1-2-77,-1 0 0,0 0 0,0-1 0,0 0 0,-1 1 0,0-1 0,0-1 0,-1 1 0,0-1 0,-10 8 0,10-10-283,-1 0 1,1-1-1,-1 1 0,0-1 1,0-1-1,0 1 0,0-1 1,0-1-1,0 1 0,0-1 1,-13 0-1,14-1-566,0 0 1,-1 0 0,1-1-1,0 0 1,-1 0-1,1 0 1,0-1-1,-7-2 1,3-3-2690,1-2-885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80 9216,'-19'-11'11909,"26"10"-11253,9 2-255,-1-1 1,1-1-1,-1-1 1,0 0-1,0-1 1,24-7-1,7-5-211,51-11 1,-75 22-1095,30-1-1,-36 4-1155,-1 1-1,28 4 0,-21 0-2920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0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8 10112,'-2'-1'546,"1"0"1,-1 0 0,1 0 0,-1 1-1,1-1 1,-1 0 0,0 1 0,1-1-1,-1 1 1,0 0 0,0-1-1,1 1 1,-1 0 0,0 0 0,0 0-1,-3 1 1,3-1-379,0 1 1,0 0-1,-1 0 0,1 0 1,0 0-1,0 0 1,0 1-1,0-1 0,0 0 1,1 1-1,-3 2 0,-1 2-205,-1 1 0,2-1 0,-1 1 1,1 1-1,-6 12 0,-1 10 181,2-1 0,1 1 0,1 1 0,-3 47 0,7-54-18,1 0 1,1 0-1,5 45 0,-2-54-79,1 1 0,0 0-1,2-1 1,0 0-1,0 0 1,13 22 0,-10-20 221,2-1 0,0 1 0,1-2 0,15 17 0,-21-27-162,1 0-1,-1 0 0,1 0 1,0-1-1,0 0 1,1 0-1,-1 0 0,1-1 1,0 0-1,0 0 0,0-1 1,0 0-1,13 2 1,-9-3 65,1 0 1,0-2 0,-1 1-1,1-1 1,-1-1 0,1 0 0,-1-1-1,0 0 1,0-1 0,0 0 0,0 0-1,-1-1 1,0-1 0,10-6-1,-13 7-70,-1 0 0,0 0 0,0 0-1,0-1 1,0 1 0,-1-1 0,0-1-1,5-9 1,-6 10-60,0 0 0,-1-1 0,0 1 0,0-1 0,-1 0 0,1 0 0,-2 0-1,1 0 1,-1 0 0,0 0 0,0-11 0,-1 16-36,1-12 18,-1-1 0,-1 1-1,0-1 1,-1 1 0,-1-1 0,0 1 0,-1 0-1,0 0 1,-1 1 0,-11-21 0,5 11-231,-1 1 1,-1 1-1,-1 1 1,-1 0-1,-1 0 1,0 2 0,-1 0-1,-1 1 1,-39-28-1,47 38-480,0 1 0,-1 1 0,-15-7 0,-16 1-6501,33 11 1947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2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 10368,'-6'-9'9986,"12"17"-7866,11 16-2045,-12-14 125,0 0 0,-1 0 0,0 0 1,-1 0-1,0 1 0,0 0 1,1 15-1,-1 6-137,0 36 0,-18 129-3115,8-136-1528,6-40 1503,1-1-1211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10624,'0'0'3429,"0"0"-3117,-1 0 1,1 1 0,-1-1-1,1 0 1,-1 0-1,1 1 1,-1-1 0,1 0-1,0 1 1,-1-1-1,1 0 1,-1 1-1,1-1 1,0 1 0,-1-1-1,1 1 1,0 0-1,-5 17 1665,-2 25 0,1 52-983,3-41-918,2 54-1846,1-94-3916,0-17 4805,0 1 0,1-1 0,-1 1-1,1-1 1,-1 1 0,1-1-1,1-3 1,6-9-3012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 11008,'-1'-7'1549,"-2"-17"9680,3 24-11199,1 0 0,-1 0-1,0 0 1,1 0 0,-1 0 0,1 0 0,-1 0-1,0 1 1,1-1 0,-1 0 0,0 0 0,1 0-1,-1 1 1,0-1 0,1 0 0,-1 0 0,0 1-1,1-1 1,-1 0 0,0 1 0,0-1 0,1 0 0,-1 1-1,6 15 275,5 28-162,53 205 684,16-1-349,-79-245-478,1 1 0,0 0 0,-1 0 0,1-1 0,1 1 0,-1-1 0,0 0 0,5 5 0,-7-8 5,1 1 0,-1-1 1,1 0-1,-1 1 1,1-1-1,0 1 0,-1-1 1,1 0-1,0 0 1,-1 1-1,1-1 1,0 0-1,-1 0 0,1 0 1,0 0-1,-1 0 1,1 0-1,0 0 0,-1 0 1,1 0-1,0 0 1,1-1 3,-1 1-1,0-1 1,0 0 0,0 1 0,0-1 0,0 0 0,0 0-1,0 0 1,0 1 0,0-1 0,-1 0 0,1 0 0,0-1 0,0 1-1,0-2 1,2-2 18,-1 0 0,0-1 0,3-11 1,-4 13-22,0-1 1,1 0 0,0 0 0,3-6 0,-5 11-12,0 0 1,0 0 0,0 0-1,0 0 1,0 0 0,0 0 0,0 0-1,1 0 1,-1 0 0,0 0 0,0 0-1,0 0 1,0 0 0,0 0 0,0 0-1,1 0 1,-1 0 0,0 0-1,0 0 1,0 0 0,0 0 0,0 0-1,0 0 1,0 0 0,0 0 0,1 1-1,-1-1 1,0 0 0,0 0 0,0 0-1,0 0 1,0 0 0,0 0-1,0 0 1,0 0 0,0 0 0,0 1-1,0-1 1,0 0 0,0 0 0,0 0-1,0 0 1,0 0 0,0 1 0,6 10-84,3 11 63,-4-5 20,1 1 1,1-1-1,0-1 0,2 1 1,0-1-1,0 0 1,17 19-1,-21-30 37,-1 0-1,1-1 0,0 0 0,-1 0 0,2 0 0,-1-1 0,0 1 0,1-1 1,0-1-1,9 4 0,-10-5 51,0 1-1,0-2 1,0 1 0,1-1 0,-1 1-1,0-1 1,0-1 0,1 1 0,-1-1-1,0 0 1,0 0 0,0 0 0,0-1-1,6-3 1,-4 2 118,0 0 1,-1-1-1,1 0 0,-1 0 0,0-1 0,-1 0 0,1 0 1,9-11-1,-12 12-129,1-1 1,-1 0-1,0 0 1,0 0-1,0 0 1,-1 0-1,1-1 1,-1 1-1,-1-1 1,1 1-1,-1-1 1,1-6-1,-2 4-40,0 0 0,0 0 0,-1 0 0,0 0 0,0 0 0,-1 0 0,-4-11 0,-61-153-430,-26-19-3626,89 186 3199,-4-10-1253,8 14 1869,0 1 0,0 0 0,-1-1 0,1 1 0,0-1 0,0 1 0,0-1 0,0 1 0,0 0 0,0-1 0,0 1 0,0-1-1,0 1 1,0-1 0,0 1 0,0-1 0,0 1 0,0 0 0,0-1 0,1 1 0,-1-1 0,0 1 0,0-1 0,1 1 0,-1 0 0,0-1 0,1 1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3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38 9088,'0'-6'1272,"-1"-10"1645,0 15-2657,1 0 1,0 1-1,-1-1 0,1 0 1,-1 1-1,1-1 0,-1 1 1,1-1-1,-1 1 0,0-1 1,1 1-1,-1-1 0,0 1 1,1 0-1,-1-1 0,0 1 1,1 0-1,-3-1 0,-4-1 1125,6 1-1275,0 1 0,0-1 0,0 1 0,0-1-1,0 1 1,0 0 0,0 0 0,0 0 0,0 0-1,-1-1 1,1 1 0,0 1 0,0-1-1,0 0 1,0 0 0,0 0 0,0 1 0,0-1-1,-1 0 1,0 1 0,0 1-24,-1-1 0,1 0 0,0 1 0,0-1 0,0 1 0,0 0 0,0-1 0,0 1 1,1 0-1,-1 0 0,1 0 0,-1 1 0,1-1 0,0 0 0,-1 0 0,0 4 0,-2 6 84,1-1 0,-4 21 0,0 20-31,0 77 0,8-81-169,13 87 1,-9-108 64,1 0 0,0-1 1,2 1-1,1-1 0,21 40 0,-23-52-297,1 0 0,1 0 0,1-1 0,0 0 0,0-1 0,1 0-1,1-1 1,0 0 0,0-1 0,27 17 0,-36-25-202,0 0 0,0-1 0,1 1 0,-1-1 0,0 0 0,1 0 0,-1 0 0,1 0 0,-1-1 0,1 1 0,4-1 0,9 0-4394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6 139 11264,'-6'0'5188,"10"-6"-2359,12-12-1221,-9 11-1255,7-8 116,-1 1 0,2 0 0,16-11-1,-25 20-298,1 0-1,0 1 0,0 0 0,1 0 1,-1 1-1,1 0 0,-1 0 0,1 1 1,16-4-1,-22 6-108,0 0 0,0 0 1,1 0-1,-1 0 0,0 0 0,0 0 0,1 1 1,-1-1-1,0 1 0,0 0 0,0-1 0,0 1 1,0 0-1,0 0 0,0 0 0,0 1 0,3 1 1,-3 0 14,0-1 1,1 1 0,-1-1 0,-1 1-1,1 0 1,0 0 0,-1 0 0,1 0-1,-1 0 1,2 6 0,0 5 58,-1 1-1,0 0 1,-1 0 0,-1 20-1,0-25-166,-1 18 159,1-13-450,1 26 0,-1-36 251,1-1-1,0 0 0,0 1 1,0-1-1,0 0 1,1 0-1,0 0 0,0 0 1,0 0-1,3 5 0,33 36-149,-23-29 480,22 33 0,-34-45-185,0 0 159,-1 1-1,1-1 1,-1 1 0,1-1 0,2 10 0,-5-11-185,0-1 0,0 1 0,0-1 0,0 1 0,0 0 1,0-1-1,-1 1 0,1-1 0,-1 1 0,1-1 0,-1 1 0,0-1 0,0 1 0,-2 2 0,-3 5-166,0-1 0,0 1 0,-15 16 0,-11 5-3074,31-31 3220,-7 7-3266,8-21-7607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5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7 11008,'-2'0'387,"0"0"1,0 1 0,0-1-1,0 1 1,0-1 0,1 1-1,-1 0 1,0 0 0,0 0 0,1 0-1,-1 0 1,0 0 0,1 0-1,-1 0 1,1 1 0,-1-1-1,1 1 1,0-1 0,0 1-1,-1-1 1,1 1 0,-1 2-1,-3 6-41,1-1-1,0 1 1,-3 13-1,-1 6-94,1-1 0,-4 38 0,10-52-195,0 1 1,0 0-1,2 0 0,0 0 0,1 0 0,5 22 1,-5-30-15,0-1 0,1 0 1,0 1-1,0-1 1,1 0-1,0 0 1,0-1-1,0 1 0,1-1 1,-1 0-1,1 0 1,0-1-1,1 1 1,-1-1-1,1 0 0,0-1 1,0 1-1,0-1 1,7 2-1,1 0 231,-1 0 0,1-1 0,-1-1 1,1-1-1,0 0 0,0 0 0,0-1 0,20-2 0,-26 1-73,-1-1 0,1 0 0,0 0 1,-1-1-1,1 0 0,-1-1 0,1 1 0,-1-1 0,8-5 0,-10 5-87,0-1 0,0 0 0,-1 0 1,1 0-1,-1 0 0,0-1 0,0 1 0,-1-1 0,0 0 1,1 0-1,-1 0 0,3-11 0,-2 7-77,0 0 0,-1 0 0,-1 0 0,0 0-1,0-1 1,-1 1 0,0-1 0,0 1 0,-1-1 0,0 1-1,-1-1 1,0 1 0,-1-1 0,0 1 0,0 0 0,-1-1 0,-5-9-1,1 7-93,0 1 0,-1 0 0,0 1 0,-1 0 0,0 1 0,-1-1 0,-11-7 0,-2-1-354,0 2 0,-34-19-1,45 29 24,-28-14-993,37 19 1065,0 0 1,0 1-1,0-1 0,0 0 1,0 1-1,0 0 0,0 0 1,0 0-1,0 0 0,0 0 1,0 0-1,-3 1 0,5 0 175,1-1-1,-1 0 1,0 0-1,1 0 1,-1 1-1,0-1 1,1 0-1,-1 1 1,1-1-1,-1 0 1,0 1-1,1-1 1,-1 1-1,1-1 1,-1 1-1,1-1 1,0 1-1,-1-1 1,1 1-1,-1 0 1,1-1-1,0 1 1,-1-1-1,1 1 0,0 0 1,0-1-1,0 1 1,0 0-1,-1 0 1,1-1-1,0 1 1,0 0-1,0-1 1,0 1-1,1 1 1,-1 7-4791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11648,'1'1'5333,"20"25"-80,-8-10-4565,-8-10-570,0 0-1,0 0 1,-1 0 0,1 1 0,-2-1 0,5 10-1,-1-3-13,15 35 471,-1 0 0,19 65 0,-33-85-400,0-1 0,-2 1 0,-1 0 0,-2 0 0,0 0-1,-3 34 1,-4-18-583,-12 51 0,-8-5-4946,19-73 2031,2-1-1887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 12544,'-10'-1'5317,"19"1"-299,14-3-3615,-8 0-1130,0 0 1,30-2-1,-40 5-632,1 0 0,-1 0-1,1 1 1,-1 0 0,0 0-1,1 0 1,-1 0 0,0 1 0,0 0-1,0 0 1,0 1 0,4 2-1,32 22-9890,-19-10 5637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6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11136,'0'7'5152,"4"-7"-2881,1 0-927,4 0-1120,-5 0-224,10 0 0,-5 0-192,9 5 0,-5-1-1312,8-1-543,-3 2-2977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7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65 9856,'0'-4'1302,"0"1"-1,0-1 1,-1 0 0,1 1 0,-1-1 0,0 1 0,-2-4-1,2 5-1076,0-1-1,0 1 0,0 0 1,0 0-1,-1 0 0,1 0 1,-1 1-1,0-1 0,1 0 1,-1 1-1,0-1 0,0 1 1,0-1-1,0 1 0,0 0 1,-1 0-1,1 0 0,-3-1 1,3 2-193,0-1 0,1 1 1,-1 0-1,0 0 0,0 0 1,1 0-1,-1 1 0,0-1 1,0 0-1,1 1 0,-1-1 1,0 1-1,1 0 1,-1-1-1,1 1 0,-1 0 1,1 0-1,-3 2 0,-27 23 24,22-18-1,-1 3-61,-1 0-1,1 0 1,1 0 0,0 2-1,-8 14 1,0 3-4,-12 33-1,12-23-68,2 0-1,-19 79 1,31-105 62,1 0 1,0 1-1,1-1 1,1 0-1,0 1 0,1-1 1,1 0-1,0 0 1,1 0-1,0 0 1,1 0-1,8 19 1,-4-18 102,-1 0 0,2-1 0,0 0 0,1 0-1,0-1 1,23 22 0,-28-30-39,1 1-1,0-2 0,1 1 0,-1-1 1,1 0-1,0 0 0,0 0 1,0-1-1,0 0 0,1-1 0,-1 0 1,1 0-1,0 0 0,-1-1 1,1 0-1,0-1 0,8 0 1,-7-1 93,0 0 1,1-1 0,-1 0 0,0-1 0,0 0 0,0 0 0,-1-1 0,14-7 0,-20 10-119,1-1 0,0 0 0,-1 1 1,1-1-1,-1 0 0,0-1 0,1 1 1,-1 0-1,0-1 0,0 1 1,-1-1-1,1 1 0,0-1 0,-1 0 1,0 0-1,1 0 0,-1 0 0,-1 0 1,1 0-1,0 0 0,-1 0 0,1 0 1,-1 0-1,0 0 0,0 0 0,0 0 1,0-1-1,-1 1 0,0-4 0,-3 0-35,1-1 0,-1 1-1,0 0 1,-1 0 0,0 0-1,0 1 1,-11-11 0,13 14-28,0 0 1,0 0-1,-1 1 0,1-1 1,-1 1-1,1-1 1,-1 1-1,0 1 0,0-1 1,0 0-1,0 1 1,-1 0-1,1 0 1,0 0-1,0 0 0,-1 1 1,1 0-1,0 0 1,-1 0-1,-6 1 0,6 0-183,0 0 0,0 1 0,0-1 0,0 1 0,0 0 0,1 0 0,-1 0 0,1 1 0,0 0 0,-1 0 0,1 0 0,0 0 0,1 0 0,-1 1 0,1 0 0,-1 0 0,-3 6 0,6-9-52,0 1 1,0 0 0,0-1 0,0 1-1,1 0 1,-1 0 0,0 0 0,1 0-1,-1-1 1,1 1 0,0 3 0,0-4 72,0 1 0,0-1 1,0 0-1,0 0 1,1 0-1,-1 0 1,1 0-1,-1 0 0,1-1 1,-1 1-1,1 0 1,-1 0-1,1 0 1,0 0-1,-1 0 0,1-1 1,0 1-1,0 0 1,-1-1-1,3 2 1,7 5-4198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7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45 8960,'-5'-5'1409,"2"0"-350,0 2-1,0-1 1,-1 0-1,1 1 1,-1-1-1,-7-4 1,10 7-953,-1 1 0,1-1 0,-1 1 0,1-1 0,-1 1 0,1 0-1,-1-1 1,0 1 0,1 0 0,-1 0 0,1 0 0,-1 0 0,1 0 0,-1 1 0,0-1 0,1 0 0,-1 1 0,1-1 0,-1 1 0,1 0 0,0-1 0,-1 1 0,1 0 0,-1 0-1,1 0 1,-2 1 0,-2 2-36,0 1-1,0-1 1,1 1-1,-1 0 1,1 0-1,0 1 0,0-1 1,1 1-1,-5 11 1,2-3-3,1 1 0,-7 29 0,7-20 11,1 1 0,1-1 1,1 1-1,1 0 0,4 40 0,-2-54-63,0-1 1,2 0-1,-1 1 0,1-1 1,0-1-1,1 1 0,1 0 1,-1-1-1,1 0 1,1 0-1,0 0 0,0-1 1,0 0-1,1 0 1,16 14-1,-15-16 81,1 0 0,1 0 0,-1 0 0,1-1 0,-1-1 0,21 7 0,-24-9 65,1 0 0,-1-1-1,1 0 1,-1 0 0,1 0 0,0-1 0,-1 0-1,1-1 1,0 1 0,-1-1 0,1-1 0,10-2 0,-14 2-69,0 1 1,1-1 0,-1 0 0,0 0-1,0 0 1,0 0 0,0-1 0,0 1 0,-1-1-1,1 0 1,-1 1 0,3-5 0,-1 0 34,0 0-1,0 1 1,-1-2 0,3-9 0,-2 3-53,-1 1-1,-1-1 1,0 0 0,-1 0 0,-1 1 0,0-1 0,-3-21 0,2 29-63,0-7-21,-1 1 0,0 0 0,-1 0 0,0 0 0,-1 0 0,0 0 0,-1 1 0,-7-13 0,1 6-229,-1 1 1,-1 0-1,-28-28 0,22 25-302,-38-29 1,50 43-62,-1 1 0,0 0 0,0 1 1,0 0-1,0 0 0,-1 1 1,1 0-1,-1 0 0,-12-2 0,20 5 270,1 0 192,0 0 0,-1 0 0,1 0 1,0-1-1,-1 1 0,1 0 0,-1 0 0,1 0 1,0 0-1,-1 0 0,1 0 0,-1 0 1,1 0-1,0 0 0,-1 0 0,1 0 0,-1 0 1,1 0-1,0 0 0,-1 1 0,1-1 0,-1 0 1,1 0-1,0 0 0,-1 0 0,1 1 0,0-1 1,-1 0-1,1 0 0,0 1 0,0-1 0,-1 0 1,1 1-1,0-1 0,-1 1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8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61 11904,'-1'-1'493,"1"0"0,-1 1 0,1-1 0,-1 0 0,1 0 0,-1 1 1,0-1-1,1 0 0,-1 1 0,0-1 0,1 1 0,-3-1 0,-7-1 2518,9 2-2889,0 0-1,0 0 1,0 0 0,0 0 0,0-1-1,0 1 1,0 0 0,0-1 0,0 1-1,0 0 1,0-1 0,0 1 0,0-1 0,-1 0-1,0-1-109,1 2 83,1-1 0,-1 1 0,1-1 0,-1 1 0,1-1 0,-1 1 0,1-1 1,-1 1-1,1-1 0,0 1 0,-1-1 0,1 1 0,0-1 0,-1 0 0,1 1 0,0-1 0,0 0 0,0 1 0,-1-1 0,1 0 0,0 1 0,0-1 0,0 0 0,0 1 0,0-1 0,0 0 0,0 1 0,1-2 0,-1 0-6,0 1-1,0-1 1,0 1-1,0-1 0,-1 1 1,1-1-1,0 1 1,-1 0-1,1-1 1,-1 1-1,1-1 0,-1 1 1,-1-3-1,2 4-75,-1 0-1,1 0 1,0 0-1,0 0 1,0-1-1,-1 1 1,1 0 0,0 0-1,0 0 1,0 0-1,-1 0 1,1 0-1,0 0 1,0 0-1,-1 0 1,1 0-1,0 0 1,0 0 0,-1 0-1,1 0 1,0 0-1,0 0 1,-1 0-1,1 0 1,0 0-1,0 0 1,0 0-1,-1 0 1,1 0 0,0 1-1,-10 10-66,9-8-34,-1 0-1,1 1 0,0-1 0,0 0 0,0 0 0,1 1 0,-1-1 0,0 7 0,1 6-5670,0-9 836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12032,'-4'-4'7364,"4"4"-7208,0 0-39,-1 0 0,1 0 0,0 0 0,0 1-1,0-1 1,-1 0 0,1 0 0,0 0 0,0 0-1,0 1 1,-1-1 0,1 0 0,0 0 0,0 1 0,0-1-1,0 0 1,0 0 0,0 1 0,0-1 0,0 0-1,0 0 1,-1 1 0,1-1 0,0 0 0,0 0 0,0 1-1,0-1 1,1 0 0,-1 0 0,0 1 0,0-1-1,0 1 1,3 6-39,0 0 0,1 1 0,0-1 0,0-1 0,1 1 0,-1-1 0,9 9-1,0 1-1,-5-6-141,1 0-1,0-1 1,0 0 0,1 0 0,0-1-1,1-1 1,11 7 0,-13-9-593,0-1 0,0 0 0,18 5 0,-19-7-378,0 0 0,0-1 0,0 0 0,0-1 0,10 0 0,5-2-3332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8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10880,'15'-1'8078,"2"-3"-3544,43-14-3206,-9 1-575,-29 11-452,0 1 1,0 0 0,1 2-1,0 0 1,0 2 0,32 1-1,-48 1-202,0 0 0,0 1 0,-1 0 0,1 0 0,-1 0-1,1 1 1,-1 0 0,0 0 0,0 1 0,0-1-1,0 1 1,-1 1 0,1-1 0,5 7 0,-8-8-56,0 1 1,0 0 0,0 0-1,0 1 1,-1-1 0,0 0 0,0 1-1,0-1 1,0 1 0,-1 0-1,0 0 1,0 0 0,0-1-1,0 1 1,-1 0 0,0 0 0,0 0-1,0 0 1,0 0 0,-3 7-1,1 2 45,-16 83-855,17-85 542,1 0 0,0 1-1,0-1 1,1 1 0,1-1 0,4 14-1,1-2 123,2 0 0,20 36 0,-19-39 233,0 0-1,-1 1 0,9 32 0,-17-49-49,0 0-1,0 0 0,-1 0 0,1 0 0,-1 0 0,-1 0 0,1 0 0,-1 0 0,1 0 1,-2 0-1,1 0 0,0 0 0,-1 0 0,-3 6 0,1-4-39,0-1 0,-1 1 0,1-1 0,-1 0 1,-1 0-1,1-1 0,-1 0 0,-10 8 0,-6 0-907,0 0-1,-1-1 1,0-1 0,-40 12-1,14-4-5340,45-19 3035,7-4-517,1-3-518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2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14208,'-1'1'4655,"0"2"-4322,0 0-1,0 0 0,0 0 0,0 0 1,1 0-1,-1 0 0,1 0 0,0 1 0,0-1 1,0 0-1,1 4 0,0 11 860,21 241 1950,-8-138-2860,21 206 464,-27-169-2061,-14-53-7753,5-85 3527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4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17 7936,'0'0'163,"0"0"1,1 0-1,-1-1 1,0 1-1,0 0 0,0-1 1,0 1-1,1 0 1,-1-1-1,0 1 1,0 0-1,0-1 1,0 1-1,0 0 1,0-1-1,0 1 0,0-1 1,0 1-1,0 0 1,0-1-1,0 1 1,0 0-1,0-1 1,0 1-1,0 0 1,-1-1-1,-13-7 11263,17 22-11075,0-1-1,1 25 0,-1-8-201,6 225 208,-9-248-362,2 59 810,0-39-2632,-2-4-6820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4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86 9728,'0'-1'665,"-1"0"1,1 0 0,-1 0 0,1 0 0,-1 0-1,1 0 1,0 0 0,-1 0 0,1 0-1,0 0 1,0 0 0,0 0 0,0 0 0,0 0-1,0 0 1,0-1 0,0 0-705,0 1 509,0 1-376,1 0 1,-1 0 0,1-1 0,-1 1-1,1 0 1,-1 0 0,1 0 0,-1 0-1,1 0 1,-1 1 0,1-1-1,-1 0 1,1 0 0,-1 0 0,1 0-1,-1 0 1,1 1 0,-1-1 0,0 0-1,1 1 1,42 33 1633,-33-25-1548,1 0 1,0 0-1,1-1 0,0 0 0,17 8 1,-26-15-142,1 0 1,-1 0 0,1 0-1,-1 0 1,1 0 0,-1-1-1,1 0 1,0 1-1,-1-1 1,1-1 0,0 1-1,-1 0 1,1-1-1,-1 0 1,1 0 0,-1 0-1,1 0 1,-1-1 0,0 1-1,0-1 1,1 0-1,-1 0 1,0 0 0,-1 0-1,6-5 1,6-8 62,0 0 0,-1-1 1,12-19-1,12-15 641,-37 49-736,1 0 0,-1 1-1,1-1 1,-1 0 0,1 1 0,-1-1 0,1 1 0,0-1 0,-1 1 0,1-1 0,0 1 0,0 0-1,-1-1 1,1 1 0,0 0 0,0-1 0,-1 1 0,1 0 0,0 0 0,0 0 0,0 0 0,-1 0 0,1 0-1,0 0 1,1 0 0,-1 1 0,1-1-1,-1 1 0,1 0 1,-1-1-1,1 1 0,-1 0 1,0 0-1,0 0 0,1 0 1,-1 0-1,0 1 1,1 0-1,3 5 34,0 0 0,-1 0 0,6 13 0,-10-19-25,166 384 753,-144-339-1596,-13-26-1714,0-2-3592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4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9984,'4'-9'11967,"-4"28"-10409,0-4-1463,1 0 0,1-1 0,0 1 0,5 15 0,-4-21-1358,0 1 0,1-1 0,0 0 0,5 10 0,-8-39-7733,-1 16 8179,0-13-2239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4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31 9344,'-19'-23'3061,"11"16"-1020,3 7-759,5 1-1301,0-1 0,0 1 0,0-1 0,0 1 0,-1-1 0,1 1 1,0-1-1,0 1 0,0-1 0,0 1 0,0-1 0,0 1 0,1-1 0,-1 1 0,0-1 0,0 1 0,0-1 0,0 1 0,1-1 0,-1 1 0,1 0 1,3 6-444,1 1 0,10 10 0,9 12-1331,16 26-1397,3-1 5618,50 70 8910,-90-119-10949,0-1 1,-1 1-1,0 0 1,0-1 0,0 1-1,0 0 1,-1 0-1,0 0 1,0 1-1,-1-1 1,0 0 0,0 9-1,0-11-83,1-20-57,1 0 0,1 1 0,0-1 0,1 1 0,10-24-1,-13 35-215,1 1-1,-1-1 1,1 1 0,0 0-1,1-1 1,-1 1-1,0 0 1,1 0-1,0 0 1,5-4-1,-6 6-21,-1 0 0,1 0 0,0 0 0,0 0 0,0 0-1,0 1 1,0-1 0,0 1 0,0-1 0,1 1 0,-1 0 0,0-1 0,0 1-1,0 0 1,0 1 0,0-1 0,1 0 0,-1 1 0,0-1 0,0 1 0,0-1 0,2 2-1,6 3 34,0 0-1,-1 1 0,0 0 0,0 0 0,12 12 1,41 43 280,-43-41-241,64 71-890,-42-44-8391,-35-39 3204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8:5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10141 7040,'5'-3'6804,"1"1"-4040,13-4-3146,-16 5 1131,60-14 480,13-3-388,-36 6-246,0-2 1,56-29-1,-45 18-401,98-32 1,-26 10 56,-96 36-89,0-3 0,36-23 0,-24 8 33,-1-1 1,38-40-1,-45 40-156,2 0 1,64-43-1,76-33 105,-31 21 49,-104 59 6,58-49 1,55-71 354,-101 96-452,61-49-1,-37 40-85,64-56 89,-108 87 57,-1 0 1,35-48-1,-4-9 112,9-12-121,86-82 135,-66 74-296,-79 92 10,21-29 30,-2-2 0,36-70 0,-54 94-21,111-213 288,-5 5-151,-105 205-158,119-241 144,-104 203-13,-2-2 0,21-80 0,-41 126-95,66-288 294,-36-3-85,-34 1-315,-32-16 165,-22 5 11,-6-9-21,12 8-75,0-7 5,-1 32-10,4 13 90,-10-62-187,-13-98 252,31 183-337,25 188 148,-27-146 57,1 64 23,15 67-18,-34-185-18,10 21 65,-2 30-70,7 9-38,-4-126-141,42 303 182,-2-153-107,1 12 182,-3 81-154,-4-38 168,7 92-89,3-77 1,1 61-566,0 54 565,0 1 0,0 0 0,0 0 0,0 0 0,0 0 0,0 0 0,0-1 0,0 1 0,0 0 0,0 0 1,0 0-1,0 0 0,0-1 0,0 1 0,0 0 0,0 0 0,0 0 0,0 0 0,0 0 0,0 0 0,0-1 0,0 1 0,-1 0 0,1 0 0,0 0 0,0 0 1,0 0-1,0 0 0,0 0 0,0 0 0,0-1 0,-1 1 0,1 0 0,0 0 0,0 0 0,0 0 0,0 0 0,-1 0 0,1 0 0,0 0 0,0 0 0,-8 4 80,-9 12 10,-18 35-144,-31 62 1,18-27 92,26-48-65,-18 28-87,40-66 109,0 0 1,0 0-1,0 0 1,0 0-1,0 0 1,0 0-1,0-1 0,0 1 1,0 0-1,0 0 1,0 0-1,-1 0 1,1 0-1,0 0 1,0 0-1,0 0 0,0 0 1,0 0-1,0 0 1,0-1-1,0 1 1,0 0-1,0 0 0,0 0 1,0 0-1,0 0 1,-1 0-1,1 0 1,0 0-1,0 0 1,0 0-1,0 0 0,0 0 1,0 0-1,0 0 1,0 0-1,0 0 1,-1 0-1,1 0 1,0 0-1,0 0 0,0 0 1,0 0-1,0 0 1,0 0-1,0 0 1,0 0-1,0 0 1,-1 0-1,1 0 0,0 0 1,0 0-1,0 0 1,0 1-1,0-1 1,0 0-1,0 0 1,0 0-1,0 0 0,0 0 1,0 0-1,0 0 1,0 0-1,0 0 1,0 0-1,0 1 1,-1-7-1,0 1 0,1 0 0,0-1 0,0 1 0,0-1 1,1 1-1,1-8 0,13-41 2,60-157-122,-64 186 102,2 0 1,0 0-1,1 2 1,2 0-1,0 0 1,21-21 0,-35 42 26,1-1 1,-1 0 0,1 1-1,0 0 1,0 0 0,-1 0-1,1 0 1,1 0 0,-1 0-1,0 1 1,0-1 0,1 1-1,-1 0 1,1 0 0,-1 0-1,1 1 1,-1-1 0,1 1-1,-1 0 1,1 0 0,-1 0-1,1 0 1,5 2 0,-1 1 83,-1 0 1,1 1 0,-1 0 0,0 0 0,-1 1 0,1-1 0,-1 1 0,0 1-1,6 5 1,46 57 780,-57-67-867,39 50 280,49 80-1,-62-91-475,-3-5-2058,-12-10-3196,-7-13-625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3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5 427 9728,'0'9'7319,"-2"4"-4244,0-1-1323,2-4 2891,0-34-3947,1 0-1,1 0 1,8-35 0,2 7-630,2 1-1,2 1 0,40-88 1,-55 138-65,0 0 1,-1 1 0,1-1-1,1 0 1,-1 0-1,0 1 1,0-1 0,1 1-1,-1-1 1,1 1-1,-1-1 1,1 1 0,-1 0-1,1 0 1,0 0-1,0 0 1,0 0 0,-1 0-1,1 0 1,0 1 0,0-1-1,0 1 1,0-1-1,0 1 1,0 0 0,0 0-1,1 0 1,-1 0-1,0 0 1,0 0 0,0 1-1,0-1 1,2 1-1,2 1 7,-1 1-1,1-1 0,-1 1 0,0 0 0,0 0 0,0 1 0,-1-1 1,1 1-1,-1 0 0,8 9 0,42 58-220,-53-70 214,0 0 0,0 0 0,1 0 0,-1 0 0,1 0 1,-1 0-1,1 0 0,-1 0 0,1 0 0,0-1 0,-1 1 1,1-1-1,0 1 0,-1-1 0,1 0 0,0 0 0,-1 1 0,1-1 1,2-1-1,4 0 13,0 0 0,-1 0 1,11-4-1,-13 3-21,-1 0-1,1 1 1,0 0 0,0 0 0,0 0-1,0 1 1,0 0 0,0-1-1,0 2 1,5 0 0,-6 0 9,0 1 1,0 0 0,-1 0 0,1 0-1,-1 0 1,1 1 0,-1-1-1,0 1 1,0 0 0,0 0-1,0 0 1,-1 0 0,1 1 0,-1-1-1,0 1 1,4 6 0,1 7 25,0 1 1,7 26-1,-8-26-69,12 69 315,-3-17-1855,0-26-3783,-15-43 4884,0 0 0,0 0 0,0 0 0,1 0 0,-1-1 0,0 1 0,1 0 0,-1 0 0,1 0 0,-1-1 0,1 1 0,0 0 0,-1-1 0,1 1 0,-1-1 0,1 1 0,0 0 0,0-1 0,-1 1 0,1-1 0,0 0 0,0 1 0,0-1 0,-1 0 0,1 1 0,0-1 0,0 0 0,0 0 0,0 0 0,0 0 0,1 0 0,8 0-4245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33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10496,'1'15'8279,"2"3"-3732,1 6-2734,5 16-3267,1 9-62,-6-33-2711,9 30 1,-7-29-270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3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10368,'0'1'218,"0"0"1,0 0 0,1 0 0,-1 0 0,1 0-1,-1 0 1,1 0 0,-1 0 0,1 0 0,0 0-1,-1 0 1,1 0 0,0-1 0,1 3 0,21 15-1569,4 5 410,70 86 397,-9 9 8941,-86-116-8253,1 3 802,0-1 0,1 1 0,8 7 0,-12-12-843,0 1 1,1-1 0,-1 1-1,1-1 1,0 1 0,-1-1-1,1 1 1,-1-1 0,1 0-1,0 1 1,-1-1 0,1 0-1,0 0 1,-1 0 0,1 1-1,0-1 1,-1 0 0,1 0-1,0 0 1,-1 0 0,1 0-1,0 0 1,0 0 0,-1 0-1,1 0 1,0 0 0,-1-1-1,1 1 1,0 0 0,-1 0-1,1-1 1,0 1 0,-1 0-1,1-1 1,-1 1 0,1-1-1,-1 1 1,1-1 0,-1 1-1,2-2 1,21-33 975,-15 23-907,16-21-1,-20 29-157,0 0 0,-1 1-1,1-1 1,1 1 0,-1 0-1,0 0 1,1 1 0,8-5-1,-10 6 7,0 0-1,0 0 0,0 1 0,0-1 1,0 1-1,1 0 0,-1-1 0,0 1 1,0 1-1,0-1 0,0 0 0,0 1 1,0 0-1,0-1 0,0 1 0,0 1 1,0-1-1,0 0 0,0 1 0,0-1 1,-1 1-1,1 0 0,-1 0 0,1 0 1,-1 0-1,0 0 0,4 4 0,2 4 26,-1 1 0,0-1 0,0 1 0,-1 0 0,6 14 0,-2 0-961,-2 0 0,-1 0-1,9 52 1,-13-59-394,-1-8-190,0 0 0,1-1 1,3 10-1,3 1-4127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10112,'0'1'388,"0"-1"0,0 1 0,0 0 1,0 0-1,0-1 0,0 1 0,0 0 1,0-1-1,1 1 0,-1 0 0,0-1 1,0 1-1,0 0 0,1-1 0,-1 1 0,0 0 1,1-1-1,-1 1 0,1-1 0,-1 1 1,1-1-1,0 2 0,1-2 13,-1 1 0,1-1 0,-1 1 1,1-1-1,-1 0 0,1 0 0,-1 0 0,1 0 0,1 0 0,4 0-760,9-1 909,1-1 1,17-3 0,16-3-342,-42 7-579,1 0 0,-1-1 0,0 0-1,0 0 1,8-4 0,-6 1-1332,0 0-1,-1 0 0,1-1 0,-1 0 1,16-15-1,0-3-2478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1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36 5888,'2'-4'1021,"-1"0"0,0-1 1,0 1-1,0 0 0,0-11 9675,-16 57-9886,-11 29-473,-19 44-215,-1-22-241,16-37 68,-42 65 174,48-82-17,19-33-178,1 0 1,-11 10-1,4-7-3489,1-8-4593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8320,'6'-5'12038,"-3"8"-13037,20 12 2269,37 32-1,32 51-272,-66-70-767,9 15 628,44 68 1,-12-14-70,-23-29 102,-38-62-860,-5-5-137,-1-1 0,1 1 1,-1-1-1,1 1 1,-1-1-1,0 1 1,1 0-1,-1-1 0,0 1 1,1-1-1,-1 1 1,0 0-1,0-1 0,1 1 1,-1 0-1,0-1 1,0 1-1,0 0 0,0-1 1,0 2-1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16 245 5376,'-1'-22'5352,"-1"-4"-3488,2 25-1720,-1 0 1,1 0 0,0 0 0,0-1-1,-1 1 1,1 0 0,0 0-1,-1 0 1,1-1 0,-1 1 0,0 0-1,1 0 1,-2-2 0,-2-2 1199,2-3 1262,3 13-897,-1-2-1578,0-1 0,1 1 0,-1 0 0,1 0 0,0 4 0,4 13 363,13 96 663,-9-70-914,6 34 441,38 118 0,-50-189-630,0 0 0,1-1 0,0 1 0,1-1 0,0 1 0,0-1 0,12 13 0,-17-21-36,0 0 1,0 1-1,1-1 1,-1 0-1,0 0 1,0 0-1,1 1 1,-1-1-1,0 0 1,0 0-1,1 0 1,-1 1-1,0-1 1,1 0-1,-1 0 1,0 0-1,1 0 1,-1 0-1,0 0 1,1 0-1,-1 0 1,0 0-1,1 0 1,-1 0-1,0 0 1,1 0-1,-1 0 1,0 0-1,0 0 1,1 0-1,0-1 1,-1 1-5,1-1 0,-1 1 0,1-1 0,0 0 0,-1 1 0,1-1 0,-1 0 0,1 0 0,-1 0 0,0 1 0,1-3 0,5-26-61,-5 25 107,1-10-52,0-1 1,-2-27-1,0-3-65,4-125-727,3-110-357,-3 240 1039,-4 39 109,0 0-1,0 0 0,0 0 1,0 0-1,0 0 0,0 0 1,1 0-1,-1 0 1,0 0-1,0 0 0,1 0 1,-1 0-1,1 0 0,-1 0 1,1 0-1,-1 0 0,1 0 1,0 0-1,-1 1 1,1-1-1,0 0 0,0 0 1,-1 1-1,1-1 0,0 1 1,0-1-1,0 1 1,1-2-1,2 2 158,0-1 0,-1 0 0,1 1-1,0-1 1,0 1 0,5 1 0,0-1 158,23 4 195,237-4 1264,-203-3-1197,69-12 0,-39 3-355,57 1-15,14 11-188,35-7 38,1-3 272,15 7-165,-33 11-98,83 1 73,-150-9-310,75 0 633,-65 0-6678,-127 0 5491,0 0 1,0 0-1,0 0 1,-1 0-1,1 0 1,0-1-1,0 1 1,0 0-1,0 0 1,0-1-1,1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27 8320,'3'-4'962,"0"-1"0,0 1 0,1 0 0,6-6 5963,-10 11-6828,1 0-1,-1-1 1,0 1 0,0 0 0,0-1 0,0 1-1,1 0 1,-1 0 0,0-1 0,0 1 0,0 0 0,0-1-1,-1 1 1,1 0 0,0 0 0,0-1 0,0 1 0,-1 1-1,-5 14 486,5-14-427,-52 120 2149,20-70-2101,9-16-204,17-24-121,-40 71-2070,47-83 2239,-2 5-2159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9728,'4'-24'8394,"-4"23"-8236,0 0-1,1 1 1,-1-1-1,0 1 1,0-1-1,1 1 1,-1-1-1,0 0 1,1 1 0,-1-1-1,0 1 1,1 0-1,-1-1 1,1 1-1,0-1 1,-1 1-123,0-1 1,0 1-1,1 0 1,-1 0-1,0 0 1,1 0-1,-1-1 1,0 1-1,0 0 0,1 0 1,-1 0-1,0 0 1,1 0-1,-1 0 1,0 0-1,1 0 1,-1 0-1,0 0 1,0 0-1,1 0 1,-1 0-1,0 0 1,1 0-1,-1 0 0,0 0 1,1 0-1,-1 1 1,0-1-1,0 0 1,1 0-1,-1 0 1,0 0-1,0 1 1,1-1-1,-1 0 1,0 0-1,0 0 1,1 1-1,5 9 414,0-1 0,9 20-1,3 6-45,5 5-281,3-2-1,1 0 0,37 38 1,-47-56-243,13 13-133,-9-15-5686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6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7808,'-1'-6'13783,"7"2"-13812,1 0 577,-3 2-330,-1 0 1,1 0-1,-1 0 0,1 0 0,0 1 1,-1-1-1,1 1 0,0 0 0,5 0 1,-8 1-156,0 0 1,0 0 0,0 0 0,-1 1 0,1-1-1,0 1 1,0-1 0,0 0 0,-1 1-1,1-1 1,0 1 0,-1 0 0,1-1 0,0 1-1,-1-1 1,1 1 0,-1 0 0,1 0-1,-1-1 1,1 1 0,-1 0 0,1 0 0,-1 0-1,0-1 1,1 1 0,-1 0 0,0 0 0,0 0-1,0 0 1,0 1 0,1 5 145,0 0 0,-1 12 0,0-15-157,0 11 31,-2 1 0,-5 24 0,3-24-76,2-1 1,-2 25 0,4-33-128,0-1 92,0-1 1,0 0 0,0 1-1,1 4 1,-1-9 18,1-1 1,-1 1-1,0 0 1,0 0-1,0-1 1,0 1-1,1 0 1,-1-1-1,0 1 1,1-1-1,-1 1 0,0 0 1,1-1-1,-1 1 1,1-1-1,-1 1 1,1-1-1,-1 1 1,1-1-1,-1 1 0,1-1 1,0 0-1,-1 1 1,1-1-1,0 0 1,-1 1-1,1-1 1,0 0-1,-1 0 1,1 0-1,0 0 0,-1 0 1,1 1-1,0-1 1,-1-1-1,1 1 1,1 0-1,15-4-1780,6-1-2668,-21 4 3542,0 1 1,0 0 0,1 0 0,-1 0 0,0 0-1,0 0 1,0 0 0,4 2 0,5 3-4793,1-1 1649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7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7424,'0'0'434,"-1"1"1,0-1-1,0 1 0,1-1 1,-1 1-1,0 0 0,1-1 1,-1 1-1,1 0 1,-1 0-1,1-1 0,0 1 1,-1 0-1,1 0 0,-1 0 1,1-1-1,0 1 1,0 0-1,0 0 0,-1 0 1,1 0-1,0 0 0,0 0 1,0 0-1,1 1 1,0-1-249,-1 0 0,1 0 1,0 0-1,0-1 1,0 1-1,0 0 1,0-1-1,0 1 1,0-1-1,0 1 1,1-1-1,-1 1 1,0-1-1,0 0 1,0 1-1,0-1 1,1 0-1,0 0 1,30 3-40,59-3 0,-65-1-5129,-1 1-4826,-13 0 5083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7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24 7808,'-4'-11'6304,"-10"8"-2897,12-1-2338,2 4-1027,0-1-1,0 1 1,0 0-1,0 0 1,-1-1-1,1 1 1,0 0-1,0 0 1,0 0-1,0-1 0,0 1 1,0 0-1,0 0 1,0 0-1,0-1 1,-1 1-1,1 0 1,0 0-1,0 0 1,0 0-1,0 0 1,-1-1-1,1 1 1,0 0-1,0 0 1,0 0-1,-1 0 1,1 0-1,0 0 1,0 0-1,0 0 1,-1 0-1,1 0 1,0 0-1,0 0 1,-1 0-1,1 0 1,-1 0 603,-3 10 46,0-1-609,-3 12-24,1 0 0,1 0 0,1 1 0,-3 41-1,2-15 177,3-31-132,0 1 1,1-1-1,2 19 1,0-30-7,0 0 0,0 0 0,0 0 0,1 0 0,-1 0 0,1-1 0,1 1 0,-1-1 0,1 1 0,0-1 0,0 0 1,5 6-1,-7-10-25,1 1 0,0-1 0,-1 0 0,1 1 0,0-1 0,0 0 0,0 0 0,0 0 0,0 0 0,0 0 0,0-1 0,0 1 0,0-1 0,0 1 0,0-1 0,0 0 0,0 0 0,1 0 0,-1 0 0,0 0 0,4-1 0,-3 1-16,0-1 0,0 0 0,0 0 1,0 0-1,0 0 0,0 0 0,0-1 0,-1 1 0,1-1 0,0 0 0,-1 0 1,1 0-1,-1 0 0,3-3 0,-3 2-25,-1 1 0,1-1 0,-1 0 0,0 0 0,0 0 0,0 0 0,0 0 0,0 0 0,-1 0 0,1 0 0,-1-1 0,0 1 0,0 0 0,0-6 0,-1 7-40,1 1 0,0-1 0,0 1-1,0-1 1,-1 1 0,1 0 0,-1-1 0,1 1 0,-1-1 0,1 1 0,-1 0 0,0 0 0,0-1-1,0 1 1,0 0 0,0 0 0,0 0 0,0 0 0,0 0 0,0 0 0,0 0 0,0 0 0,-1 0 0,1 1-1,0-1 1,-1 1 0,1-1 0,-1 1 0,1-1 0,0 1 0,-1 0 0,1-1 0,-3 1 0,1 0-75,0 1 0,1 0 0,-1-1 1,0 1-1,1 0 0,-1 0 1,1 0-1,-1 1 0,1-1 1,-1 0-1,1 1 0,0 0 1,0 0-1,0-1 0,0 1 0,0 0 1,-2 3-1,3-3-261,-1 0-1,1-1 1,0 1 0,0 0-1,0 1 1,0-1 0,0 0-1,0 0 1,0 0 0,1 1-1,-1-1 1,1 0 0,-1 3-1,1-4 193,0-1 0,1 1-1,-1-1 1,0 1 0,0-1 0,0 1-1,0-1 1,1 1 0,-1-1-1,0 1 1,0-1 0,1 1-1,-1-1 1,0 1 0,1-1-1,-1 0 1,1 1 0,-1-1-1,1 1 1,-1-1 0,0 0 0,1 0-1,-1 1 1,1-1 0,-1 0-1,1 0 1,0 1 0,-1-1-1,2 0 1,16 2-4262,-5-2 806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21 8960,'-1'-2'559,"0"0"1,0 1 0,0-1-1,0 0 1,-1 1 0,1-1 0,-1 1-1,1-1 1,-3-1 0,4 3-438,-1-1 1,0 1 0,0 0 0,1 0-1,-1-1 1,0 1 0,0 0 0,1 0-1,-1 0 1,0 0 0,0 0 0,1 0-1,-1 0 1,0 0 0,0 0 0,1 0-1,-1 0 1,0 0 0,0 1 0,1-1-1,-1 0 1,0 1 0,1-1 0,-1 0-1,0 1 1,1-1 0,-1 1 0,0-1-1,1 1 1,-1-1 0,1 1 0,-1 0-1,-2 2-38,0 1-1,0 0 0,1-1 1,-1 1-1,1 0 0,0 0 1,-2 6-1,-8 32 200,8-30-235,0 4 23,0 1 0,1-1 1,1 1-1,1 0 0,0 0 1,1 0-1,4 32 0,-3-45 41,-1 1 0,1-1 0,1 0 0,-1 0 0,1 0 0,-1 0 0,1-1 0,0 1 0,1 0 0,-1-1 0,1 1 0,-1-1 0,1 0 0,0 0 0,0 0 0,0 0 0,1 0 0,-1-1 0,1 0 0,-1 1 0,1-1 0,0-1 0,0 1 0,0 0 0,0-1 0,0 0 0,0 0 0,0 0 0,0-1 0,1 1 0,-1-1 0,0 0 0,0 0 0,1 0 0,-1-1 0,0 1 0,0-1 0,0 0 0,0-1 0,0 1 0,8-4 0,-8 2-15,1 1 1,-1-1-1,1 0 0,-1-1 0,0 1 0,0-1 1,-1 0-1,1 0 0,-1 0 0,0 0 0,0 0 1,4-9-1,-2 4-45,-1 0 1,0 0-1,-1-1 1,0 0-1,3-17 1,-5 19-67,-1 0 0,0 0 0,0 0 0,0 0-1,-1 0 1,-1 0 0,1 0 0,-1 1 0,0-1 0,-1 0 0,0 1 0,0 0 0,-1-1 0,-6-9 0,7 12-178,-1 0 0,1 1 1,-1-1-1,0 1 1,0 0-1,0 0 0,-1 0 1,1 1-1,-1 0 1,0 0-1,0 0 1,0 0-1,0 1 0,-1-1 1,1 1-1,0 1 1,-1-1-1,0 1 0,1 0 1,-11 0-1,14 1 18,1 0-1,-1 0 1,0 0-1,1 0 1,-1 0-1,1 1 1,-1-1-1,-2 2 0,3-2 35,1 0-1,0 0 0,-1 0 0,1 1 1,0-1-1,-1 0 0,1 0 0,0 1 1,0-1-1,-1 0 0,1 1 1,0-1-1,0 0 0,-1 1 0,1-1 1,0 0-1,0 1 0,0-1 0,0 1 1,0-1-1,-1 0 0,1 1 0,1 1-189,-1-1 1,0 0-1,0 1 0,1-1 0,-1 0 0,1 0 0,0 0 0,-1 1 0,1-1 0,0 0 0,-1 0 0,1 0 1,0 0-1,0 0 0,0 0 0,0 0 0,1 0 0,10 10-3499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22 8832,'2'-13'2908,"-1"5"2824,-5 18-2917,-40 118-388,17-52-1963,1-1-1651,6-28-4234,19-44 4697,-2 1-3181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8960,'-5'3'14510,"2"1"-15261,-1 5 853,1-1 0,0 1 0,0 0 0,1 1 0,0-1 0,1 0-1,0 1 1,0 16 0,-4 22-149,-25 119-193,29-141-1516,1-15-5832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3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11392,'-7'0'8469,"10"7"-6528,4 19-1717,2 0 0,1 0 0,0-1 0,23 37 0,-33-61-286,7 10-1238,0 0-1,0-1 0,1 0 0,1-1 0,10 11 1,-7-10-3260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8448,'4'-51'6965,"-4"51"-6892,0-1-1,-1 1 1,1-1 0,0 0 0,1 1-1,-1-1 1,0 0 0,0 1 0,0-1 0,0 1-1,0-1 1,1 1 0,-1-1 0,0 0-1,0 1 1,1-1 0,-1 1 0,0-1-1,1 1 1,-1-1 0,1 1 0,-1 0 0,1-1-1,-1 1 1,1-1 0,0 1 0,-1 0-16,1 0 1,-1-1-1,0 1 1,1 1-1,-1-1 0,0 0 1,0 0-1,1 0 1,-1 0-1,0 0 1,1 0-1,-1 0 1,0 0-1,0 0 1,1 0-1,-1 1 1,0-1-1,0 0 1,1 0-1,-1 0 1,0 1-1,0-1 1,0 0-1,6 12 887,6 57 511,-3-10-1086,-1-15-350,-6-29-357,0-1 1,2 1-1,0-1 0,8 20 0,-9-20-3560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0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10112,'27'-7'4704,"8"0"-3584,-31 7-33,11-4-511,-3 2 0,6-2-320,-3 0-96,4 2-96,-3 2-256,-1 0-32,-3 0-1024,-1 2-383,1 2-3041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9856,'4'-17'7530,"0"25"-5231,6 30-1218,7 70 1,-6-26-3491,-3-42-2386,3-1-3449,-7-29 4340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1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8960,'0'0'301,"-1"0"0,0 0 0,0 0 0,0-1 0,1 1 0,-1 0-1,0 0 1,0 0 0,0 0 0,0 0 0,1 0 0,-1 1 0,0-1 0,0 0 0,0 0 0,1 1 0,-1-1 0,0 0 0,0 1 0,1-1 0,-2 1 0,1 0-38,-1 0 0,1 1-1,0-1 1,0 1 0,0-1 0,0 0 0,0 1 0,0 0-1,-1 1 1,0 3-67,0-1 0,0 1 0,1-1 0,-2 12 0,1 107 1254,3-69-1028,-1-47-380,1 1 1,-1-1-1,1 1 1,1-1-1,0 1 1,0-1-1,0 0 1,1 0-1,4 8 1,-5-12 38,0 0 1,0-1-1,1 1 1,-1-1-1,1 0 0,0 0 1,0 0-1,0 0 1,1 0-1,-1-1 0,0 1 1,1-1-1,0 0 1,-1 0-1,1 0 0,0-1 1,0 1-1,0-1 1,7 1-1,-3 0 55,1-1 0,0-1 0,0 0 0,-1 0 0,1 0 1,0-1-1,-1-1 0,12-2 0,-17 3-93,0 0 1,0 0 0,0 0-1,0 0 1,0 0-1,0-1 1,0 0-1,0 1 1,-1-1-1,1 0 1,-1 0 0,1-1-1,-1 1 1,0 0-1,0-1 1,0 0-1,0 1 1,0-1-1,0 0 1,-1 0-1,0 0 1,1 0 0,-1 0-1,0 0 1,0-4-1,0 5-36,-1 1-1,0-1 0,0 1 1,0-1-1,0 1 1,0-1-1,-1 1 0,1-1 1,0 1-1,-1 0 0,1-1 1,-1 1-1,1-1 1,-1 1-1,0 0 0,0-1 1,1 1-1,-3-1 1,2 0-38,-1 0 0,0 0 1,-1 0-1,1 1 1,0-1-1,0 1 1,-1 0-1,1-1 0,-5 0 1,2 0-175,-1 1 0,0-1 1,1 1-1,-1 0 0,0 1 1,0 0-1,1 0 0,-12 1 1,11 0-557,1 0 1,-1 1 0,1 0 0,0 0-1,-1 0 1,1 0 0,0 1-1,-9 6 1,32-9-13634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2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13 9472,'-1'-1'433,"1"0"0,0 1 0,-1-1 0,1 0 1,-1 1-1,1-1 0,-1 0 0,1 1 0,-1-1 1,1 1-1,-1-1 0,0 1 0,1-1 0,-1 1 0,0-1 1,1 1-1,-1-1 0,0 1 0,0 0 0,1 0 0,-1-1 1,0 1-1,0 0 0,-1 0 0,1 0-363,0 0-1,0 1 1,-1-1-1,1 0 1,0 1-1,0-1 1,0 1 0,0 0-1,-2 1 1,-13 10-12,0 0 1,1 2 0,-22 25-1,33-34-110,-1 1 0,1-1 0,0 1 0,1 0 0,-6 11 0,9-14 22,-1-1 0,0 0 0,0 0 0,1 1 1,-1-1-1,1 0 0,-1 1 0,1-1 0,0 0 1,0 1-1,0-1 0,1 0 0,-1 1 0,0-1 1,1 0-1,0 1 0,-1-1 0,1 0 0,0 0 1,2 3-1,-1-1-4,1-1 0,0 1 0,0-1 0,0 0 0,1 0 0,-1 0 0,1 0 0,-1 0 0,1-1 0,4 2 0,4 1 39,-1 0-1,16 3 1,-4 0 24,-16-6 118,1 1 0,-1 0 1,0 1-1,0 0 0,0 0 0,0 0 0,0 1 1,-1 0-1,11 11 0,-16-14-48,0-1 0,-1 1 0,1-1 1,-1 1-1,1 0 0,-1-1 0,1 1 0,-1 0 0,0 0 0,0-1 0,0 1 1,0 0-1,0-1 0,0 1 0,0 0 0,0 0 0,-1-1 0,1 1 0,-2 1 1,1 1-86,0-1 0,0 1 1,-1-1-1,1 0 0,-1 0 1,0 1-1,0-1 1,-3 3-1,0-2-24,1 0 1,0 0-1,-1-1 0,1 1 1,-1-1-1,0-1 0,0 1 1,-1-1-1,1 1 0,0-1 1,-1-1-1,1 1 0,-1-1 1,0 0-1,-6 0 0,11-1 3,1 0 0,-1 0-1,1 0 1,-1 0-1,1 0 1,-1 0 0,0 0-1,1 0 1,-1 0-1,1 0 1,-1 0 0,1 0-1,0-1 1,-1 1 0,1 0-1,-1 0 1,1-1-1,-1 1 1,1 0 0,-1 0-1,1-1 1,0 1 0,-1-1-1,1 1 1,0 0-1,-1-1 1,1 1 0,0-1-1,0 1 1,-1-1-1,1 1 1,0-1 0,0 1-1,0-1 1,0 1 0,-1-1-1,1 1 1,0-1-1,0 1 1,0-1 0,0 1-1,0-1 1,0 1 0,1-1-1,-1 1 1,0-1-1,0 0 1,2-4-80,-1 0 1,1 0-1,0 1 1,4-6-1,-2 2 32,13-37 101,-1 1 0,16-81 0,-30 117-41,-1-1-1,0 1 0,-1-1 1,0-10-1,0 16-69,0 0-1,-1 0 1,1 0 0,-1 0-1,1 0 1,-1 0 0,0 0-1,0 0 1,-1 0-1,1 0 1,-1 0 0,1 1-1,-1-1 1,0 1 0,-2-3-1,3 4-34,0 0-1,-1 0 1,1 0-1,0 1 1,0-1-1,0 1 1,-1-1-1,1 1 1,0-1-1,-2 1 1,-5-1-3360,15 6-1925,-2 1 552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10368,'-2'3'9077,"-8"19"-7627,1-1-1099,-10 33 1,18-47-339,-1 0 0,1 1 0,0-1 1,0 0-1,1 0 0,0 1 0,0-1 0,3 14 1,-3-20 7,0-1 1,1 1-1,-1 0 1,1 0-1,-1 0 1,1 0-1,-1 0 1,1-1 0,0 1-1,-1 0 1,1 0-1,0-1 1,0 1-1,-1-1 1,1 1-1,0-1 1,0 1-1,0-1 1,0 1-1,0-1 1,0 0 0,0 1-1,0-1 1,-1 0-1,1 0 1,0 0-1,0 0 1,0 1-1,0-2 1,0 1-1,2 0 1,4 0-112,0-1-1,0 0 1,9-3-1,-7 2-396,29-8-5529,-29 7 1387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3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9216,'1'-2'2094,"0"2"-1832,-1-1-1,0 1 1,1 0 0,-1 0 0,0 0-1,0 0 1,1 0 0,-1 0 0,0 0 0,1-1-1,-1 1 1,0 0 0,1 0 0,-1 0-1,0 0 1,1 0 0,-1 1 0,0-1-1,0 0 1,1 0 0,-1 0 0,0 0 0,1 0-1,-1 0 1,0 0 0,0 0 0,1 1-1,0 0-26,0 0 0,0 0 0,0 0-1,-1 0 1,1 0 0,0 0 0,-1 0-1,1 0 1,0 2 0,7 26-44,-5 3 500,1 58-1,1 26-314,3-59-1725,6-2-4147,-10-45 2691,0 0-1296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7552,'0'0'12469,"8"10"-7835,-5-9-4467,-1 0 0,0 0 0,1 0 0,-1 0 0,1 0 0,-1-1 0,1 1 0,-1-1 0,1 0 0,-1 1 0,1-1 0,0-1 0,3 1 0,6-2 256,18-5 1,-17 3-148,67-11 561,131-8-1,-98 13-146,-78 6-581,103-6 17,-113 10-513,-9 0-3861,-15 0 3392,0 1 0,0-1-1,0 0 1,0 1 0,0-1-1,0 1 1,0-1 0,0 1 0,0-1-1,1 2 1,5 3-5399,1-2 1770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10624,'1'-2'8989,"5"1"-4997,13 3-3820,-7-1 562,122-1 23,-47 0-3146,-84 0 1770,4 0-539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8064,'-5'-1'14330,"10"6"-15530,19 15 1732,0-2 1,1-1-1,1 0 0,29 12 0,-19-9-185,50 38-1,-21-14 348,-20-18-465,-40-25-1624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5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11520,'0'4'5247,"8"-1"-2079,-4-6-1984,-1 3-32,13-7-512,-6 0-224,17-3-256,-4 3-64,8 1 96,-4 2-1088,2 4-416,-2 0-928,0 4-256,-4-4-2783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49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64 7552,'1'-12'3365,"1"1"0,-1-20 0,-1 30-3317,0 1 0,0 0-1,0-1 1,0 1 0,0 0-1,0 0 1,0-1-1,0 1 1,0 0 0,0-1-1,0 1 1,0 0 0,0-1-1,0 1 1,-1 0-1,1-1 1,0 1 0,0 0-1,0 0 1,0-1 0,0 1-1,-1 0 1,1 0-1,0-1 1,0 1 0,-1 0-1,1 0 1,0 0 0,0-1-1,-1 1 1,1 0-1,0 0 1,0 0 0,-1 0-1,1 0 1,0-1 0,-1 1-1,1 0 1,0 0-1,0 0 1,-1 0 0,1 0-1,0 0 1,-1 0 0,1 0-1,0 0 1,-1 0-1,1 0 1,0 0 0,-1 1-1,1-1 1,0 0 0,0 0-1,-1 0 1,-1 1 39,0 0 0,0 0 0,0 1 0,1-1 0,-1 0 0,0 1 0,1-1 0,-3 3 0,-6 9 99,0 1-1,1 0 1,0 0-1,-10 26 1,8-14 267,-14 54 1,19-47-88,1 1 1,2 0 0,1 50-1,2-64-309,1 1 0,1-1 0,1 0 0,0 0 0,1 0 0,14 34 0,-14-43-28,0-1 1,2 0 0,-1-1-1,1 0 1,0 1-1,1-2 1,0 1 0,1-1-1,-1 0 1,2-1-1,-1 0 1,1 0 0,0-1-1,10 6 1,-1-1-198,6 2-2248,-9-6-3698,-8-6 2402,-3-1-656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0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16 118 7552,'-1'-1'307,"1"0"0,0 1 1,0-1-1,-1 1 1,1-1-1,-1 1 0,1-1 1,0 1-1,-1-1 0,1 1 1,-1-1-1,1 1 0,-1-1 1,0 1-1,1 0 0,-1-1 1,1 1-1,-1 0 0,0-1 1,1 1-1,-1 0 0,0 0 1,-3-1 3641,5-1-3658,-1-1 0,1 1 0,-1-1 0,1 1-1,0 0 1,0-1 0,0 1 0,1 0 0,-1 0 0,0-1 0,1 1-1,-1 0 1,4-3 0,27-25-93,-26 25 76,0 0-220,0 1 1,1-1-1,-1 1 1,1 0-1,13-5 1,-18 8 3,1 0 1,-1 0 0,0 1-1,1-1 1,-1 1-1,1-1 1,-1 1 0,1 0-1,-1 0 1,1 0-1,-1 0 1,1 0 0,-1 0-1,0 1 1,1-1-1,-1 1 1,1 0 0,-1 0-1,0 0 1,0 0-1,4 2 1,-5-2 0,0 0 1,1 1-1,-1-1 1,0 1-1,0-1 1,0 1-1,0-1 1,0 1-1,-1 0 1,1-1-1,0 1 1,-1 0-1,1 0 1,-1 0-1,0-1 1,1 1-1,-1 0 1,0 0-1,0 0 1,0 0-1,-1 3 1,0 3 11,-1 1 1,0-1-1,-4 10 1,4-14-62,-3 10 6,-2 0 0,-11 19-1,11-21-51,0-1 0,1 1 0,1 0 0,-4 13 0,8-24 23,1-1 1,0 1-1,0 0 0,0 0 1,-1 0-1,1 0 1,0 0-1,0 0 0,0 0 1,0 0-1,1 0 0,-1 0 1,0 0-1,0 0 1,1 0-1,-1 0 0,0 0 1,1 0-1,-1 0 0,1 0 1,-1 0-1,1-1 1,-1 1-1,1 0 0,0 0 1,0-1-1,-1 1 0,2 1 1,2 0 19,0 0 0,0 0 1,0 0-1,0-1 0,7 2 0,7 3-20,-6 0 21,-1 0-1,0 0 1,0 1 0,-1 0-1,0 1 1,0 0 0,-1 1 0,13 13-1,-21-20 33,0 0-1,1 0 1,-1 0 0,0 0-1,0 0 1,0 0-1,0 0 1,-1 0-1,1 0 1,0 0 0,-1 0-1,1 0 1,-1 0-1,0 1 1,0-1-1,0 0 1,0 0 0,0 0-1,-1 1 1,1-1-1,-1 0 1,1 0-1,-1 0 1,0 0 0,1 0-1,-3 3 1,-2 3 18,0 0 0,-1-1 1,1 0-1,-15 13 0,7-7-106,2 0-177,-25 19 0,31-28-411,-1-1 0,1 1 1,-1-1-1,0 0 0,0 0 1,0-1-1,-9 3 0,15-5 478,-1 0 0,1 1-1,0-1 1,0 0-1,-1 0 1,1 0 0,0 0-1,0 0 1,-1 0 0,1 0-1,0 0 1,-1 0-1,1 0 1,0 0 0,0 0-1,-1 0 1,1 0-1,0 0 1,-1 0 0,1 0-1,0 0 1,0-1 0,-1 1-1,1 0 1,0 0-1,1-5-2699,-1 4 2245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134 137 6272,'1'-1'410,"0"-1"-1,-1 1 1,1 0 0,0-1 0,-1 1-1,1 0 1,0-1 0,-1 1 0,0-1-1,1 1 1,-1-1 0,0 1 0,0-1 0,0 1-1,0-1 1,0 1 0,0-1 0,0 0-1,-1 1 1,1-1 0,-1 1 0,1 0-1,-2-4 1,-2-6 832,-4-13 510,7 22-1599,1 1 0,-1 0 1,0-1-1,0 1 0,0 0 1,0-1-1,1 1 0,-2 0 0,1 0 1,0 0-1,0 0 0,-2-1 1,2 1-122,0 1 0,0 0 1,1 0-1,-1 0 0,0 0 0,0 0 1,1 0-1,-1 0 0,0 0 1,0 0-1,0 0 0,1 0 1,-1 0-1,0 1 0,0-1 1,1 0-1,-1 1 0,0-1 0,0 0 1,1 1-1,-1-1 0,0 1 1,1-1-1,-1 1 0,-13 14 101,14-15-129,-11 14-5,0 1 0,1 1 0,-11 21 1,17-27 2,0 0 0,0 1 0,1-1-1,0 1 1,1 0 0,-2 19 0,3-14 16,1 0-1,1 0 1,4 28-1,-4-38 59,1 1 1,-1-1-1,1 0 0,0 0 0,1 0 1,-1 0-1,1 0 0,0-1 1,1 1-1,-1-1 0,1 0 0,6 7 1,-9-11-6,0 0 0,1 0 0,-1 0 0,0 0 1,1 0-1,-1 0 0,1-1 0,-1 1 1,1 0-1,-1-1 0,1 1 0,-1-1 0,1 0 1,-1 1-1,1-1 0,0 0 0,-1 0 0,1 0 1,0 0-1,-1 0 0,1-1 0,1 1 1,1-1 57,-1-1 0,0 1 0,0-1 0,1 0 0,-1 1 0,0-1 0,-1-1 0,5-2 1,6-7 45,-1 0 0,-1 0 1,0-2-1,-1 1 1,0-1-1,-1-1 1,0 1-1,-1-1 1,7-20-1,-13 27-166,0 0 1,-1 0-1,0-1 0,0 1 1,-1 0-1,0 0 0,0-1 0,-1 1 1,0 0-1,-3-11 0,-1 0-60,-1 0 1,-1 1-1,-10-22 0,14 35-118,0-1-1,0 1 1,0 0 0,0 0-1,-1 0 1,0 0 0,-7-7-1,11 12 86,-1 0 0,1-1-1,0 1 1,-1 0 0,1-1 0,0 1-1,-1 0 1,1 0 0,0-1 0,-1 1-1,1 0 1,-1 0 0,1-1-1,-1 1 1,1 0 0,0 0 0,-1 0-1,1 0 1,-1 0 0,1 0 0,-1 0-1,1 0 1,-1 0 0,1 0-1,0 0 1,-1 0 0,1 0 0,-1 0-1,1 0 1,-1 0 0,1 0 0,-1 1-1,1-1 1,0 0 0,-1 1 0,0 0-184,0-1 1,1 1 0,-1 0 0,1 0 0,0 0 0,-1 0 0,1 0 0,0 0 0,-1 0 0,1 0 0,0 0 0,0 0 0,0 0-1,0 1 1,0 3-926,0-1-1,1 0 1,-1 1-1,3 4 1,1 6-3047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2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 9216,'-16'0'8639,"21"0"-6191,73 1 1322,4 0-4206,-20-6-2463,1 0-5386,-36 5 3800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11 8704,'4'-10'13759,"-5"11"-13156,-6 15-96,-1 0 1,-13 19-1,8-14-328,-3 3-177,-2 0 0,-39 39 0,-4 5-61,-45 80-1904,93-133 123,7-9-267,6-16-6617</inkml:trace>
  <inkml:trace contextRef="#ctx0" brushRef="#br0" timeOffset="1">0 65 12288,'2'-2'6238,"1"3"-3696,5 6-1443,-5-5-51,78 71 809,40 36-1179,-89-77-2161,44 57-1,-69-79-618,9 17 0,5 8-7043,-13-24 5439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3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11264,'5'0'1027,"0"1"1,0-1 0,0 1-1,0 0 1,-1 0 0,1 1-1,6 2 1,-3 0-397,0 0 0,0 1 0,10 7 1,2 5-410,30 32 0,-46-44 65,16 16 107,-1 1 0,-1 1 0,16 26 0,-26-35-229,-1-1 1,-1 1 0,0 0-1,0 0 1,-2 1 0,1 0-1,2 25 1,-5-22-93,-1 0 0,-1 0 1,-1 0-1,-1 0 0,-5 27 1,-1-13-534,-1-1 1,-15 34-1,-10 13-4500,33-75 4451,0-1 0,0 1 0,1-1 0,-1 1 0,1-1 0,0 1 0,0 4-1,0-6 236,0 0-1,0-1 1,0 1-1,0 0 0,0 0 1,1 0-1,-1 0 1,0 0-1,0-1 0,1 1 1,-1 0-1,1 0 0,-1-1 1,1 1-1,-1 0 1,1 0-1,-1-1 0,1 1 1,0-1-1,-1 1 1,1-1-1,1 2 0,9 0-3511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5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4 157 7424,'-3'-70'9621,"3"63"-6781,0 14-2123,0 18-408,50 371 2011,-44-355-2126,21 68 0,-22-93-166,1 0 0,0 0-1,2-1 1,0 0-1,0 0 1,21 24 0,-23-32 12,0-1 1,0 0-1,11 8 1,-16-12-19,0-1 1,1 0-1,-1 0 1,0 0 0,1 0-1,0 0 1,-1-1-1,1 1 1,-1 0-1,1-1 1,0 1 0,0-1-1,-1 0 1,1 0-1,0 1 1,0-1 0,-1 0-1,1 0 1,0 0-1,0-1 1,-1 1-1,1 0 1,2-2 0,-2 1-2,-1 0 0,0 0 1,1 0-1,-1 0 1,0 0-1,0-1 0,0 1 1,0 0-1,0-1 0,0 1 1,0-1-1,0 1 1,0-1-1,-1 1 0,1-1 1,-1 0-1,1 1 0,-1-1 1,0 0-1,1-2 1,-1 0-2,8-38-107,-3 1-1,-1-1 1,-3-47 0,-15-126-823,-2 85 486,-2-5 182,18 132 228,-1-3-34,1 1 0,0-1 1,0 1-1,1-7 0,-1 11 40,0 0 0,0 1 0,0-1 0,0 0 0,1 0 0,-1 0-1,0 0 1,0 1 0,1-1 0,-1 0 0,1 0 0,-1 1 0,1-1 0,-1 0 0,1 1 0,-1-1-1,1 0 1,0 1 0,-1-1 0,1 1 0,0-1 0,-1 1 0,1-1 0,0 1 0,0-1-1,-1 1 1,1 0 0,0 0 0,0-1 0,0 1 0,0 0 0,-1 0 0,3 0 0,58 3 425,-39-1 91,0-1 0,41-4 0,284-30 1184,-307 30-1629,357-10 230,2 22 128,-87-3 417,-178-6-3953,-133 0 2783,0 0 1,-1 0-1,1 0 1,0 0-1,0 0 1,-1 0-1,1 0 1,0 1-1,-1-1 1,1 0-1,0 0 1,-1 1-1,1-1 1,0 0-1,-1 1 1,1-1-1,-1 1 1,1-1-1,-1 0 1,1 1-1,-1-1 1,1 1-1,-1 0 1,1 0-1,3 5-4686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27 5888,'4'-3'1605,"13"-20"11659,-25 31-11771,-18 22-1174,0 2 0,2 0 0,2 2 0,-26 50 0,39-65-346,-36 69-1034,44-87 85,-2-1-1292,1 0 1823,1 0 0,0 1 0,0-1 0,0 0-1,0-1 1,0 1 0,0 0 0,0 0 0,-1 0 0,1-1 0,0 1 0,0 0 0,0-1 0,-1 0 0,0-5-3560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6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11136,'0'0'3594,"4"7"1249,37 52-642,13 35-3373,-44-75-1090,0-1 0,1 0 0,1 0 0,1-1 0,0-1 0,1 0 0,24 20 0,-18-19-4602,-13-9-234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0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9856,'0'3'13378,"4"-5"-13983,0-1 786,-1 1 0,1 0 0,-1 0 0,1 1 1,0-1-1,-1 1 0,8-2 0,15-6 700,-25 8-829,-1 1 0,1-1-1,0 1 1,-1-1 0,1 1-1,0 0 1,0-1-1,-1 1 1,1 0 0,0-1-1,0 1 1,-1 0 0,1 0-1,0 0 1,0 0 0,0 0-1,0 0 1,-1 0 0,1 0-1,0 0 1,0 0 0,0 1-1,-1-1 1,1 0 0,0 0-1,0 1 1,-1-1 0,1 0-1,0 1 1,0-1 0,-1 1-1,2 0 1,-1 1 28,0 0 1,0 0 0,-1 0-1,1 1 1,-1-1 0,1 0-1,-1 0 1,0 0-1,1 0 1,-1 1 0,-1 1-1,1 8-72,-1 0 0,-3 12-1,2-13 78,0 1 0,1 11-1,1-22-87,0-1 0,0 1 0,0 0 0,0-1-1,1 1 1,-1 0 0,0-1 0,0 1 0,1 0-1,-1-1 1,1 1 0,-1-1 0,0 1-1,1-1 1,-1 1 0,1-1 0,0 1 0,-1-1-1,1 1 1,-1-1 0,1 0 0,-1 1-1,1-1 1,0 0 0,-1 0 0,1 1 0,0-1-1,-1 0 1,1 0 0,0 0 0,0 0-1,0 0 1,28 1-137,-22-1 125,-4 0 33,0-1 0,1 2 0,-1-1 0,0 0 0,0 1 0,1 0 1,-1 0-1,0 0 0,0 0 0,0 0 0,0 0 0,4 3 0,-7-3 24,1-1-1,-1 1 1,1 0 0,-1-1-1,1 1 1,-1 0 0,0 0-1,0 0 1,1-1 0,-1 1-1,0 0 1,0 0 0,0 0-1,0 0 1,0 0 0,0-1 0,0 1-1,0 0 1,0 0 0,0 0-1,0 0 1,0-1 0,-1 1-1,1 0 1,-1 1 0,-11 23 200,9-21-224,-17 30-66,-7 9-311,13-13-3170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7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9984,'1'-3'9322,"10"-5"-7247,19-8-1969,-21 13 98,-1 0 0,1 0 0,0 1 0,0 0 0,0 1-1,0 0 1,0 0 0,11 1 0,-17 0-107,0 1 1,0-1-1,0 1 1,1 0-1,-1 0 0,0 0 1,0 0-1,0 0 0,0 1 1,-1-1-1,5 4 0,-5-3-28,0-1 0,0 1 0,-1 0 0,1 0 0,-1 0 0,1 0 0,-1 1 0,0-1 0,0 0 0,0 0 0,0 1 0,0-1 0,0 1 0,-1-1 0,1 1 0,-1 3 0,1-2-17,-1 1 0,-1-1 0,1 0 1,-1 0-1,1 0 0,-1 0 0,-1 0 0,1 0 0,0 0 0,-3 4 0,-4 6 26,-11 18 1,3-8-99,8-11 42,5-9-26,-1 1-1,1 0 1,0 0 0,-3 9 0,6-14 0,0 1 0,-1 0 0,1 0 0,0 0 0,0 0 0,0 0 0,0 0 0,0 0 0,0 1 0,0-1 0,0 0 0,0 0 0,0 0 0,0 0 0,1 0 0,-1 0 0,0-1 0,1 1 0,-1 0 0,1 0 0,-1 0 0,1 0 0,-1 0 0,1 0 0,-1-1 0,1 1 0,0 0 0,0 0 0,-1-1 0,3 2 0,4 2-541,1 0 1,-1-1 0,1 0-1,0 0 1,0-1 0,17 3-1,10 4-5025,-16-5 541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7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10368,'0'0'355,"0"0"0,-1-1 0,1 1 0,0 0 0,-1-1 0,1 1 0,-1 0 0,1 0 0,-1-1 0,1 1 1,-1 0-1,1 0 0,0 0 0,-1 0 0,1-1 0,-1 1 0,1 0 0,-1 0 0,1 0 0,-2 0 0,1 11 2056,1-6-2604,8 204 1718,-8-202-1655,14 95-693,-10-81-2729,8 24-1,-8-34-516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8704,'-8'4'3328,"12"-1"-2592,3 4 640,-3-4 192,4 1-449,3-4-63,9 0-544,7-4-160,2 1-224,6-1-32,3 1 32,1 0-1120,-2-1-544,-6 4-1951,3 4-897,-7 2 800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8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11008,'0'0'262,"0"-1"1,0 1 0,0-1-1,1 1 1,-1 0 0,0-1-1,0 1 1,1-1 0,-1 1-1,1-1 1,-1 1 0,0 0-1,1-1 1,-1 1 0,1 0-1,-1-1 1,1 1 0,-1 0-1,1 0 1,-1-1 0,1 1-1,-1 0 1,1 0 0,-1 0-1,1 0 1,0 0-129,-1 0 0,1 1 0,-1-1 0,1 0 0,-1 1-1,1-1 1,-1 0 0,1 1 0,-1-1 0,1 1 0,-1-1 0,0 1 0,1-1 0,-1 1 0,0-1 0,0 1-1,1 0 1,-1 0 0,2 6 64,0 0 0,2 13 0,-4-16 176,4 28-189,-2 0 1,-3 42-1,1 18-229,2-55-74,-1 0-2066,7 41 0,-5-59-311,-2 0-1825</inkml:trace>
  <inkml:trace contextRef="#ctx0" brushRef="#br0" timeOffset="1">103 74 9216,'-2'7'6668,"-3"6"-4199,-3 11-1095,6-13-1089,0 0 0,1 0 0,0 0 0,1 0 0,0 0 0,3 14 0,-3-22-304,0 0 0,1 0 0,0 0 0,0 0 0,0 0 0,0 0 0,0 0 0,1-1 0,-1 1 0,1-1 0,-1 1 0,1-1 0,0 1 1,0-1-1,0 0 0,1 0 0,-1 0 0,0 0 0,1 0 0,3 1 0,-4-1-617,1-1 0,0 0 0,-1-1 0,1 1 0,0 0 0,0-1 0,0 1 0,4-1 0,4 0-3860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10624,'-1'0'4549,"-2"4"-1595,0 5-2119,0-1-1,1 1 1,-1 14-1,0 0-529,-3 12-257,2 1 0,1 63 1,4-76-961,1 0 1,1-1 0,1 1 0,1-1 0,11 32 0,-8-37-1511,3-6-1652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5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10752,'0'1'4752,"-3"6"-3297,2-2-819,-1 0-1,1 0 0,0 0 0,0 0 0,1 1 0,0 7 0,0-8-441,0 0-1,1 1 1,-1-1 0,2 0-1,-1 1 1,0-1 0,1 0-1,0 0 1,0 0 0,4 6-1,-3-6-237,1-1-1,-1 0 0,1 0 0,0 0 1,0 0-1,0 0 0,1-1 1,-1 0-1,1 0 0,0 0 0,-1-1 1,1 1-1,1-1 0,-1 0 1,6 1-1,19 1-3305,1-6-3848,-19 1 3150</inkml:trace>
  <inkml:trace contextRef="#ctx0" brushRef="#br0" timeOffset="1">190 14 9856,'-8'-3'10049,"8"3"-9831,-7 13 2206,-1 20-3069,8-32 982,-7 34-315,2-1-1,2 2 0,0-1 1,6 62-1,12 12-4965,-11-92 2326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0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322 126 8192,'1'-4'1633,"-1"0"1,1 0-1,-1 0 1,0 0-1,0 0 1,-1-6-1,0-4 554,1 11-2068,0 0-1,0 0 1,-1 0 0,1 0 0,-1-1 0,0 1 0,0 0 0,0 0 0,0 0 0,0 0 0,0 1 0,-1-1 0,0 0-1,1 0 1,-1 1 0,0-1 0,0 1 0,-1 0 0,1-1 0,0 1 0,-1 0 0,1 0 0,-1 1 0,0-1-1,0 1 1,-3-2 0,1 1-115,1 0 0,-1 1 0,0 0 0,1 0 0,-1 1 0,0-1 0,0 1 0,0 0 0,1 0 0,-1 1 0,0-1 0,0 1 0,1 0 0,-1 1 0,-6 1 0,-4 2-24,0 1 0,0 1 0,1 0-1,0 0 1,-17 13 0,23-14 8,1 0 0,0 0 1,0 1-1,1 0 0,0 0 0,0 0 1,1 1-1,0 0 0,0 0 0,-6 14 1,8-12-5,0 0 1,0 0-1,0 0 1,1 0 0,1 0-1,0 0 1,0 1 0,1-1-1,0 0 1,1 1-1,0-1 1,1 0 0,0 0-1,1 0 1,3 10-1,-3-12 6,1 0 0,0 0-1,0-1 1,0 1 0,1-1 0,0 0-1,0 0 1,1-1 0,0 0-1,0 0 1,1 0 0,-1-1-1,1 0 1,1 0 0,-1 0-1,0-1 1,17 6 0,-21-8 24,1-1 0,0 0 0,-1 0 0,1-1 0,0 1 0,0-1 0,-1 0-1,1 1 1,0-2 0,0 1 0,0 0 0,-1-1 0,1 0 0,7-2 0,-6 1 9,-1 0 0,1-1 0,-1 0 0,0 0 0,0 0-1,0 0 1,0 0 0,0-1 0,6-7 0,1-6 91,-1 1 0,0-2 0,-1 1 0,10-30 0,-15 37-45,31-100 1542,-34 145-1489,-1 93 209,0-79-252,-1 56 210,19 154-1,-10-197-319,12 59-109,-19-113-962,1 0-1,-1 1 0,-1 15 1,0-22 661,1 4-1524,0-5 428,0-1 1463,-1 0 1,0 0 0,0 0 0,0 0-1,0 0 1,0 0 0,0 0 0,0 0 0,0 0-1,1 0 1,-1 0 0,0 0 0,1-2-1758,3-5-3512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1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9 793 9728,'-8'16'3205,"8"-9"-1856,1 8-135,0-10-777,-1-1 0,1 1 0,0 0-1,0 0 1,0 0 0,4 7 0,-4-11-364,-1 0-1,1 0 1,0 0 0,0 1-1,0-2 1,0 1 0,-1 0-1,1 0 1,1 0 0,-1 0-1,0 0 1,0-1 0,0 1-1,0-1 1,0 1 0,1-1-1,-1 1 1,0-1 0,1 0-1,-1 1 1,0-1 0,1 0-1,-1 0 1,0 0 0,1 0-1,-1 0 1,0 0 0,0 0-1,1-1 1,-1 1 0,2-1-1,2-1 165,1 0-1,-1 0 1,0-1-1,0 1 1,0-1-1,-1 0 1,1 0-1,-1-1 1,1 0-1,-1 0 1,6-7-1,0-1 105,0-2 0,13-21 1,-12 16-302,-2 0 0,0-1 0,0 0 0,-2-1 0,-1 1 0,0-1 0,4-42 0,-3-41-168,-4 1 0,-6-1 0,-17-124 0,19 222 105,1 4 8,0-1 0,0 1-1,-1 0 1,1 0 0,-1 0 0,1 0 0,-1 0-1,0 1 1,0-1 0,0 0 0,0 0 0,0 0-1,0 1 1,-2-3 0,3 4 12,0 0 1,-1 0 0,1-1-1,0 1 1,0 0-1,-1 0 1,1 0-1,0 0 1,0-1-1,-1 1 1,1 0 0,0 0-1,-1 0 1,1 0-1,0 0 1,-1 0-1,1 0 1,0 0-1,-1 0 1,1 0 0,0 0-1,-1 0 1,1 0-1,0 0 1,-1 0-1,1 0 1,0 0-1,0 1 1,-1-1 0,1 0-1,0 0 1,-1 0-1,1 0 1,0 1-1,0-1 1,-1 0-1,1 0 1,0 1 0,0-1-1,0 0 1,-1 0-1,1 1 1,-1 1-7,-1 0 0,1 0 1,0 0-1,0 1 0,0-1 1,0 0-1,0 1 0,1-1 1,-1 5-1,-12 146-2,11-116 38,-2 149 2,4-175-31,10 316-84,-7-278 78,12 148-86,15-3 90,-26-173-39,-3-16 52,-1-1 0,1 0 0,0 0 1,0 0-1,0 0 0,0 0 0,1-1 1,-1 1-1,1 0 0,4 5 0,-6-9-9,0 1 1,0-1-1,0 0 0,0 1 0,1-1 1,-1 0-1,0 0 0,0 1 0,1-1 0,-1 0 1,0 0-1,0 0 0,1 1 0,-1-1 0,0 0 1,0 0-1,1 0 0,-1 0 0,0 0 0,1 0 1,-1 1-1,0-1 0,1 0 0,-1 0 1,0 0-1,1 0 0,-1 0 0,0 0 0,1 0 1,-1 0-1,0-1 0,1 1 0,-1 0 0,0 0 1,1 0-1,-1 0 0,1-1-22,0 0 1,-1 0-1,1 0 0,-1 0 1,1 0-1,-1 0 0,1 0 1,-1 0-1,0 0 0,0 0 0,1-1 1,1-32-409,-2 10-88,1 24 506,0 0 0,0 0 0,0 0 0,0-1 0,0 1 0,0 0 0,-1 0 0,1 0 0,0-1-1,0 1 1,0-1 0,0 1 0,-1 0 0,2-2 0,6-5 285,-1-1 0,1 0-1,-1 0 1,-1-1 0,0 0 0,0 0-1,-1-1 1,5-11 0,2-9 57,11-39 0,9-72-227,-24 100-89,23-222 61,-18 140-138,6-149 211,-18 262-147,-1 8-8,0 0 0,0 1 0,0-1 0,0 0 0,0 0 0,0 0 0,-1 1 0,1-1 1,0 0-1,-1 1 0,0-1 0,1 0 0,-2-2 0,1 4 6,1-1 1,0 1-1,0 0 1,0 0-1,0 0 1,0 0-1,0 0 1,0 0-1,0 0 1,0 0-1,0-1 0,0 1 1,0 0-1,0 0 1,0 0-1,0 0 1,0 0-1,0 0 1,0 0-1,-1 0 1,1 0-1,0 0 1,0 0-1,0 0 1,0 0-1,0-1 0,0 1 1,0 0-1,0 0 1,0 0-1,-1 0 1,1 0-1,0 0 1,0 0-1,0 0 1,0 0-1,0 0 1,0 0-1,0 0 1,-1 0-1,1 0 0,0 1 1,0-1-1,0 0 1,0 0-1,0 0 1,0 0-1,0 0 1,0 0-1,0 0 1,0 0-1,-1 0 1,1 0-1,-4 9 3,0 25-18,6 91-119,-1-102 110,15 175-33,43 76-601,-32-170-3648,-26-98 3096,1 0-1,-1 0 0,-1 1 1,1 6-1,-1-4-3385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12800,'0'0'5791,"0"-5"-3583,5 1-1728,-1 4-96,19-8-160,-7 4 0,25-4-128,-9 5-128,13-1 0,-11-1-1600,7 5-736,-10 0-3231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30 10368,'0'-9'726,"1"8"-122,-1 0-1,0 0 1,0 0 0,0 0 0,0-1-1,0 1 1,-1 0 0,1 0-1,0 0 1,0 0 0,-1-2 0,0 2-326,0 1 1,1-1 0,-1 1 0,0-1-1,0 1 1,1 0 0,-1-1 0,0 1 0,0 0-1,1-1 1,-1 1 0,0 0 0,0 0-1,0 0 1,0 0 0,1 0 0,-1 0-1,0 0 1,-2 0 0,-1 0-187,0 0-1,-1 1 1,1-1 0,-1 1 0,1 0 0,0 0-1,0 0 1,0 1 0,-1 0 0,-5 3-1,4-1-99,0 1-1,1-1 1,-1 1-1,1 0 0,0 0 1,-6 9-1,-4 5-19,2 1-1,0 1 1,1 0-1,1 1 1,1 0 0,1 0-1,1 1 1,-8 40-1,14-37 15,2-25 23,0-1 0,0 1 1,1 0-1,-1 0 0,0 0 0,0 0 0,0 0 0,1 0 0,-1 0 0,0 0 0,1-1 0,-1 1 0,1 0 1,-1 0-1,1 0 0,0-1 0,-1 1 0,1 0 0,0-1 0,-1 1 0,1 0 0,0-1 0,0 1 0,1 0 1,0-1 21,-1 0 0,1 0 1,-1 1-1,1-1 1,0-1-1,-1 1 1,1 0-1,0 0 0,-1 0 1,1-1-1,-1 1 1,1-1-1,-1 0 0,1 1 1,-1-1-1,1 0 1,-1 0-1,1 0 1,-1 0-1,0 0 0,2-1 1,4-5 149,1-1 1,7-10-1,-10 12-88,99-127 883,-81 102-758,-16 19-147,-6 11-65,0-1-1,-1 0 0,1 1 0,0-1 1,0 1-1,0 0 0,0-1 0,0 1 0,0-1 1,1 1-1,-1 0 0,0 0 0,1 0 1,-1 0-1,1 0 0,-1 0 0,1 0 1,-1 1-1,3-2 0,-3 3-1,0-1-1,0 1 0,0 0 1,-1-1-1,1 1 1,0 0-1,0 0 0,-1 0 1,1-1-1,-1 1 1,1 0-1,-1 0 0,1 0 1,-1 0-1,0 0 1,1 0-1,-1 0 0,0 0 1,0 0-1,1 2 1,1 6 15,31 96 197,0 3-4037,-26-87 1417,-4-12-350,-1 0 0,8 13-1,-1-8-2007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0 302 9984,'0'-1'465,"0"1"0,1-1 0,-1 0 0,0 1-1,0-1 1,3-4 4185,-1 4-4185,11-8 2757,14-1-1639,-5 3-1115,0-2 0,0 0 0,-1-1 0,0-1 0,-1-1 0,0-1 0,28-24 0,-27 20-365,0 2 0,1 0 1,1 1-1,0 1 0,29-10 1,-15 9-32,1 1 0,69-12 1,-99 23-49,1 1-8,-1-1 1,1 0 0,15-6-1,-20 7-1717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17 11648,'-3'2'781,"1"0"1,0 1-1,0 0 1,0 0-1,0 0 1,0 0 0,0 0-1,1 0 1,0 0-1,-2 5 1,2-3-211,0 1 1,1 0-1,-1 0 0,1 0 1,1 9-1,0 8 166,-1-3-435,1-1 0,4 25 1,-3-35-215,1 1 0,-1-1 1,1 0-1,1 0 0,0 0 1,8 14-1,-11-22-80,-1 1 0,1-1 0,0 0 0,-1 0 1,1 0-1,0 0 0,0 0 0,0-1 0,0 1 0,0 0 0,0 0 0,0 0 0,0-1 0,0 1 0,0-1 0,0 1 0,0-1 1,0 1-1,1-1 0,-1 1 0,0-1 0,0 0 0,0 0 0,1 0 0,-1 0 0,0 0 0,0 0 0,1 0 0,-1 0 0,0 0 0,0-1 1,0 1-1,1 0 0,-1-1 0,0 1 0,0-1 0,0 1 0,0-1 0,0 0 0,2 0 0,3-4 39,1-1 1,-1 0-1,0 0 0,10-13 0,-9 11-59,1-2-28,-6 6 33,1 0 0,0 0 0,1 1-1,-1-1 1,6-4 0,-9 8 7,1 0-1,-1-1 0,1 1 1,-1 0-1,1-1 0,-1 1 0,1 0 1,-1 0-1,1 0 0,0 0 1,-1 0-1,1-1 0,-1 1 1,1 0-1,-1 0 0,1 0 1,0 0-1,-1 1 0,1-1 1,0 0-1,0 1-1,0-1 1,0 1-1,0-1 1,-1 1-1,1 0 1,0 0-1,-1-1 1,1 1-1,0 0 1,-1 0-1,1 0 1,-1 0-1,1 0 1,-1-1-1,0 1 1,1 2-1,9 25 28,-5-11-65,1 0 0,16 29 0,-20-42 45,0-1 0,1 1 0,-1 0 0,1-1 0,0 0 0,0 0 0,0 1 0,1-2 0,-1 1 0,1 0 0,-1-1 0,1 0 0,0 1 0,0-2 0,0 1 0,7 2 0,-8-3 72,1-1 0,-1 0 0,0 1 0,0-1 0,1-1 0,-1 1-1,0 0 1,0-1 0,1 0 0,-1 1 0,0-1 0,0 0 0,0-1 0,0 1 0,0-1 0,0 1 0,0-1 0,2-2 0,2-2 188,0 0 0,0 0 0,0-1 0,10-14-1,-9 9-153,0 0 0,-1 0 0,0-1-1,-1 0 1,0-1 0,-2 1 0,1-1 0,-1 0-1,-1 0 1,-1 0 0,2-18 0,-4 19-907,0-1 1,0 1 0,-2 0-1,1 0 1,-2-1 0,0 2 0,-7-20-1,2 19-4917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13 11648,'-1'-1'286,"-1"0"0,1 0 0,0-1 0,-1 2 0,1-1 0,-1 0 0,1 0 0,-1 0 0,1 1 0,-1-1 0,0 0 0,1 1 0,-1 0 0,0-1 0,0 1 0,1 0-1,-1 0 1,0 0 0,0 0 0,1 0 0,-1 1 0,0-1 0,1 0 0,-1 1 0,0-1 0,1 1 0,-1 0 0,0-1 0,1 1 0,-1 0 0,-2 2 0,-1 1-209,0 1-1,1 0 0,-1 0 0,1 0 0,0 1 1,0 0-1,0-1 0,1 1 0,0 1 0,0-1 1,1 0-1,-3 11 0,2-6-55,1 1 0,0-1-1,1 1 1,0-1 0,1 1 0,2 20-1,-2-30 14,0-1-1,1 1 0,-1-1 0,0 0 0,1 1 1,-1-1-1,1 1 0,-1-1 0,1 1 0,-1-1 1,1 0-1,0 0 0,0 1 0,0-1 0,0 0 1,0 0-1,0 0 0,1 1 0,-1-1 10,0-1-1,0 0 1,0 0-1,0 1 0,1-1 1,-1 0-1,0 0 1,0 0-1,0 0 0,0 0 1,0 0-1,0 0 1,0-1-1,0 1 1,0 0-1,0-1 0,0 1 1,0 0-1,0-1 1,0 0-1,0 1 0,0-1 1,0 1-1,0-1 1,0 0-1,-1 0 1,2-1-1,2-1 93,-1-1 0,0 1 1,0-1-1,0 0 0,-1 0 0,1 0 0,-1-1 0,2-4 1,12-39 809,-12 37-739,-3 5-54,0 1 0,0-1 0,0 1 0,0-1 0,-1-6 0,1 8-29,0 7-119,2 11-104,4 25-155,14 40 0,-5-28-4681,-15-49 4181,0-1 275,-1 0 1,0 0-1,1 0 0,-1 0 0,1 0 1,-1 0-1,1 0 0,-1 0 0,1-1 1,0 1-1,-1 0 0,2 1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 10624,'-1'5'462,"0"-1"0,1 1 0,-1-1 0,1 1 0,-1-1 0,1 1 1,1 0-1,-1-1 0,1 1 0,0-1 0,0 1 0,0-1 0,0 1 1,1-1-1,0 0 0,0 0 0,0 1 0,0-2 0,1 1 0,-1 0 0,1 0 1,3 3-1,-3-5-342,0 0 1,0-1-1,0 1 1,0-1-1,0 1 1,0-1-1,0 0 1,0 0-1,1 0 1,-1-1-1,0 1 1,1-1-1,-1 0 1,0 1 0,1-2-1,-1 1 1,0 0-1,1-1 1,3 0-1,6-2 87,0-1 0,0 0-1,14-7 1,-5 0 99,0-2 1,-1 0-1,31-25 0,-22 15 74,-29 23-370,-1-1 0,0 1-1,0 0 1,1 0 0,-1 0-1,0-1 1,1 1-1,-1 0 1,0 0 0,1 0-1,-1 0 1,0 0 0,1 0-1,-1 0 1,0-1 0,1 1-1,-1 0 1,0 0 0,1 0-1,-1 0 1,0 1 0,1-1-1,-1 0 1,0 0 0,1 0-1,-1 0 1,0 0 0,1 0-1,-1 0 1,0 1 0,0-1-1,1 0 1,-1 0 0,0 0-1,0 1 1,1-1 0,-1 0-1,0 0 1,0 1 0,1-1-1,-1 0 1,0 1 0,0-1-1,0 0 1,0 1 0,0-1-1,1 0 1,-1 1 0,0-1-1,0 0 1,0 1 0,0-1-1,0 0 1,0 1-1,0-1 1,0 0 0,0 1-1,1 29 256,-1-22-210,-2 49 434,-1 0 0,-16 78 0,10-98-1815,-2-1-1,-18 40 1,-10 34-6737,29-72 3023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4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1248 9088,'-1'1'214,"0"0"0,0-1 0,0 1-1,0 0 1,0 0 0,1 0 0,-1 0 0,0 0 0,0 0 0,1 0 0,-1 0 0,1 0 0,-1 0 0,1 0 0,-1 1 0,1-1 0,0 0 0,0 0-1,-1 0 1,1 1 0,0-1 0,0 0 0,0 0 0,0 1 0,0-1 0,1 0 0,-1 0 0,0 1 0,0-1 0,1 0 0,-1 0 0,1 0 0,-1 0-1,1 0 1,0 1 0,-1-1 0,1 0 0,0 0 0,0-1 0,0 1 0,-1 0 0,1 0 0,2 1 0,0 0-81,0 0 1,0 0-1,0-1 1,1 1-1,-1-1 1,0 0-1,1 0 1,-1 0-1,1 0 1,-1 0-1,1-1 1,-1 0-1,1 1 1,0-2-1,-1 1 1,7-1-1,1-1 75,0 0-1,0-1 1,-1-1-1,13-5 0,-4 1-64,0-2 1,-1 0-1,0-1 0,-1-1 0,0-1 0,-1 0 0,0-1 0,-1-1 0,-1-1 0,0 0 1,-1 0-1,-1-1 0,-1-1 0,0 0 0,-1-1 0,-1 0 0,10-30 0,-3-11-150,-3 0 0,7-85 0,-3-127-1033,-15 215 897,2-28 9,-11-143 0,6 218 134,0 0 0,-1 0 0,0 0 0,0 1 0,-1-1 0,-4-9 0,6 18 0,1 0-1,0 1 0,0-1 0,-1 1 1,1-1-1,-1 1 0,1-1 1,0 1-1,-1-1 0,1 1 1,-1-1-1,1 1 0,-1-1 0,1 1 1,-1-1-1,1 1 0,-1 0 1,0 0-1,1-1 0,-1 1 0,1 0 1,-1 0-1,0-1 0,1 1 1,-1 0-1,0 0 0,1 0 0,-1 0 1,-1 0-1,1 1-3,-1-1 0,1 1-1,0 0 1,0 0 0,0 0-1,0-1 1,0 1 0,0 0 0,0 0-1,0 0 1,0 1 0,0-1 0,0 0-1,-1 2 1,-7 15-4,1 1-1,1-1 1,1 1-1,-8 35 1,4-13 7,-9 37 3,-10 88 0,6 88-22,15 382 319,29-423 221,-13-160-193,30 103-1,-34-144-287,0 1 0,1-1-1,12 21 1,-16-32-33,-1 0 0,1-1 0,-1 1 0,1-1 0,-1 1 0,1 0-1,-1-1 1,1 1 0,-1-1 0,1 1 0,0-1 0,-1 0 0,1 1 0,0-1 0,0 0 0,-1 1 0,1-1 0,0 0 0,0 0 0,-1 0-1,1 1 1,0-1 0,0 0 0,0 0 0,-1 0 0,1-1 0,0 1 0,0 0 0,0 0 0,-1 0 0,1 0 0,0-1 0,0 1 0,-1 0 0,1-1-1,0 1 1,1-1 0,0-1 8,1 0 0,-1 0 0,1-1 0,-1 1-1,0 0 1,0-1 0,3-4 0,0-3-21,0-1 1,-1 0-1,0-1 1,-1 1-1,0 0 1,-1-1-1,0 0 0,0-12 1,-2 21-4,4-59-332,-2 0 1,-3 0 0,-17-116-1,18 175 341,0-1-22,-1 1 1,0-1-1,0 0 1,0 0-1,0 0 1,0 0-1,-4-6 1,4 9-21,10 6-122,-6-6 112,0 0 0,1 1 0,-1-1 0,0 0 0,1 0 0,-1-1 0,0 1 0,0-1 0,0 0 0,5-3 0,-3 2-504,-1 0-1,0 0 1,1 1-1,8-3 0,20-2-5111,-8 6 1275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5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132 338 11392,'-79'-116'10554,"71"106"-10268,0-1 0,1 0 0,1 0 1,-11-25-1,16 33-288,-1 0 1,1 0-1,1 0 1,-1-1-1,0 1 1,1 0-1,0 0 1,0-1-1,0 1 1,0 0-1,0 0 1,0-1-1,1 1 1,0 0-1,0 0 1,0 0-1,0 0 1,0 0-1,0 0 1,1 0-1,0 0 1,-1 0-1,1 0 1,0 1-1,3-4 1,2 0-156,1 0-1,0 0 1,0 1 0,0 0 0,1 0 0,0 1-1,0 0 1,0 1 0,15-5 0,-14 6-798,-1 0 0,1 1 0,0 0 0,-1 0 1,17 1-1,-3 4-3722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66 9216,'-5'1'579,"0"0"1,0 0 0,0 1 0,0 0-1,0 0 1,1 0 0,-1 1-1,1-1 1,-1 1 0,1 0 0,0 1-1,-4 4 1,5-6-464,0 1-1,0 1 1,1-1 0,-1 0-1,1 1 1,0-1-1,0 1 1,1 0 0,-1 0-1,1-1 1,0 1 0,-1 0-1,2 0 1,-1 0-1,0 8 1,1-5 24,1 0 0,-1 0 0,1-1-1,1 1 1,-1 0 0,1-1 0,1 1 0,-1-1 0,1 0-1,0 0 1,6 9 0,-8-13-44,1 0 0,-1 0 0,1 0 0,0 0 0,-1 0-1,1-1 1,0 1 0,0-1 0,0 1 0,0-1 0,0 0 0,1 0 0,-1 0 0,0 0 0,1 0-1,-1 0 1,0-1 0,1 1 0,-1-1 0,1 1 0,-1-1 0,1 0 0,-1 0 0,1 0 0,-1-1 0,1 1-1,-1 0 1,1-1 0,-1 0 0,0 1 0,1-1 0,-1 0 0,0 0 0,4-3 0,4-2 214,0 0 1,-1 0-1,0-1 1,-1 0-1,1 0 1,-1-1-1,-1-1 1,1 1 0,-1-1-1,-1 0 1,0-1-1,8-14 1,-13 19-269,0 1 1,0 0-1,-1 0 1,1 0-1,-1-1 1,0 1-1,0 0 1,0-1-1,0 1 1,-1 0-1,0 0 0,0 0 1,0-1-1,0 1 1,-1 0-1,1 0 1,-1 1-1,0-1 1,-1 0-1,1 1 1,-3-4-1,1 1-142,-1 1 0,1 0 0,-1 0-1,0 0 1,0 1 0,-1 0 0,1 0 0,-1 0 0,0 1-1,0-1 1,0 2 0,-10-4 0,14 5-78,1 1 0,0-1 0,-1 1 1,1 0-1,0 0 0,-1 0 0,1 0 0,-1 0 1,1 0-1,0 0 0,-1 0 0,1 0 0,0 1 0,-1-1 1,1 1-1,0-1 0,-1 1 0,1-1 0,0 1 1,0 0-1,0 0 0,-1-1 0,1 1 0,0 0 1,0 0-1,-1 2 0,1-2-225,0 1 0,0 0 1,0 0-1,0 0 0,0 0 0,0 0 1,0 0-1,1 0 0,-1 0 0,1 0 1,0 1-1,-1-1 0,1 0 0,0 0 1,0 0-1,1 3 0,2 14-4151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6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9216,'5'0'1003,"-3"0"-692,-1 0-1,0 0 1,1 1-1,-1-1 1,1 0-1,-1-1 1,0 1-1,1 0 1,-1 0-1,0 0 1,1-1-1,-1 1 1,0-1-1,0 1 1,1-1-1,-1 1 1,0-1-1,0 0 1,0 0-1,0 1 1,2-3-1,5-8 3269,-7 9-3221,1-1 0,0 1 0,-1-1 0,1 0 0,-1 1-1,0-1 1,0 0 0,1-4 0,1-8 179,0 1-1,1-1 1,0 1 0,12-25 0,-14 35-533,1-1 1,-1 1 0,1-1-1,1 1 1,-1 0 0,1 0-1,-1 1 1,1-1 0,0 1-1,0-1 1,1 1 0,-1 1-1,1-1 1,-1 0 0,1 1-1,0 0 1,5-1 0,-2 1-14,0 0 0,-1 0 0,1 1 0,0 0 0,0 1-1,0 0 1,-1 0 0,1 1 0,15 2 0,-15-1-1,0-1 1,1-1-1,-1 1 0,12-2 0,-10 1 16,-1-1-1,17 3 1,-24-1-6,0 0 1,0-1-1,0 1 0,0 0 0,0 0 0,0 0 0,0 0 1,0 1-1,0-1 0,-1 1 0,1-1 0,-1 1 1,1-1-1,-1 1 0,1 0 0,-1 0 0,0-1 1,0 1-1,0 0 0,1 2 0,3 7 24,-1 1-1,4 18 1,-1-6 40,2 1-192,-6-14-2,0-1 0,1 1 1,0-1-1,1 0 1,0 0-1,1 0 1,0-1-1,0 0 0,9 9 1,-14-17-253,0 0 0,1 0 0,-1 0 0,0 0 0,1 0 0,-1-1 0,1 1-1,-1 0 1,1-1 0,-1 1 0,1-1 0,-1 0 0,1 0 0,0 1 0,-1-1 0,1 0 0,-1 0 0,1 0 0,1-1 0,3 1-1422,11 0-3017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7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46 6400,'0'0'151,"0"-1"0,0 1 0,0 0 0,0 0 0,1-1 0,-1 1 0,0 0 0,0 0 1,0-1-1,0 1 0,0 0 0,0 0 0,0-1 0,0 1 0,0 0 0,0 0 0,0-1 0,0 1 0,0 0 0,0 0 0,0-1 1,0 1-1,0 0 0,0-1 0,0 1 0,0 0 0,-1 0 0,1 0 0,0-1 0,0 1 0,0 0 0,-1-1 0,1 1 76,-1-1-1,1 0 0,-1 0 1,1 0-1,0 0 0,-1 0 1,1 0-1,0 0 1,-1 0-1,1 0 0,0 0 1,0-1-1,0 0 0,-4-18 4675,4 19-4342,0 6-414,1 22 346,5 29-1,0-6-201,26 339 244,-30-342-673,-2-32-903,0 1 1,1-2 0,5 21 0,-1-22-1529,3-5-1791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8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87 10112,'-1'0'145,"1"0"1,0-1-1,-1 1 1,1 0-1,0-1 0,0 1 1,0-1-1,-1 1 1,1 0-1,0-1 1,0 1-1,0-1 1,0 1-1,0-1 1,0 1-1,0 0 0,-1-1 1,1 1-1,1-1 1,-1 1-1,0-1 1,0 1-1,0-1 1,0 1-1,0 0 1,0-1-1,0 1 1,1-1-1,-1 1 0,0 0 1,0-1-1,0 1 1,1-1-1,-1 1 1,0 0-1,1-1 1,-1 1-1,0 0 1,1 0-1,-1-1 0,1 1 1,20-13 1067,-16 10-536,12-5-111,0 1-1,0 0 1,1 2-1,34-7 1,75-3 692,-121 15-1106,1-1 1,0 2-1,0-1 1,0 1-1,0 0 1,-1 0-1,1 1 0,0 0 1,6 2-1,-11-2-59,1-1-1,0 1 0,-1-1 0,1 1 0,-1 0 0,1 0 0,-1 0 0,0 0 0,0 0 0,0 1 0,0-1 0,0 1 0,-1-1 1,1 1-1,-1 0 0,1-1 0,-1 1 0,0 0 0,0 0 0,0 0 0,-1 0 0,1 4 0,0 8 124,0 0-1,-1 0 0,-1 0 0,-1 0 1,-4 22-1,-26 77 261,15-58-335,14-47-95,-1 6-70,0 1-1,-4 28 1,8-39 12,0-1-1,0 0 1,0 1 0,0-1 0,1 0-1,-1 0 1,1 1 0,1-1-1,-1 0 1,0 0 0,1 0 0,0 0-1,0 0 1,0-1 0,3 5-1,1-1-5,0 0-1,1 0 0,0-1 0,0 0 1,12 7-1,13 4-1599,-28-16 887,0 0 0,-1 0 0,1 0 0,0 0 0,0-1 0,4 1 0,2-2-2608,2-3-1871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0 627 9856,'2'2'328,"-1"0"1,1-1 0,-1 1 0,1-1 0,0 0-1,0 1 1,-1-1 0,1 0 0,0 0-1,0 0 1,0 0 0,0-1 0,0 1 0,1 0-1,-1-1 1,0 0 0,0 1 0,0-1-1,0 0 1,1 0 0,-1 0 0,0 0 0,3-1-1,8-1 386,0 0-1,19-7 0,-28 8-493,11-3 24,-1-1-1,0 0 1,0-1-1,0-1 1,0 0-1,-1-1 1,-1 0-1,1-1 1,-1 0 0,-1-1-1,0-1 1,0 0-1,-1 0 1,17-25-1,-15 18-114,-1-1 0,-1-1 0,0 0 0,-2 0 0,8-26 0,-13 33-112,0 0-1,-1 0 1,0-1-1,-1 1 1,0 0-1,-2-1 0,1 1 1,-1 0-1,-6-25 1,2 19 15,-11-29 1,14 43-27,0 0 0,-1 0 0,1 1 1,-1-1-1,0 1 0,0 0 0,0 0 0,-1 0 0,0 0 0,0 0 0,-4-3 1,6 6-11,1 0 1,-1 0-1,0 0 1,0 0 0,0 1-1,0-1 1,1 1 0,-1-1-1,0 1 1,0-1 0,0 1-1,0 0 1,-1 0-1,1 0 1,0 0 0,-3 1-1,2 0-9,-1 0-1,1 0 0,0 0 1,0 1-1,0-1 0,0 1 1,0 0-1,0 0 0,-3 3 1,0 0-7,1 1 1,-1 0 0,1 0-1,1 0 1,-1 0 0,1 1-1,0 0 1,-5 13 0,2 2-11,0 2 0,2-1 0,-4 32 0,1 77 11,9-83 32,3 1-1,1-1 1,3 1 0,1-2 0,3 1-1,2-2 1,2 1 0,2-2-1,2-1 1,2 0 0,2-1 0,48 65-1,-67-102 49,1 0-1,0 0 0,0 0 1,9 7-1,-14-13-47,0-1 0,0 1 0,1 0 0,-1 0 0,0 0 0,0-1 0,0 1 0,1 0 0,-1-1-1,0 1 1,1-1 0,-1 0 0,0 1 0,1-1 0,-1 0 0,0 0 0,1 0 0,-1 0 0,1 0 0,-1 0 0,0 0 0,1 0 0,-1-1 0,0 1 0,1-1 0,-1 1 0,0-1 0,1 1 0,-1-1 0,0 0-1,0 1 1,0-1 0,0 0 0,0 0 0,2-2 0,0-1-5,0 0 0,0 0 1,-1 0-1,0 0 0,1-1 0,-2 1 0,1-1 0,0 0 0,-1 1 0,0-1 0,1-7 1,0-8-32,-1-28 1,-1 39-9,-8-125-887,7 128 898,0-28-781,1 33 729,0 0-1,0-1 0,0 1 0,1 0 1,-1 0-1,0-1 0,1 1 0,-1 0 1,1 0-1,-1 0 0,1 0 0,0-1 1,-1 1-1,1 0 0,0 0 0,0 0 1,0 1-1,0-1 0,0 0 0,0 0 1,1-1-1,7-2 314,-2-1-1,1 0 1,-1-1 0,1 0 0,-2 0-1,1 0 1,-1-1 0,0 0-1,0 0 1,0 0 0,-1-1-1,-1 0 1,1 0 0,3-10 0,1-5-177,-1 0 1,-1-1-1,-1 1 1,-1-1-1,-1-1 1,1-38-1,-11-152 21,4 177-72,0-2-15,0-9-37,-12-64 0,10 102 4,4 11 34,0 0 0,0 0-1,0 0 1,0 0 0,0-1 0,0 1 0,0 0 0,0 0 0,0 0 0,0 0-1,-1 0 1,1 0 0,0 0 0,0 0 0,0 0 0,0 0 0,0 0-1,0 0 1,0 0 0,0 0 0,0 0 0,-1 0 0,1 0 0,0 0 0,0 0-1,0 0 1,0 0 0,0 0 0,0 0 0,0 0 0,0 0 0,0 0 0,-1 0-1,1 0 1,0 0 0,0 0 0,0 0 0,0 0 0,0 0 0,0 0 0,0 0-1,0 0 1,0 1 0,0-1 0,-1 0 0,1 1-6,-1 1-1,0-1 1,1 0 0,-1 1-1,1-1 1,-1 1 0,1-1-1,0 1 1,-1 1 0,-1 30 36,2 0 1,4 38-1,-2-40-42,21 202 20,-15-178-937,4 0-1,21 66 1,-20-91-2376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3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90 10880,'-1'2'534,"0"1"0,0-1 0,1 1 0,-1-1 0,1 1 0,-1 0 0,1-1 0,0 1 0,0 0 0,0-1 0,0 1 0,2 5 0,8 30 209,-9-36-705,0 0 0,-1 0 0,1 0 0,1 0 0,-1 0 0,0 0 0,0 0 0,1 0 0,-1-1 0,1 1 0,-1 0 0,1-1 0,0 1 0,0-1 0,0 0 0,0 1 0,0-1 0,0 0 0,4 1 0,-3-1 56,1 0 1,-1-1-1,1 0 0,-1 1 0,1-1 0,-1-1 1,1 1-1,-1 0 0,1-1 0,-1 0 1,7-2-1,-3 1 112,1-1 0,-1-1 1,0 0-1,0 0 0,0 0 0,0-1 1,-1 0-1,0 0 0,0 0 0,8-10 1,-12 13-145,0 0 0,-1-1-1,1 1 1,-1-1 0,0 0 0,1 1 0,-1-1 0,0 0 0,0 0 0,-1 0 0,1 1 0,-1-1 0,1 0 0,-1 0 0,0 0 0,0 0 0,0 0 0,-1 0 0,1 0 0,-1 0-1,0-3 1,-1 2-152,0 0-1,0 1 0,0-1 0,0 0 0,-1 1 0,1-1 0,-1 1 1,0 0-1,0 0 0,0 0 0,0 0 0,-1 0 0,-5-3 0,-17-10-3278,9 5-2424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9984,'-2'-3'10838,"1"9"-7722,0 1-4180,1 4 1224,0-1-95,-1-1-1,2 1 1,-1 0-1,1-1 1,1 1-1,-1-1 0,2 1 1,-1-1-1,1 0 1,6 12-1,-8-19-22,0-1-1,0 1 1,1 0-1,-1-1 1,1 1-1,-1-1 1,1 1-1,-1-1 1,1 0 0,0 0-1,0 0 1,0 0-1,0 0 1,-1 0-1,1 0 1,0 0-1,1-1 1,-1 1-1,0-1 1,0 0-1,0 0 1,0 1-1,0-1 1,0 0-1,0-1 1,0 1-1,4-1 1,5-1-58,1-1 1,-1 0-1,20-9 1,-17 6-595,20-9-3287,-1-2-4024,-21 10 3761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09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11008,'7'12'4128,"2"-8"-3200,14 1 351,-9-5-63,13-9-480,13-3-96,4-3-352,10-2-128,-5 2-96,-4 3-1472,-10 0-544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10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10 175 9984,'0'-12'1255,"-1"-21"2188,-1 17-2991,-1-2 1239,0-23 1,2 28-1183,2-25 1055,0 34-1204,0 5-49,6 18 86,1 25 111,5 70 1,-7-54-449,16 152-49,-16-165-205,15 99-1129,-14-117-657,12 36 0,-17-59 1050,0 0 0,1 0-1,0-1 1,4 8 0,-2-5-2920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1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1 416 10368,'0'22'3365,"0"-21"-3301,0-1 0,0 0 1,0 1-1,0-1 0,0 0 0,0 1 1,0-1-1,0 0 0,0 1 0,0-1 1,0 0-1,0 1 0,0-1 0,0 0 1,0 1-1,1-1 0,-1 0 0,0 0 0,0 1 1,0-1-1,1 1 0,3 4 426,-3-3-202,1 1 0,-1-1 0,1 0 0,-1 0 0,1 0 0,0 0 1,0-1-1,0 1 0,0 0 0,0-1 0,0 1 0,1-1 0,-1 0 0,4 2 0,4-2 63,0 1 0,0-1 0,1-1 0,-1 0 0,0 0 0,0-1 0,1-1 0,-1 0 0,0 0 0,0 0 0,11-6 0,-7 3-54,0-2 0,-1 1 0,1-2-1,-1 1 1,-1-2 0,0 0-1,13-12 1,-18 14-168,1-1 0,-2-1 0,1 0-1,-1 1 1,0-2 0,-1 1 0,0-1-1,-1 0 1,0 0 0,0 0 0,-1 0 0,3-15-1,-5 15-121,1 1 0,-1-1 0,-1 0 0,0 0 0,-1 0 0,1 0 0,-2 0-1,1 1 1,-2-1 0,1 0 0,-1 1 0,-1 0 0,-5-12 0,5 13-109,-1 0-1,0 1 1,0-1 0,-1 1 0,0 1-1,0-1 1,0 1 0,-1 0-1,0 0 1,-1 1 0,1 0 0,-1 0-1,0 1 1,0 0 0,0 0 0,0 1-1,-1 0 1,1 1 0,-1 0 0,0 0-1,0 0 1,-11 1 0,13 0-141,0 1 0,0 1-1,0-1 1,1 1 0,-1 1 0,0-1 0,1 1 0,-1 0 0,1 0 0,-1 1-1,1 0 1,0 0 0,0 0 0,1 1 0,-1 0 0,-8 7 0,14-10 156,-1 0 1,0 0 0,0-1-1,1 1 1,-1 0-1,1 0 1,-1 0 0,1 0-1,-1 0 1,1 0-1,-1 0 1,1 0 0,0 0-1,0 0 1,-1 1 0,1-1-1,0 0 1,0 0-1,0 0 1,0 0 0,0 0-1,1 0 1,-1 0 0,0 0-1,0 0 1,1 0-1,-1 1 1,1 0 0,0 0-219,1 0 1,-1 0 0,1 0 0,-1 0 0,1 0 0,0 0 0,0-1 0,0 1-1,0 0 1,3 1 0,12 9-4122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1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79 333 10496,'-1'0'206,"0"-1"0,0 1 0,1-1 0,-1 1 0,0-1 0,0 1 0,0 0 1,0-1-1,0 1 0,0 0 0,0 0 0,0 0 0,0 0 0,0 0 0,0 0 0,0 0 1,0 0-1,0 0 0,0 0 0,0 0 0,0 1 0,0-1 0,0 0 0,0 1 0,1-1 1,-1 1-1,0-1 0,0 1 0,0-1 0,1 1 0,-1-1 0,0 1 0,0 0 0,0 1 1,-2 1 83,0 0 1,0 0-1,1 1 1,-1-1-1,1 1 1,-3 7-1,-1 3-14,1 1 0,1-1-1,-4 26 1,7-32-184,0 1-1,0-1 1,1 1-1,1-1 1,-1 1-1,1-1 1,5 16-1,-5-20-1,0-1-1,1 0 1,0 0 0,0 1-1,0-1 1,0 0 0,0 0-1,0-1 1,1 1 0,0 0-1,-1-1 1,1 0 0,0 1-1,0-1 1,0 0 0,0-1-1,1 1 1,-1 0-1,0-1 1,1 0 0,-1 0-1,1 0 1,0 0 0,5 0-1,3 0 230,0 0 0,0-1 0,-1 0 0,1-1 1,0 0-1,17-4 0,-20 3-120,0-1 0,0 0 0,0 0 0,0 0 0,0-1 0,-1-1 0,9-4 0,-15 7-151,0 1 0,0-1 0,0 0 0,0 0 0,0 1 0,-1-1 1,1-1-1,0 1 0,-1 0 0,0 0 0,1 0 0,-1-1 0,0 1 0,0-1 0,0 1 0,-1-1 0,1 1 0,0-1 0,-1 0 0,0 1 1,0-1-1,0 0 0,0 1 0,0-1 0,0 1 0,0-1 0,-1 0 0,0 1 0,-1-5 0,-1 1-49,0 0 0,0 1 0,0-1 0,-1 1 0,0 0 0,0 0 0,0 0 0,0 1 0,-1 0 0,0-1 0,0 2 0,-5-5 0,-7-2-468,1 0 1,-31-12-1,40 19 58,1 1-1,-1 0 0,0 0 0,0 0 0,-11 0 0,16 1 143,0 1 0,1 0 0,-1 0 1,1 0-1,-1 0 0,1 0 0,-1 0 0,0 1 1,1-1-1,-1 1 0,1-1 0,-1 1 0,1-1 0,0 1 1,-1 0-1,1-1 0,-1 1 0,1 0 0,0 0 0,0 0 1,0 0-1,-1 0 0,1 1 0,0-1 0,0 0 1,1 0-1,-1 1 0,0-1 0,0 0 0,0 3 0,1 4-2546,8-1-1409</inkml:trace>
  <inkml:trace contextRef="#ctx0" brushRef="#br0" timeOffset="1">350 53 10496,'-55'-47'6383,"54"47"-6259,1-1 0,0 1-1,0-1 1,-1 1-1,1 0 1,0-1 0,0 1-1,-1 0 1,1-1-1,-1 1 1,1 0 0,0 0-1,-1-1 1,1 1-1,-1 0 1,1 0-1,0 0 1,-1 0 0,1-1-1,-1 1 1,1 0-1,-1 0 1,1 0 0,0 0-1,-1 0 1,1 0-1,-1 0 1,1 0-1,-1 0 1,0 1-40,1 0-1,0-1 1,0 1 0,0-1-1,0 1 1,0-1 0,0 1-1,0 0 1,0-1 0,0 1-1,0-1 1,0 1 0,0-1-1,0 1 1,1-1 0,-1 1-1,0-1 1,0 1 0,1 0-1,-1-1 1,0 0 0,1 2-1,7 15 219,-1 1 1,0 0-1,-2 1 0,7 34 0,-8-32-165,55 291-265,-39-230-1411,-16-71 697,0 1 0,0-1 0,1 0 0,12 19 0,-15-28 460,-1 0 1,1 0-1,0 0 0,0 0 1,0 0-1,3 2 0,13 5-4124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9:1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51 224 10368,'1'1'394,"0"0"0,0 0-1,0 0 1,0 0 0,0 0 0,0 0 0,0 0 0,1 0 0,-1 0 0,0 0 0,1-1 0,-1 1 0,0-1-1,1 1 1,-1-1 0,1 1 0,-1-1 0,1 0 0,2 0 0,-1 0 19,1 0 0,-1-1-1,0 1 1,0-1 0,0 0 0,1 0 0,-1 0-1,5-3 1,2-2 103,-1 0-1,0 0 0,0-1 1,13-13-1,-18 16-368,0 0 1,0 0 0,-1-1-1,0 1 1,0-1-1,0 1 1,0-1-1,-1 0 1,0 0-1,0-1 1,0 1 0,-1 0-1,1-1 1,0-8-1,-2 10-92,0-1 1,0 1-1,-1 0 0,0 0 0,1-1 0,-1 1 1,0 0-1,-1 0 0,1 0 0,-1 0 0,0 0 1,0 1-1,0-1 0,0 0 0,-1 1 0,0-1 1,1 1-1,-1 0 0,-4-3 0,5 4-57,0 0-1,-1 0 1,1 0 0,0 0-1,-1 0 1,1 1 0,-1 0-1,0-1 1,1 1-1,-1 0 1,0 0 0,0 0-1,0 1 1,1-1 0,-1 1-1,0-1 1,0 1-1,0 0 1,0 0 0,0 0-1,0 1 1,0-1 0,0 1-1,0-1 1,0 1 0,1 0-1,-1 0 1,0 0-1,1 1 1,-1-1 0,0 1-1,1-1 1,0 1 0,-1 0-1,-3 4 1,-2 3-26,0 0 0,0 0 0,1 1 1,0 0-1,0 1 0,-9 21 0,13-26 6,1 1-1,-1 0 1,1 0 0,0 1-1,1-1 1,0 0 0,0 0-1,0 1 1,1-1 0,0 0-1,1 1 1,2 12 0,-2-18 15,-1 0 1,1 1 0,0-1 0,1 0 0,-1 1-1,0-1 1,1 0 0,-1 0 0,1 0 0,0 0 0,0 0-1,0 0 1,0-1 0,0 1 0,0-1 0,0 1 0,0-1-1,0 0 1,1 0 0,-1 0 0,1 0 0,-1 0 0,5 0-1,5 2 55,0-2 0,0 1 0,22-2 0,-29 0-33,41-1 130,71-12 0,46-18-2963,-111 17-739,4-5-2661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2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5 960 3456,'0'0'11168,"-5"-9"-9792,5-3-1016,1 0 1,0-1-1,0 1 1,5-18-1,15-64 813,-15 77-1131,1 0-1,0 0 0,1 0 0,0 1 0,2 1 0,12-17 0,-8 15 83,0 1-1,34-27 1,-27 24-47,-5 7-32,1 0-1,0 0 1,19-8-1,5-3 194,10-9-42,-2 4-146,-3-2 1,57-47-1,-88 64-45,0 2 1,2-1-1,-1 2 0,2 0 1,-1 1-1,1 1 0,34-11 1,0 5-25,84-11 0,-115 22 50,14-3-41,57-1 0,-69 7 30,0 1-1,0 0 1,0 2-1,-1 1 1,38 11-1,22 8 46,5 1 36,-53-14-3,-23-7-74,-1 0 1,1 0 0,11 6 0,12 7 138,53 16-1,-2 1-65,-73-27-99,0 1-1,-1 0 1,1 0 0,16 16 0,-16-14 49,-1-1 0,1 0-1,0-1 1,27 12 0,-13-9 69,0-2-1,1 0 0,27 3 1,-18-4 4,-8-2 3,1-2 0,-1-2 1,40-1-1,-21-1-3,-24 0-2,0-2-1,33-7 1,-46 8-108,-4 1 30,1-1 0,-1-1 0,0 1 0,0-1 1,0 0-1,0 0 0,-1-1 0,1 0 1,-1 0-1,0 0 0,0 0 0,0-1 0,4-6 1,0 1 14,-1-1 1,0-1-1,-1 1 1,0-1-1,6-17 1,35-70-99,-13 7 91,-9 38 469,-36 71-439,7-13-89,1 0 0,0-1 0,-1 1 0,1 0 0,1 0 0,-1 0 0,1 0 1,-1 1-1,1-1 0,0 5 0,0 10-32,2-1 0,0 1 1,1-1-1,8 31 0,-6-37 34,0-1 0,0 1 1,1-1-1,1-1 0,0 1 0,0-1 0,1 0 0,0 0 0,1-1 0,0 0 0,13 11 1,-15-14 12,1 0 0,0 0 0,1-1 1,0 0-1,-1 0 0,2-1 0,-1 0 1,0 0-1,1-1 0,0 0 1,-1 0-1,1-1 0,0-1 0,17 2 1,15-2 131,-21 1 19,0-2 1,32-4-1,41-15 299,77-17-113,-54-4-283,-76 25-20,-9 1 31,0 0-1,56-39 1,-44 26-72,-28 17 22,22-20 0,-28 22-7,0 0 0,1 1 0,0 0 0,1 0 0,-1 1 0,13-5 0,244-69 79,-171 63-184,-58 12 33,69-20 0,-74 16 98,1 2 0,59-6 0,-65 10-30,32-2-8,76 5-1,-56 1 13,22 6 116,-91-5-117,1-1-1,-1 2 1,0 0 0,0 0-1,0 1 1,17 8 0,-5 0-78,42 24 155,-48-23-38,0 0 0,30 30-1,24 38-96,-13-13 89,-21-30-37,23 27 27,-49-54-41,-1 0 0,22 16-1,-20-18-12,-1 0 0,-1 1-1,12 13 1,-17-16 19,-1 1 0,1-1 1,3 12-1,5 6 62,-4-9-26,0 1 0,-1-1 0,0 1-1,-2 1 1,8 30 0,14 62-90,-16-63 72,-4-23-233,-6-19 206,0-1-1,-1 1 1,3 10-1,-4-13-384,0 0-1,0 0 1,0 0 0,0 1 0,-1-1-1,1 0 1,0 0 0,-1 0 0,0 0-1,1 0 1,-1 0 0,0-1 0,-2 4-1,0 1-3111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3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55 147 8192,'-3'-1'437,"1"0"1,0 0 0,0 0-1,0 1 1,0-1 0,-1 0-1,1 1 1,0-1-1,-1 1 1,1 0 0,0 0-1,-4 0 1,-16-2 6139,22 1-6539,1 0-1,-1 0 1,0 0 0,0 0 0,0 0-1,0-1 1,1 1 0,-1 0-1,1 0 1,-1 0 0,1 0 0,-1 0-1,2-1 1,4-8 121,1 1 1,0 0-1,1 0 1,-1 0-1,2 1 0,-1 1 1,1-1-1,1 1 1,-1 1-1,1 0 0,0 0 1,1 1-1,-1 0 1,1 1-1,0 0 0,0 1 1,13-3-1,-22 6-94,0 0-1,0 0 1,0 0-1,0 0 1,0 0 0,1 1-1,-1-1 1,0 1-1,0-1 1,0 1-1,0 0 1,0 0-1,0 0 1,-1 0 0,1 0-1,0 0 1,0 1-1,-1-1 1,1 0-1,-1 1 1,1 0-1,-1-1 1,1 1-1,-1 0 1,0 0 0,2 3-1,2 5 115,-1 0 0,0 0 1,6 22-1,-7-19-111,68 263 562,-69-267-632,1 0 0,1 0 0,-1 0 1,2-1-1,-1 1 0,1-1 0,8 11 1,-10-15 7,1 0 1,0 0 0,-1 0-1,2 0 1,-1-1-1,0 0 1,1 0 0,-1 0-1,1 0 1,0-1-1,0 0 1,0 0 0,0 0-1,8 2 1,-4-3 132,0 0 1,-1-1-1,1 1 1,0-2 0,0 1-1,0-1 1,9-3-1,60-19 673,-63 17-762,15-3-9,6-3-1218,-13 2-2652,-18 9 1069,-5 1 2564,1 0-1,-1 0 1,0 0-1,1 0 1,-1 0-1,0 0 1,1 0-1,-1 0 1,0 0-1,1-1 0,-1 1 1,0 0-1,1 0 1,-1 0-1,0 0 1,0-1-1,1 1 1,-1 0-1,0 0 1,0-1-1,1 1 1,-1 0-1,0 0 1,0-1-1,0 1 1,1 0-1,-1-1 1,0 1-1,0-1 1,5-12-5660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 8960,'-11'-2'14667,"13"7"-13484,24 37-408,-10-18-707,16 33 1,14 34-48,-46-90 11,1 0 1,-1 0-1,1 0 0,-1 0 1,1 1-1,0-1 0,-1 0 0,1 0 1,0 0-1,0 0 0,0-1 0,0 1 1,0 0-1,0 0 0,0 0 0,0-1 1,0 1-1,0-1 0,1 1 0,-1-1 1,0 1-1,0-1 0,3 1 0,-2-1 25,0 0 0,0-1 0,0 1 0,0 0 0,0-1 0,0 1 0,0-1 0,0 0 0,0 0 0,-1 0 0,1 0 0,0 0 0,2-2 0,2-2 5,-1 0 0,1 0 1,-1 0-1,-1-1 0,1 1 0,-1-1 0,5-9 0,-8 13-227,0 0-1,0 0 1,0 0-1,0 0 0,1 0 1,-1 0-1,0 0 1,1 0-1,-1 1 0,1-1 1,0 0-1,0 1 1,-1 0-1,1-1 0,0 1 1,0 0-1,0 0 1,3-1-1,15-11-4618,-4 2-149,-7 4 416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4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33 9984,'-31'-32'9909,"37"40"-4963,3 13-3315,8 14-1654,93 129 479,-38-60-362,-32-43-291,44 64-3990,-70-103 1630,-13-21 2269,0 0 0,-1 0 0,1 0-1,-1 0 1,0 0 0,1 0 0,-1 0 0,0 0 0,1 0 0,-1 0-1,0 0 1,0 0 0,0 0 0,0 0 0,0 0 0,0 0 0,0 0-1,0 0 1,-1 1 0,1-1 0,-1 1 0,-6 0-4213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6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1035 5120,'4'-5'15480,"5"5"-15633,5-1 526,-1 0 0,0-1 0,0 0-1,0-1 1,17-6 0,-13 3-306,44-10 190,43-16-28,11-3 191,19-8-483,-125 40 57,0 0 0,0 1-1,0 1 1,0-1 0,13 1 0,4-3 134,10-1-6,-4 2 358,-32 2-453,0-2-11,0 3 261,0-20 251,1-22-50,0 19-437,-1 0 1,-3-24 0,-1 30 44,0-10 57,3 17-136,-1-1-1,1 0 0,-2 0 1,-4-13-1,-3-15-75,-24-128 133,28 83 53,1 60-125,2 10-2,1-1 1,-1-22-1,-1-42 47,1-24 6,3 102-54,-1 1-15,0-1 25,1 0 1,-1 1-1,1-1 1,0 0 0,-1 1-1,1-1 1,0 0-1,-1 1 1,1-1 0,0 0-1,0 0 1,0 1-1,-1-1 1,1 0 0,0 0-1,0 1 1,0-1 0,0 0-1,0 0 1,1 0-1,-1-2-12,0 3-56,0-4 322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11008,'-4'3'8761,"4"-3"-8518,1 9 1447,6 8-2091,3 1 1028,23 32 0,5 10-31,-7 3-450,37 117 0,-33-81-171,-22-76-1171,-13-22 1065,0-1 1,0 1-1,1-1 0,-1 0 0,0 1 0,0-1 0,1 1 1,-1-1-1,0 0 0,1 1 0,-1-1 0,1 0 0,-1 1 1,0-1-1,1 0 0,-1 0 0,1 0 0,-1 1 0,0-1 1,1 0-1,-1 0 0,1 0 0,-1 0 0,1 0 0,-1 0 0,1 0 1,-1 0-1,1 0 0,-1 0 0,1 0 0,-1 0 0,1 0 1,-1 0-1,1 0 0,-1 0 0,0-1 0,1 1 0,-1 0 1,1 0-1,-1-1 0,0 1 0,1 0 0,-1 0 0,1-1 0,-1 1 1,0 0-1,1-1 0,-1 1 0,0-1 0,0 1 0,1 0 1,-1-1-1,0 0 0,8-12-3864,0-5-127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52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15 8448,'-5'2'7640,"6"-1"-7485,0-1 0,0 0 0,0 0 1,0 0-1,-1 0 0,1 0 0,0 0 0,0 0 0,0 0 1,0-1-1,-1 1 0,1 0 0,0 0 0,1-1 0,1 0-19,1 0 0,-1 1-1,0-1 1,1 1 0,-1 0-1,1 0 1,-1 0-1,5 1 1,6 0-7,404-1 1513,-413 0-1651,1-1 0,-1 1 0,0-1 1,5-2-1,-3 2 37,-1-1 0,0 1 0,1 0 0,7 1 0,-13 0-27,-1 0-1,0 0 0,0 0 1,0 0-1,0 0 0,0 0 0,0 0 0,1 0 1,-1 0-1,0 0 0,0 0 0,0 0 0,0 0 1,0 0-1,1 0 0,-1 0 0,0 0 0,0 0 0,0 0 1,0 0-1,0 0 0,0 0 0,1 0 0,-1 0 1,0-1-1,0 1 0,0 0 0,0 0 0,0 0 1,0 0-1,0 0 0,1 0 0,-1 0 0,0 0 0,0-1 1,0 1-1,0 0 0,0 0 0,0 0 0,0 0 1,0-3 2353,0 18-2301,1 26-146,6 50 0,-5-74 184,-1 1 1,-2 22 0,1 24-250,2-38 117,4 66 141,-2-13-255,1 8 16,0-35 251,-1-24 0,-4 3-261,0-31 218,0 3-645,-1 0 52,1 0 1,0 0-1,0-1 1,0 1-1,1 3 1,-1-1-1610,9-10-4976,0-6 3029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7552,'-1'12'8625,"-1"3"-3363,-4 24-1861,-7 53-3618,7 54 655,-8-62-310,6-56-171,6-24-147,1 0-1,-1 0 1,1 0-1,0 0 1,0 1-1,0 5 1,-2 11-2265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10752,'-2'-2'2238,"2"2"-2078,0 0 0,0 0 0,-1 0 0,1 0 0,0 0-1,0 0 1,0 0 0,-1 0 0,1 0 0,0 0 0,0 0 0,0 0 0,-1 0-1,1 0 1,0 0 0,0 0 0,0 0 0,-1 0 0,1 0 0,0 0-15,0 1-1,0-1 1,0 0 0,0 0-1,0 1 1,0-1 0,0 0 0,0 0-1,0 1 1,0-1 0,0 0 0,0 1-1,0-1 1,0 0 0,0 0-1,0 1 1,0-1 0,0 0 0,0 0-1,0 1 1,1-1 0,-1 0 0,0 0-1,0 1 1,0-1 0,1 0-1,29 37 918,-17-22-577,19 28 0,-4 2-279,3-1-1,1-1 0,41 41 1,-73-84-206,29 30 109,35 27 0,-36-32-328,-11-9-4479,-21-32-7696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68 4736,'-8'-10'2657,"7"10"-2464,1-1 1,-1 1-1,0-1 0,1 0 1,-1 1-1,0-1 0,1 0 1,-1 1-1,1-1 0,-1 0 1,1 0-1,-1 0 0,1 1 1,0-1-1,-1 0 0,1 0 1,0 0-1,-1-1 0,-3-41 7727,3 43-7787,0 1 0,0-1 0,0 1 0,1-1 0,-1 0 0,0 1 0,0 0 0,1-1 1,-1 1-1,0-1 0,0 1 0,1 0 0,-1-1 0,1 1 0,-1 0 0,1 0 0,-1 1 0,-9 15 139,-12 34 96,-20 40-94,34-76-254,0-1 0,-1 0 0,-1-1-1,-11 13 1,-8 7-255,-31 45 1,50-60-1411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 8320,'-7'-7'7455,"20"7"-4489,0 3-2727,1 1 1,-1 0-1,0 0 0,0 1 1,-1 1-1,23 14 1,-2-3 52,114 66 460,-23-12-2208,-117-67 656,1 0 0,-1-1 0,1 0 0,8 2 0,10 0-3749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96 6784,'-1'-1'245,"1"1"0,-1-1 1,0 0-1,1 0 0,-1 1 1,0-1-1,0 0 0,0 1 0,0-1 1,1 1-1,-1-1 0,0 1 1,0-1-1,0 1 0,0 0 0,0-1 1,0 1-1,0 0 0,0 0 1,0 0-1,0 0 0,0 0 0,0 0 1,-2 0-1,-14-2 3260,17 2-3473,0-1-1,-1 1 1,1 0 0,0 0-1,0 0 1,-1 0 0,1 0-1,0-1 1,-1 1 0,1 0 0,0 0-1,0 0 1,0-1 0,-1 1-1,1 0 1,0 0 0,0-1 0,0 1-1,0 0 1,-1-1 0,1 1-1,0 0 1,0 0 0,0-1-1,0 1 1,0 0 0,0-1 0,0 1-1,0-1 1,4-11 547,10-10 98,-13 21-618,2-3 40,0 1-1,0-1 0,1 1 1,-1 0-1,1 0 0,0 1 1,0-1-1,0 1 0,0 0 1,0 0-1,1 0 0,-1 0 1,0 1-1,1 0 0,0 0 1,-1 0-1,1 0 0,5 1 1,-6 0 6,0 0 1,1 0 0,-1 0 0,0 1 0,0-1 0,0 1-1,1 0 1,-1 1 0,0-1 0,0 1 0,0 0 0,-1 0-1,1 0 1,0 0 0,-1 0 0,1 1 0,-1 0-1,0 0 1,0 0 0,3 3 0,0 4 17,0 0-1,0 0 1,-1 1 0,0 0 0,5 17-1,12 60 181,-21-86-291,6 41 47,-4-27-25,-1-1 1,2 0 0,0 0-1,1 0 1,11 25-1,-15-39-38,0 1 0,0-1 0,0 0 0,0 1 0,1-1 0,-1 0 0,0 0 0,1 0 0,-1 0 0,1 0 0,-1-1 0,1 1 0,-1 0 0,1-1 0,0 1 0,-1-1 0,1 1 0,0-1 0,-1 0 0,1 0 0,0 1 0,0-1 0,-1-1 0,1 1 0,0 0 0,-1 0 0,3-1 0,4-1 21,0 0 0,0 0 0,0-1 1,9-4-1,11-10-1979,-10 2-6684,-10 7 4433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9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8320,'-2'2'11272,"0"9"-8296,2 18-4809,0-24 2889,1 8-993,1 1 0,0-1 0,1 1 0,1-1 0,6 15 0,0 4-57,-10-31-5,1 0 0,-1-1-1,0 1 1,0 0 0,1-1-1,-1 1 1,0 0 0,1-1-1,-1 1 1,1-1-1,-1 1 1,1-1 0,-1 1-1,1-1 1,-1 1 0,1-1-1,0 1 1,-1-1 0,1 0-1,0 1 1,-1-1 0,1 0-1,0 1 1,-1-1 0,1 0-1,0 0 1,0 0-1,-1 0 1,1 0 0,0 0-1,0 0 1,-1 0 0,1 0-1,0 0 1,-1 0 0,1 0-1,0-1 1,0 1 0,-1 0-1,1 0 1,0-1 0,-1 1-1,1-1 1,0 0 0,6-2 37,-1-1 1,0-1-1,9-7 1,-9 7-52,-2 3-471,-1 0 0,1 0-1,0 0 1,-1 1 0,1-1 0,0 1 0,0 0 0,0 0-1,0 0 1,0 1 0,0-1 0,0 1 0,7 0 0,-2 0-1996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 9856,'0'0'212,"-1"-1"0,1 1 1,0 0-1,0-1 0,-1 1 1,1 0-1,0-1 0,-1 1 1,1 0-1,0 0 0,-1-1 1,1 1-1,0 0 0,-1 0 1,1 0-1,0-1 0,-1 1 0,1 0 1,-1 0-1,1 0 0,-1 0 1,1 0-1,0 0 0,-1 0 1,1 0-1,-1 0 0,0 0-31,1 1 0,0-1 0,0 1 0,-1-1 0,1 1 0,0-1 0,0 1 0,0-1 0,0 1 0,0-1 0,0 1 0,0-1 0,0 1 0,0 0 1,0-1-1,0 1 0,0 0 0,7 31 1260,-6-28-1634,9 31 411,1-2-1,2 1 0,1-1 1,19 32-1,-21-46-189,0 0 0,1 0 1,1-1-1,1-1 0,0-1 0,1 0 0,29 22 0,-41-35-443,1 0-1,-1 0 1,10 3 0,-13-5 151,-1-1 0,1 0 0,0 1 0,0-1 0,0 0 0,0 1 0,0-1 1,0 0-1,0 0 0,0 0 0,0 0 0,1 0 0,-1 0 0,0 0 0,0 0 1,0 0-1,0-1 0,0 1 0,0 0 0,0-1 0,-1 1 0,1-1 0,0 1 0,0-1 1,0 1-1,0-1 0,1 0 0,6-10-3645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19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11520,'0'3'6687,"5"-3"-6431,-1 0 96,5 0-192,0 0-32,5 0-64,0 0-64,4 0 32,0 0-320,-5-3-64,1-1-864,4-1-415,-6 2-1889,6-9-2048,0 3 1728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0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32 10624,'-2'1'1722,"-3"4"1369,8-11 31,0 3-2947,0 0 0,0 0 0,0 1 0,0-1 0,1 1-1,-1 0 1,1 0 0,0 0 0,0 1 0,5-3 0,-7 4-83,0-1-14,1 0 0,-1 0 0,0 1 0,1-1-1,-1 1 1,1 0 0,-1 0 0,1 0-1,-1 0 1,1 0 0,-1 1 0,1-1 0,-1 1-1,1-1 1,-1 1 0,1 0 0,-1 0-1,0 0 1,0 0 0,1 0 0,-1 1 0,0-1-1,0 1 1,0-1 0,-1 1 0,1 0 0,0 0-1,0 0 1,1 2 0,1 2 115,0 0-1,0 0 1,-1 0 0,1 1 0,-2-1-1,1 1 1,0 0 0,-1 0 0,1 8 0,5 63 643,0 5-409,-6-73-440,0 1 1,1-1 0,0 0 0,0 0-1,9 16 1,-12-25 7,1 0 0,0 1 1,1-1-1,-1 0 0,0 1 0,0-1 0,0 0 1,1 0-1,-1 0 0,1 0 0,-1 0 1,1 0-1,-1 0 0,1-1 0,-1 1 0,1 0 1,0-1-1,-1 0 0,3 1 0,3 0-35,1-1 0,-1 1 1,10-2-1,0 0-62,-7 1-428,0-1 0,0 0 0,0 0 0,10-4 0,-9 2-790,-1-1-1,0 0 1,0 0-1,0-1 1,-1 0-1,14-10 1,-5 0-2792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8704,'-1'0'14989,"2"0"-15819,4 1 1053,0 0-1,0-1 1,0 1-1,0-1 0,0 0 1,0 0-1,0-1 1,0 0-1,7-1 1,9-2 246,14-2-117,-25 5-1594,4-2 3571,-3 1-2144,-4 1-2909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10496,'-13'68'12629,"12"-47"-13283,2 26 0,-1 16-1701,0-56 2115,-1-1 0,0 1 0,0-1 0,-1 1-1,1-1 1,-2 0 0,-2 6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11648,'-1'0'190,"1"0"1,0 0 0,-1 0-1,1 0 1,0 0-1,0 1 1,-1-1 0,1 0-1,0 0 1,0 0 0,-1 1-1,1-1 1,0 0 0,0 0-1,-1 1 1,1-1-1,0 0 1,0 0 0,0 1-1,0-1 1,0 0 0,-1 1-1,1-1 1,0 0 0,0 1-1,0-1 1,0 0-1,0 1 1,0-1 0,0 0-1,0 1 1,0-1 0,0 0-1,0 1 1,0-1 0,0 0-1,1 1 1,-1-1-1,0 0 1,0 1 0,5 15 926,3-2-870,0 0-1,0 0 1,1-1 0,1-1 0,18 18 0,63 52-65,-31-30-155,-10-14-879,-33-26-365,-15-11 853,-1 1 0,1-1 1,0 0-1,0 0 0,-1 0 0,1 0 0,0 0 0,0 0 0,0-1 1,0 1-1,0-1 0,0 1 0,0-1 0,0 0 0,0 0 1,0 0-1,3 0 0,8-4-3785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3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7808,'0'6'8991,"-4"2"-8742,0 0-1,0 0 1,1 1-1,0-1 1,1 1-1,0 0 1,0 0-1,0 9 1,1 77 193,1-52-465,0 11-35,-1 14-63,2-24-5827,4-56-4436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8320,'0'2'3991,"1"8"-798,2-8-2943,-1 0 1,1 1 0,-1-2-1,1 1 1,0 0 0,0 0-1,0-1 1,0 0 0,0 1-1,1-1 1,-1 0 0,0-1-1,5 2 1,3 1 138,35 12 75,0 3 0,-2 2 0,55 32 0,-83-42-534,5 3-40,0-2 1,1 0 0,23 8 0,-27-12-2317,-12-2 612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5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7 7040,'1'-6'4926,"-10"12"-777,6-4-3683,0 0 0,0 1 0,1 0 0,-1 0 0,-2 4 0,-1 9-134,2 0 0,0 0-1,1 0 1,1 0-1,-1 23 1,1 118-46,3-85-1303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5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10368,'-4'-12'8586,"4"14"-8442,0-1 0,0 0 0,1 1 0,-1-1 0,0 0 0,1 0 0,-1 1 0,1-1 0,-1 0 0,2 2 0,11 14 16,0-1-1,1 0 1,0-1 0,2-1 0,-1 0-1,22 13 1,-2-4-149,2-1 1,39 16-1,6 5-1797,-29-11-2481,-35-20-138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8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33 276 7808,'0'0'2506,"-10"0"4686,6 0-7200,3-1 107,0 0 0,-1 0 0,1 0 0,0 0 1,0 0-1,0 0 0,0 0 0,0-1 0,0 1 0,0 0 0,0 0 0,1-1 0,-1 1 0,0-1 0,1 1 0,-1-1 0,1 1 1,0-1-1,-1-2 0,0-3 118,1-1 0,0-14 0,0 11-39,0-179 728,2 181-895,3 8 108,-3 2-92,-1 0 1,0 0-1,-1 0 0,1 0 1,0-1-1,0 1 0,0 0 1,0 1-1,-1-1 1,1 0-1,0 0 0,0 2 1,10 21 8,0-1 0,2 0 0,0-1 0,2 0 0,0-1 1,1-1-1,2-1 0,21 20 0,-35-35-30,1 0 0,0-1 1,-1 0-1,1 0 0,1 0 0,-1-1 0,0 1 1,1-1-1,-1-1 0,7 2 0,-10-2 2,0-1 0,0 0 0,0 1 0,0-1 0,0 0 0,-1 0 0,1 0 0,0-1 0,0 1 0,0 0 0,0-1 0,0 1 0,-1-1 0,1 0 0,0 0 0,0 1 0,-1-1-1,1 0 1,-1 0 0,1 0 0,-1-1 0,1 1 0,-1 0 0,0-1 0,1 1 0,-1-1 0,0 1 0,0-1 0,0 1 0,0-1 0,0 0 0,-1 1 0,1-1 0,0-2 0,2-4-65,-1 0 0,-1 0 0,1 0 0,-1-1 0,-1-10 0,1 16-602,-1-1-1,1 1 1,0-1-1,0 1 0,1-1 1,-1 1-1,0 0 1,1 0-1,0 0 0,2-4 1,-2 4-629,3-5-2760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22 6272,'-7'0'10296,"7"0"-10139,0 3-24,1-1 0,0 0 1,0 1-1,0-1 0,0 0 0,0 1 1,1-1-1,-1 0 0,1 0 0,-1 0 1,1 0-1,0 0 0,0-1 0,-1 1 1,4 1-1,5 8 273,-7-9-363,0 0-1,-1 0 0,1 0 1,0 0-1,0 0 0,1-1 1,-1 1-1,0-1 0,0 0 1,1 0-1,-1 0 0,1-1 1,-1 1-1,1-1 0,-1 0 1,1 1-1,-1-2 0,1 1 1,-1 0-1,1-1 0,-1 1 1,0-1-1,1 0 0,-1 0 1,0-1-1,1 1 0,-1-1 1,0 1-1,0-1 0,0 0 1,4-4-1,2-3-88,-1 1 0,14-10 0,-8 6-2579,-14 12 2351,1 0 0,-1-1 0,0 1 0,1 0 0,-1-1 0,0 1 0,1-1-1,-1 1 1,0-1 0,1 1 0,-1-1 0,0 1 0,0-1 0,0 1 0,0-1-1,0 1 1,1-1 0,-1 1 0,0-1 0,0 1 0,0-1 0,0 0 0,0 1-1,-1-1 1,1-7-3336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8576,'-13'0'8691,"13"0"-8626,7 5 2669,4 2-3339,5 0 839,1 0 0,0-1 0,20 4 0,23 8-109,112 48-162,-94-42-102,-76-24-39,1 1 0,0-1-1,0 1 1,0-1 0,-1 0-1,5-1 1,-1 1-798,-6 0 906,1 0-1,-1 0 0,0 0 1,0 0-1,0 0 0,1 0 1,-1 0-1,0 0 1,0 0-1,0 0 0,1 0 1,-1 0-1,0 0 1,0 0-1,0 0 0,1 0 1,-1-1-1,0 1 0,0 0 1,0 0-1,0 0 1,0 0-1,1 0 0,-1-1 1,0 1-1,0 0 1,0 0-1,0 0 0,0 0 1,0-1-1,0 1 1,1 0-1,-1 0 0,0 0 1,0-1-1,0 1 0,0 0 1,0 0-1,0 0 1,0-1-1,0 1 0,0 0 1,0-4-995,4-3-3004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18 135 9728,'-4'3'3680,"-1"-3"-2848,1-7 512,4 4 63,-5-2-415,5-2-32,0-5-544,5 0-256,-1 0-96,5 0-64,5 0 0,-1 0-800,5 0-320,-1 4-1055,-4-4-449,5 0-1600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2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2 102 11392,'-1'3'9372,"13"-13"-7239,-12 10-2193,9-7 174,-1 1 0,1 1 0,0-1 0,1 1 0,-1 1 0,11-4 0,62-15-1394,-46 15-510,24-6-6114,-39 10 3248,4-1-149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2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84 9984,'-2'-4'2044,"1"3"-1829,0 0 0,1 0 0,-1 1 0,1-1 0,-1 0 0,1 0-1,-1 0 1,1 0 0,-1 0 0,1 0 0,0-1 0,-1 1 0,1 0-1,0 0 1,0 0 0,0 0 0,0 0 0,0 0 0,0 0 0,0 0-1,1-1 1,-1 1 0,0 0 0,1 0 0,-1 0 0,0 0 0,1 0-1,-1 0 1,2-1 0,0-2-49,1 1-1,-1-1 1,1 1 0,0 0-1,0 0 1,0 0 0,1 0-1,-1 1 1,1-1 0,-1 1-1,1 0 1,0 0-1,0 0 1,0 0 0,0 1-1,0-1 1,0 1 0,0 0-1,1 1 1,-1-1 0,0 1-1,1 0 1,-1 0 0,6 0-1,1 2-37,0-1 0,0 2-1,-1-1 1,1 1 0,-1 1-1,0 0 1,0 0 0,13 9 0,4 4-9,-2 2 0,40 38 0,-52-44-108,-11-12-8,-1 0 1,0 1 0,1-1-1,-1 0 1,0 0 0,1 0 0,-1 0-1,1 0 1,0-1 0,-1 1-1,1 0 1,0-1 0,-1 1-1,1-1 1,0 0 0,1 1 0,-1-1 4,-1-1 0,0 1 0,0-1 0,0 1 0,0-1 0,0 1 0,0-1 0,0 0 0,0 1 0,0-1 0,0 0 0,-1 0 0,1 0 0,0 1 0,0-1 0,-1 0 0,1 0 0,-1 0 0,1 0 0,-1 0 0,1-1 0,-1 1 0,1 0 1,-1 0-1,0-2 0,11-35-29,0-1-3163,-1 14-4411,-6 14 3270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0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50 10368,'0'-4'903,"-1"0"1,1 1 0,-1-1 0,1 0-1,-1 1 1,-1-1 0,1 0 0,0 1-1,-1 0 1,-2-5 0,3 2 994,6 13-1546,26 97 237,-23-70-453,2 0 0,16 35 1,-15-40-82,5 9-734,-12-21-1597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9216,'12'1'9077,"0"-1"-4450,-5 1-4352,1 0-1,-1 0 1,1 1-1,13 4 1,16 6-37,0-2 0,47 6 0,-55-10-718,-1 2-1286,-24-6 855,1 0 1,0-1 0,-1 1 0,1-1-1,0 0 1,8 0 0,8-4-4823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48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6400,'0'10'10371,"0"-4"-10041,1-1 0,-1 0 0,1 1 0,2 6 0,0 0-10,0 0 0,0 0 0,1 25 0,1 2 181,17 154 390,26 41-470,-44-218-376,-1 1-1,1 23 1,2 14-104,-4-44 74,-1 1-1,-1 12 1,2 16 42,-2-19-20,0-17-34,0 0 1,0 0-1,0 0 0,0 0 0,0 0 0,0 0 1,1 0-1,0 0 0,1 5 0,-1-4-19,-1-3-53,0 2 42,0-2 59,18-1-21,8 1 410,-18 0-338,1-1 0,-1 0 0,1 0 0,-1-1 0,1 0 1,12-3-1,87-39 1133,-89 38-1172,0 1 1,1 1-1,-1 1 1,1 1-1,37 2 1,-14 0-8,169-1-171,-118-7 785,-28 2-262,-65 5-501,0 0-479,0 0 1,1 0-1,-1 0 0,0 0 0,1 0 1,-1 1-1,0-1 0,0 0 0,1 1 1,-1-1-1,0 1 0,2 0 0,7 7-3979,-2-3 805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8:50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9 768 7168,'-3'-4'12346,"2"1"-12666,-4-294 3328,5 95-2955,9 99-58,-9 100-490,0 3 591,0 0 0,0 0 1,0-1-1,0 1 1,0 0-1,0-1 1,0 1-1,-1 0 0,1 0 1,0-1-1,1 1 1,-1 0-1,0-1 1,0 1-1,0 0 0,0-1 1,0 1-1,0 0 1,0 0-1,0-1 1,0 1-1,1 0 0,-1 0 1,0-1-1,0 1 1,0 0-1,1 0 0,-1-1 1,0 1-1,0 0 1,0 0-1,1 0 1,-1 0-1,0-1 0,1 1 1,0 0-60,13-9-165,2 2 108,0 1 0,30-9 0,-36 12 38,65-15 235,125-13 0,-3 0-23,-116 19-81,-52 7-218,-18 3 98,0 0-1,13 1 0,12-4 180,9 5-155,-45 0 70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4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6144,'2'0'7393,"3"0"-3767,28 0-3136,186 0 1291,-212 1-1747,1-1 1,0 1-1,0 0 1,-1 1-1,1 0 0,-1 0 1,10 4-1,-1 2-31,-1 0-1,18 12 1,-20-11 13,-3-3 69,1 2 0,-1-1 1,0 1-1,16 18 0,-11-7-14,-1 1 1,-1 0-1,-1 1 0,-1 1 0,17 45 0,3 3 68,-20-48-109,-1 1 0,10 37 0,-17-45 85,0 0-1,-1 1 0,-1-1 1,0 0-1,-1 1 0,-1-1 1,-4 21-1,-4 9-37,-17 49 1,12-47-28,3-1-28,-6 63-1,-4 18-96,-16 56 106,30-132-49,-2 83 0,5 92 2,6-188 21,2-1 1,2 0-1,11 37 0,-16-69 17,4 13 76,1 1 0,1-1 1,0-1-1,2 1 0,0-1 0,16 22 1,-14-25-73,1 0 1,0-1 0,1 0 0,17 12 0,61 39 143,-80-58-140,0 1 0,1-2 0,-1 1 1,1-2-1,23 7 0,-15-8-81,-9-1 2891,-16-2-2817,-1 1 0,0 0-1,0 0 1,1 1 0,-1-1-1,1 1 1,-1 0 0,1 1-1,0 0 1,-9 5 0,-2 4-97,-27 22 0,31-22 43,0-1 1,0 1 0,1 1-1,-17 26 1,23-32 28,1 1 0,0 0-1,0 1 1,1-1 0,0 1 0,1-1-1,0 1 1,0 0 0,1 0 0,0 16 0,2 4-25,10 54 1,-1-21-71,-7-38 94,2 0 0,0 0 0,2 0 1,0 0-1,2-1 0,0-1 0,2 1 0,0-1 0,2-1 0,27 36 0,26 30 105,-46-61-104,-2 1 0,-1 0 0,-1 1 0,-1 1 1,21 57-1,-20-45 7,3 0 1,35 55-1,-40-75 60,0-1-1,1 0 1,28 26 0,59 47 94,-90-82-145,3 3 28,0 1 0,-1 0 1,-1 1-1,-1 1 0,0 0 0,-1 1 0,-1 0 1,-1 1-1,0 0 0,-2 0 0,9 31 1,7 24 25,7 22-30,-28-84-55,5 13 100,-1 1 0,-1 0 0,1 48 0,-7-38-39,-3-1 1,-1 1-1,-1-1 1,-2 0-1,-25 66 1,16-62-19,-44 74 0,6-13-57,44-81 31,1-1 1,-2-1-1,-1 0 1,0 0 0,-1-1-1,0-1 1,-2 0-1,0-1 1,-26 17-1,-15 13 23,35-25-10,-2-2 0,0 0 0,-50 25 0,-113 29-1149,108-47-1216,78-24 2263,1 0 1,-1 0-1,1 1 0,0-1 1,-1 0-1,1 0 0,-1 0 1,1 0-1,-1 0 0,1 0 1,0 0-1,-1 0 0,1 0 1,-1-1-1,1 1 1,-1 0-1,1 0 0,0 0 1,-1 0-1,1 0 0,-1-1 1,1 1-1,0 0 0,-1 0 1,1-1-1,0 1 0,-1 0 1,1-1-1,-1 0-204,1 0 0,0 0 0,-1 0 1,1 0-1,0 0 0,0 0 0,0 0 0,0 0 0,0 0 0,0 0 0,0 0 0,0-2 0,4-19-4890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5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94 9472,'-3'-6'10598,"7"-7"-7181,10-7-4131,-9 15 817,0 0 0,1 0 0,0 0 0,0 1-1,0 0 1,0 0 0,1 0 0,0 1 0,0 0 0,0 0 0,0 1 0,0 0 0,13-2 0,-15 3-1,0 1 0,1 0-1,-1 0 1,0 0 0,1 1 0,-1 0 0,0 0-1,1 0 1,-1 0 0,0 1 0,0 0-1,0 0 1,-1 0 0,1 1 0,0-1-1,-1 1 1,1 1 0,-1-1 0,0 0-1,4 5 1,-1 1 9,0 0 0,-1 1-1,1-1 1,-2 1 0,0 0 0,0 1 0,-1-1-1,0 1 1,2 11 0,4 18 89,3 45 0,-11-73-156,19 125 339,-14-102-327,21 62 1,-26-92-76,0-1 0,0 0 1,0 0-1,0 0 0,1 0 0,4 6 0,-6-9 14,0 0 0,0 0 0,1 0 1,-1 1-1,0-1 0,1-1 0,-1 1 0,1 0 0,-1 0 0,1 0 0,-1-1 0,1 1 0,-1-1 0,1 1 1,-1-1-1,1 0 0,0 0 0,-1 1 0,1-1 0,0 0 0,2-1 0,1 0-316,1-1 0,-1 1 0,1-1 1,-1 0-1,0-1 0,0 0 0,0 1 0,0-1 0,8-7 0,3-4-2632,18-22-1,-11 12 737,-9 9-2769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5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12160,'-10'1'8185,"12"18"-5810,-2-18-2418,2 8 262,0 0 0,1 0 0,0 0 1,1-1-1,0 1 0,5 8 0,34 47 631,-40-60-821,1 0 0,-1 1 0,1-2 0,0 1 0,0 0 0,0-1 0,9 6 0,-11-8-67,0 0 0,0 0 0,0 0 0,0 0 0,1-1 0,-1 1 0,0-1 0,0 0 0,0 1 0,1-1 0,-1 0 0,0 0 0,0-1 1,0 1-1,1 0 0,-1-1 0,0 1 0,0-1 0,0 0 0,0 1 0,4-3 0,0 0-1725,0-1 0,-1 0-1,1 0 1,7-7 0,3-4-4151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0:59:36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31 10112,'-2'-1'703,"1"-1"1,-1 1-1,0-1 1,0 1 0,1-1-1,-1 0 1,1 1-1,-3-4 1,-12-8 8904,17 13-9558,0 7 625,4 7-797,4 1 183,0 0 0,0-1-1,2 0 1,0-1 0,25 24-1,-14-13-72,115 130 65,-74-73-1554,-5 4-3861,-45-63 2018,-3-9-1765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 6784,'-5'-20'11045,"5"21"-10853,1 22 170,1-1 0,1 1 0,1-1 0,8 24 0,32 87 257,-37-113-547,9 23 106,52 154 1084,-4-29-325,-48-132-834,6 11 222,-21-43-80,-1-3-230,0-1 0,-1 1 0,1 0 0,0-1 0,0 1 0,0 0 1,0-1-1,0 1 0,0 0 0,0-1 0,0 1 0,0-1 0,0 1 0,0 0 0,1-1 0,-1 2 1,1-2-1,-1 0 1,0 0-1,1 0 1,-1 0-1,1-1 1,-1 1-1,1 0 1,-1 0-1,1 0 1,-1 0-1,0-1 1,1 1-1,-1 0 0,1 0 1,-1-1-1,0 1 1,1 0-1,-1-1 1,0 1-1,1-1 1,3-5 45,-1 0 1,0-1-1,0 1 0,-1-1 1,1 1-1,1-13 0,0 3-21,147-422 238,-137 394-213,-11 30-127,12-27 0,-9 23-685,1-3-5061,-2 13 3105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29 188 8064,'0'0'213,"-1"0"1,1-1-1,-1 1 1,1-1-1,-1 1 1,0 0-1,1-1 1,-1 1-1,1 0 0,-1 0 1,0 0-1,1-1 1,-1 1-1,0 0 1,1 0-1,-1 0 1,0 0-1,1 0 1,-5 0 3698,4 0-3575,1 1 1,-1-1-1,0 0 1,1 0-1,-1-1 1,1 1-1,-1 0 1,0 0-1,1 0 1,-1 0-1,1 0 1,-1-1-1,1 1 1,-1 0-1,0 0 1,1-1-1,-1 1 1,1 0-1,0-1 1,-2 0-1,2-5-195,1 0 0,-1 0-1,1 0 1,0 0 0,1 0-1,-1 0 1,1 0 0,0 0 0,1 1-1,-1-1 1,1 1 0,0-1-1,4-4 1,-2 3-35,1 1 1,0 0-1,0 1 0,0-1 1,1 1-1,0 0 0,0 0 0,13-5 1,-4 2 48,1 2 1,1 0-1,-1 1 0,1 1 1,0 1-1,0 0 1,0 1-1,20 1 1,-35 1-103,0 0 1,0 0 0,0 0 0,0 0 0,0 1 0,0-1 0,0 1-1,0 0 1,0 0 0,0 0 0,0 0 0,0 0 0,-1 1-1,1-1 1,0 1 0,-1 0 0,1 0 0,-1 0 0,0 0 0,0 0-1,0 1 1,0-1 0,0 0 0,0 1 0,0 0 0,-1-1 0,0 1-1,1 0 1,-1 0 0,0 0 0,0 0 0,-1 0 0,1 0 0,0 5-1,3 25 24,-2 0 0,-1 1 0,-2-1 0,-5 36 0,-1 49-62,7-114 4,-1 14-20,5 25 0,-4-39-23,1 1 1,0-1 0,0 1 0,0-1 0,1 1 0,0-1-1,0 0 1,0 0 0,0 0 0,5 7 0,-5-10 21,0 1 1,0-1 0,0 0-1,0 1 1,0-1-1,0 0 1,0-1 0,0 1-1,1 0 1,-1 0-1,0-1 1,0 1 0,1-1-1,-1 0 1,0 0-1,1 0 1,-1 0 0,0 0-1,1 0 1,-1-1-1,0 1 1,4-2 0,5-1 22,0 0 0,0-1 0,12-7 1,-10 6 94,0 1 0,26-6 0,-24 6-1454,30-10-1,-40 12-409,0-1 0,0 1 0,0-1 1,-1 0-1,6-5 0,2-2-3394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7936,'1'2'11100,"8"1"-8260,17 1-2231,-18-3-388,0 0 1,-1 0 0,11 3 0,4 0 0,-6 0-31,-9-3-135,0 1 0,0-1 1,8 0-1,21-1 959,-25 0-4342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5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9984,'7'-11'9833,"-5"11"-9341,18-10 2614,31-2-4055,-41 10 1842,33-6-704,-26 6-952,1-2-1,32-10 1,-48 13 216,0 0-1,0 0 1,0 1-1,-1-1 1,1 1 0,0 0-1,0-1 1,0 1-1,0 0 1,0 0-1,0 0 1,-1 0 0,4 1-1,6 3-3766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 6784,'-1'-1'4489,"-2"9"1385,-1 5-1328,2-6-5493,-5 23 2447,-14 35 0,1-6-1188,7-2-263,10-37 54,-13 38 1,11-44-173,1-5-752,0 1 1,0 0-1,2 0 1,-1 0-1,-1 13 1,4-37-8678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6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9728,'1'-7'9436,"4"7"-9257,-3 0-61,0 0-1,0 1 0,0-1 0,0 1 0,0 0 1,0 0-1,0 0 0,-1 0 0,1 0 0,0 0 0,0 0 1,1 2-1,24 23 819,-13-13-558,120 91 855,-65-54-370,-60-43-1016,-2 0 494,2-1-1,11 7 0,-18-12-515,0 0-1,0 0 1,1 0 0,-1 0-1,0-1 1,0 1 0,0-1-1,1 1 1,-1-1 0,0 0-1,0 0 1,1 0 0,-1 0 0,0 0-1,0 0 1,4-1 0,1-4-3495,13-5-11081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7680,'0'-3'7424,"-5"8"-5201,-2 10-1701,1 1-1,0 0 1,2 0-1,0 1 0,0-1 1,-1 34-1,4-11-122,1-1 1,6 39-1,3-13 33,3 0 0,26 77 0,-35-131-361,1 1 0,0-1-1,1 0 1,1-1 0,-1 1 0,11 11-1,-12-15-219,1-1-1,-1 0 0,1 0 0,1 0 1,-1-1-1,1 0 0,-1 0 0,1 0 1,0-1-1,13 6 0,-18-9 16,-1 0 0,0 0-1,1 0 1,-1 0 0,0 0 0,1 0-1,-1 0 1,0 0 0,1 0 0,-1 0-1,0 0 1,1 0 0,-1 0-1,0 0 1,1 0 0,-1 0 0,0 0-1,1-1 1,-1 1 0,0 0-1,1 0 1,-1 0 0,0-1 0,1 1-1,-1 0 1,0 0 0,0-1 0,0 1-1,1 0 1,-1 0 0,0-1-1,0 0 1,1 1-64,7-11-4852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18 127 7808,'-18'0'11466,"23"-12"-10287,6-1-1092,0 1 0,2 1 1,-1 0-1,1 1 1,22-13-1,-24 16-94,-4 3 70,-1 0 1,1 0-1,0 1 0,0 0 1,0 0-1,1 1 0,10-3 1,-16 5-18,-1 0 0,1 0 1,0 0-1,-1 0 1,1 1-1,-1-1 0,1 0 1,-1 1-1,1-1 1,-1 1-1,1-1 0,-1 1 1,0 0-1,1-1 1,-1 1-1,0 0 0,1 0 1,-1 0-1,0 0 1,0 0-1,0 0 0,0 1 1,0-1-1,0 0 1,0 0-1,0 1 0,-1-1 1,1 1-1,-1-1 0,2 2 1,1 6 195,0 0 0,0-1 1,2 16-1,-5-21-239,3 19 173,-1 0-1,-2 36 1,-1-41-146,1 0-1,1 0 1,0 0-1,1 0 1,8 30-1,-8-43-18,-1 0 1,1 0-1,0 1 0,0-1 0,0-1 0,1 1 1,0 0-1,-1 0 0,7 5 0,-7-7 2,1 0 1,-1 0-1,1-1 0,0 1 1,-1-1-1,1 1 0,0-1 1,0 0-1,0 0 0,0 0 1,0 0-1,0-1 1,0 1-1,0-1 0,4 0 1,5 0 236,0-2 0,14-2 1,-1 0-1460,2 2-5635,-13 0-89,-1 1 3003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7552,'-6'-3'8579,"2"13"-5481,1-2-3538,2-1 748,0-1 1,1 0-1,0 1 1,0-1-1,0 1 1,1-1-1,0 0 1,0 1-1,3 6 1,2 6 143,14 29 0,-20-46-424,1 0 1,0 0-1,0-1 0,0 1 1,1 0-1,-1-1 0,0 1 1,0-1-1,1 0 1,-1 1-1,1-1 0,0 0 1,-1 0-1,1 0 0,0 0 1,-1 0-1,1 0 0,0 0 1,0-1-1,0 1 0,0-1 1,2 1-1,3 0 20,1-1-1,-1 0 1,0-1-1,13-2 1,-17 2-53,19-3 110,-13 2-995,0 0 0,0 1 0,10-1-1,-18 2 439,1 0 0,-1 0 0,1 0-1,-1-1 1,1 1 0,-1 0 0,1-1-1,-1 1 1,3-2 0,1-1-4097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1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9728,'-2'-5'6113,"2"6"-5993,-2 6 5529,5 3-5452,1 0 0,-1-1 0,1 1 0,1-1 0,0 0 0,9 12 0,2 1-54,24 24-1,-1-6-10,18 19-29,-43-43-338,1 0 0,19 16 1,-29-26-938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10368,'-2'5'8648,"2"-4"-8542,1-1 1,-1 0-1,0 1 0,1-1 0,-1 0 1,1 1-1,0-1 0,-1 0 0,1 0 1,-1 1-1,1-1 0,-1 0 0,1 0 1,-1 0-1,1 0 0,0 0 0,-1 0 1,1 0-1,-1 0 0,2 0 0,45 2 270,-8-1-2135,1-2-3924,-24-1 1518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9984,'-9'-3'8218,"11"-5"-6965,1 4-1127,-1 0 1,1 1-1,1 0 0,-1-1 0,0 1 0,1 1 0,0-1 0,-1 0 0,1 1 0,0 0 0,0 0 0,8-3 0,-6 4-21,0-1 0,-1 2 1,1-1-1,0 1 0,0-1 0,-1 2 0,1-1 0,0 1 0,0 0 0,7 2 0,0 0 166,0 2-1,0-1 1,0 2 0,0 0-1,-1 0 1,0 1 0,0 1-1,-1 0 1,0 1 0,0 0-1,9 10 1,-16-15-184,-1 0 0,0 0 0,0 0 0,0 0 0,0 0 1,-1 1-1,1-1 0,-1 1 0,0 0 0,-1-1 0,1 1 0,-1 0 0,0 0 1,0 0-1,0 6 0,-1 4-21,-1 0 1,0-1 0,-6 26-1,1 0-41,5-33-46,0 0-1,1 0 0,0 0 1,0 0-1,2 11 1,-2-16 13,1-1 1,-1 1-1,0-1 1,1 1-1,-1-1 0,1 1 1,0-1-1,-1 0 1,1 0-1,0 1 1,0-1-1,0 0 1,0 0-1,0 0 1,0 0-1,0 0 0,0 0 1,0 0-1,1 0 1,-1 0-1,0 0 1,1-1-1,-1 1 1,0-1-1,1 1 0,-1-1 1,1 1-1,-1-1 1,1 0-1,-1 1 1,1-1-1,1 0 1,14-1-402,1-1 0,-1-1 1,0 0-1,24-8 1,8 4-8082,-39 7 5306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12288,'4'3'11995,"1"-1"-11457,155-10 1354,0 0-185,-157 8-1643,0 0 0,-1 0-1,1 0 1,0 1-1,-1-1 1,1 1 0,0-1-1,-1 1 1,1 0-1,2 1 1,-3 0-44,-1-1 0,1 0 0,-1 0 0,0 0 0,0 1 0,0-1 0,0 1 0,0-1 0,0 1 0,0-1 0,0 1 0,0-1 0,-1 1 0,1 0 0,-1 0 0,1 2 0,6 32 37,-2 1-1,-1 0 0,-2 44 0,0-16-35,-1-9-15,-1-23-14,4 33-1,4 46-28,-8-110-80,0-1 1,0 1-1,0-1 1,0 1-1,0 0 1,0-1-1,1 1 1,-1-1-1,1 1 0,-1-1 1,1 0-1,1 3 1,-2-4-21,0 1 1,0-1-1,1 0 0,-1 0 1,0 0-1,0 0 0,0 0 1,1 1-1,-1-1 0,0 0 1,0 0-1,1 0 0,-1 0 1,0 0-1,0 0 0,0 0 1,1 0-1,-1 0 0,0 0 1,0 0-1,1 0 0,-1 0 1,0 0-1,0 0 0,1 0 1,-1 0-1,0 0 0,1-1 1,9-8-5842,1-5 1445,1-7-336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8064,'-3'15'10718,"-6"21"-7946,-2 3-2188,1 8-133,-15 62-566,25-99 250,0-7-2089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9088,'4'14'8085,"5"0"-4374,17 13-2551,-15-17-485,2 3-589,2 0 0,0 0 0,0-1 0,2-1 0,-1-1 0,1 0 0,34 14 0,-26-14-270,14 4 40,-13-10-3058,-25-4 2872,-1 0 1,1 0 0,-1-1 0,1 1-1,-1 0 1,1 0 0,-1-1 0,1 1-1,-1 0 1,0-1 0,1 1 0,-1-1-330,1 1 330,-1-1 0,0 1-1,1 0 1,-1-1 0,0 1-1,0-1 1,1 1 0,-1-1 0,0 1-1,0-1 1,0 1 0,0-1 0,0 1-1,0-1 1,0 0 0,0 0 111,1-10-3803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8960,'3'-4'5839,"-2"3"-5651,8 1 1787,10 5-852,13 7-516,-1 1 0,0 1 0,-1 1 0,0 2 0,-2 1 0,0 1 0,-1 2 0,-1 0 0,-1 2 0,22 26 0,-28-25-99,-1 1 0,-1 1 0,20 42 0,-32-57-514,-1 0 0,1 0 0,-2 1 0,0 0 0,0 0 0,-1 0 0,-1 0 0,0 0 0,-1 0 0,0 0 0,0 0 0,-2 0 0,1 0 0,-2 0 0,1 0 0,-7 16 1,-13 44-2134,17-51 460,5-10-1135,18-11-10303,-5-5 8765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 7424,'-4'-10'9203,"3"10"-8803,-8-2 2844,3 3-577,3 3-2551,0-1 0,0 1-1,0-1 1,1 1 0,-1 0 0,1 0 0,0 0-1,0 0 1,0 1 0,1-1 0,-1 0-1,1 1 1,-1 6 0,-1 10 0,0 35-1,2-41 12,0 26-15,1 0 0,2 0 0,2 0 0,13 58 0,-13-84-104,1-1 0,0-1 0,1 1 0,0-1 0,1 0 1,1 0-1,0-1 0,1 0 0,0 0 0,0-1 1,1 0-1,1-1 0,0 0 0,23 16 0,-25-20-101,66 36 290,-65-37-640,1 0 0,-1-1 0,1 0 0,0-1 0,17 2 0,-24-4-161,0-1 0,0 0 0,-1 0 0,1-1 0,0 1 0,0-1 0,6-2 0,12-4-4585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8960,'-2'-10'6057,"2"9"-5874,-1 0 0,1 1 1,0-1-1,0 0 0,-1 0 0,1 0 1,0 0-1,0 0 0,0 0 0,0 0 1,0 0-1,0 0 0,0 0 0,1 1 0,-1-1 1,0 0-1,0 0 0,1 0 0,-1 0 1,1 0-1,-1 1 0,2-3 0,2-1 17,0 0-1,1 0 0,-1 0 1,1 1-1,0-1 0,0 1 1,1 0-1,8-3 0,3-1 267,29-6 0,-41 11-327,0 1 0,0 1 0,0-1 0,0 1 0,0-1 0,0 1 0,0 1 0,7 0 0,-11-1-59,1 1 1,0 0 0,0-1-1,-1 1 1,1 0 0,0 0 0,-1 0-1,1 0 1,-1 0 0,1 0-1,-1 0 1,1 1 0,-1-1-1,0 0 1,0 1 0,1-1 0,-1 1-1,0 0 1,0-1 0,-1 1-1,1 0 1,0-1 0,-1 1-1,1 0 1,0 3 0,2 15 111,-1 1 0,-1-1 0,-2 33 0,0-14-160,1 159-112,0-196 68,0 0 0,0 0 0,0-1 0,0 1-1,1 0 1,-1-1 0,0 1 0,1 0 0,-1-1 0,1 1 0,-1 0 0,1-1 0,0 1 0,0-1 0,0 1-1,1 1 1,0-2 8,-1 0 0,0-1 0,0 1 0,0-1 0,0 1 0,1-1 0,-1 1 0,0-1 0,0 0 0,1 0 0,-1 1 0,0-1 0,1 0 0,-1 0 0,0 0 0,0-1 0,1 1-1,-1 0 1,0 0 0,1-1 0,-1 1 0,2-2 0,25-6 91,20-8-2173,-40 13 596,0-1 1,0 0-1,12-8 1,-12 4-953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8960,'0'-10'5500,"-1"18"167,0 7-2259,0-4-4682,1 8 1301,1 0 0,1-1 0,0 1 0,1-1 1,1 1-1,1-1 0,0 0 0,2-1 0,8 19 1,-13-34-15,-1 1 0,1-1 0,0 1 0,0-1 1,0 1-1,0-1 0,1 0 0,-1 0 0,1 0 0,-1-1 1,1 1-1,0 0 0,-1-1 0,1 0 0,0 0 0,0 0 1,0 0-1,0 0 0,0 0 0,0-1 0,0 1 1,1-1-1,-1 0 0,6 0 0,-1-1-293,0 0 0,1-1 1,-1 0-1,0 0 0,1-1 0,-1 0 0,14-7 0,-20 8-394,1 0 1,0 0-1,-1 0 0,0 0 0,0 0 0,1-1 0,-1 1 0,-1-1 0,1 0 0,3-5 0,0-3-3576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4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10880,'4'27'9421,"11"27"-9459,-6-23 628,2 12-486,3-1 1,1 0-1,2-1 1,23 39-1,-3-24-632,-11-20-7130,-22-31 3813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5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11008,'0'0'3594,"-1"0"-3305,1 0 0,-1 1 0,1-1 0,0 1 0,0-1 0,-1 1 0,1-1 0,0 1 0,0-1 0,-1 1 0,1-1 0,0 1 0,0 0 0,0-1 0,0 1 0,1 1-111,1 0 0,-1 0-1,1 0 1,0-1 0,0 1-1,-1-1 1,1 1 0,0-1 0,0 0-1,1 1 1,-1-1 0,0 0 0,0-1-1,0 1 1,4 1 0,0-1-155,1 0 0,0 0 1,-1 0-1,8 0 0,-1-2-431,0 0-1,25-4 1,-27 2-907,0 0 0,-1 0 0,18-9 0,-9 1-3154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11008,'-3'3'7843,"15"-2"-7089,16-6-120,0 0 1,49-1 0,-66 6-285,-1 1-1,1-1 1,-1 1 0,1 1 0,-1 0 0,17 6 0,-23-6-250,0-1 0,-1 1 1,0 0-1,1 0 0,-1 0 1,0 0-1,0 1 0,0 0 0,0-1 1,-1 1-1,1 0 0,-1 0 1,1 0-1,-1 1 0,0-1 1,0 0-1,-1 1 0,1-1 1,-1 1-1,0 0 0,2 5 1,2 25 83,-2 0 1,-1-1-1,-2 42 1,-1-26-139,-3 82 23,4-129-76,0-1 0,0 0 0,0 1 0,0-1 0,0 1 0,0-1 0,1 0 0,-1 1 0,1-1 0,-1 0 0,1 1 0,-1-1 0,1 0 0,0 1 0,0-1 0,-1 0 0,1 0 0,0 0 0,0 0 0,0 0 0,0 0 0,1 0 0,-1 0 0,2 1 0,-2-2 6,1 1-1,0-1 1,-1 1-1,1-1 1,-1 0-1,1 0 1,0 0-1,-1 0 1,1 0-1,0 0 1,-1 0-1,1 0 1,-1-1-1,1 1 1,0 0-1,-1-1 0,1 0 1,-1 1-1,1-1 1,-1 0-1,3-1 1,10-7-196,24-11 0,0 6-6620,-29 14 3921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8960,'-1'17'8672,"-3"3"-4148,-13 46-3906,7-29 415,-56 173-478,61-199-1048,3-9 262,1 0 0,0 0 0,0 0 0,1 0 0,-1 0 0,0 0 0,0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60 8704,'-9'0'13097,"18"0"-10726,21-1-3125,92-21 1397,-31 5-614,-28 7-2602,-22 4-3675,-25 3 1763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10368,'0'1'793,"0"1"1,0-1-1,0 1 1,0-1-1,1 1 1,-1 0 0,1-1-1,-1 1 1,2 1-1,-1-1-510,0 0 0,1 0-1,-1 0 1,1-1 0,0 1-1,-1 0 1,1-1 0,0 0-1,3 3 1,110 64 1840,2-1-1826,-47-25-264,-58-34-153,3 1-332,0-1-1,28 11 1,-43-19 335,1 0 0,-1 0 0,0 0-1,0 1 1,1-1 0,-1 0 0,0 0 0,0 0 0,1 0 0,-1 0 0,0 0-1,0 0 1,1 0 0,-1 0 0,0 0 0,0 0 0,1 0 0,-1 0 0,0 0-1,1 0 1,-1 0 0,0 0 0,0 0 0,1 0 0,-1 0 0,0 0 0,0 0-1,1 0 1,-1-1 0,0 1 0,0 0 0,0 0 0,1 0 0,-1-1 0,0 1-1,0 0 1,0 0 0,1 0 0,-1-1 0,0 1 0,0 0 0,0 0 0,0-1-1,0 1 1,0 0 0,0 0 0,1-1 0,-1 1 0,0 0 0,0 0 0,0-1 0,3-10-4571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2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10496,'14'2'5281,"-3"0"-4632,1 0-42,0 0 0,1 0 0,-1 1-1,0 0 1,0 1 0,-1 1 0,1 0 0,10 6-1,-12-5-244,1 0-1,-1 0 0,0 1 0,-1 0 0,0 1 1,0 0-1,-1 1 0,0 0 0,9 12 1,-8-8-101,-1 1 0,0 0 0,-1 1 0,-1 0 0,0 0 0,5 21 0,-5-12-241,-2 0 1,-1 0 0,-1 1 0,-1-1 0,-1 0 0,-1 1 0,-1-1-1,-1 1 1,-7 25 0,-34 89-3887,43-138 3639,1 0 0,-1-1-1,1 1 1,0 0 0,0 0 0,-1 1 0,1-1 0,0 0 0,0 0 0,0 0 0,0 0 0,0 0 0,0 1 0,1-1-442,0 1 0,0-1 0,0 0 0,-1 0 0,1 1 0,0-1 0,0 0 0,1 0 0,0 1 0,-2-2 661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8960,'-4'8'13016,"9"-5"-13675,0-2 927,1 0 0,0 0 0,0-1 0,0 0 0,0 0-1,6-1 1,19 0 278,-17 4-306,0-1 1,0 2-1,16 5 0,14 4 239,-33-12-74,-1 0 1,18 0-1,-28-1-298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9088,'35'0'12891,"6"-2"-9244,62 0-5439,-102 2 1476,0 0 0,0 0 0,1 0 0,-1 1-1,0-1 1,0 0 0,0 1 0,0-1 0,0 1 0,0-1 0,0 1 0,0-1 0,0 1-1,1 1 1,9 9-9176,4 2 3764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28 8192,'0'-7'1454,"0"4"-1073,1 1 0,-5-13 11064,3 43-9432,1-1-1181,-4 32-153,-2 1 1,-20 82-1,23-127-664,-2 10-29,-1 9-243,-19 57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10880,'1'3'11157,"6"-2"-10828,0 1 0,0 0 0,-1 0 0,1 0 0,-1 1 0,1 0 0,9 7 0,-7-6-199,42 25 494,66 33 390,-9-11-342,-45-24-512,-51-18 656,-7-5-2310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8064,'-5'6'16146,"1"-1"-15866,1 1 0,0 0 0,0 0 0,-2 6 0,1 3-40,1 0 0,0 0 0,-1 29 0,5 49 386,0-81-532,7 97 722,5 0 0,49 197 0,-52-267-713,1-1 1,22 47 0,-27-71-176,1-1 0,1 1 1,0-2-1,0 1 1,1-1-1,1-1 0,0 0 1,0 0-1,16 11 0,-3-2-3261,-14-12 341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7680,'-2'-10'-409,"-1"-10"13957,8 35-11360,11 61-867,-11-49-1085,10 36-1,-8-42-207,0 0 0,2 0 0,18 33 0,-25-52 7,0 0 0,-1 0 0,1 0 0,0 0 0,0-1 0,0 1 0,0-1 0,0 1 0,0-1 0,0 0-1,1 0 1,-1 0 0,0 0 0,1 0 0,-1-1 0,0 1 0,1-1 0,-1 1 0,1-1 0,-1 0 0,5 0 0,6-1 22,-1 0 1,1-1 0,13-4-1,-9 2-10,-5 1-320,33-7 821,-17 1-4551,-26 8 2288,1-1 0,0 0 0,0-1 0,-1 1 0,1 0 0,1-4 0,-2 5 1064,7-11-3162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9344,'2'15'8893,"2"4"-3763,10 26-2587,20 47-3334,-14-45 949,19 53 255,-30-68-212,16 59 126,-19-64-313,-2-13-123,-1 1 0,-1 0 0,1 21 1,-3-36 70,0 0 1,0 0 0,0 0-1,0 1 1,0-1 0,0 0 0,0 0-1,0 0 1,0 0 0,0 0 0,0 0-1,0 0 1,0 1 0,0-1 0,0 0-1,0 0 1,0 0 0,0 0 0,0 0-1,0 0 1,0 0 0,0 1-1,0-1 1,0 0 0,0 0 0,0 0-1,0 0 1,0 0 0,1 0 0,-1 0-1,0 0 1,0 0 0,0 1 0,0-1-1,0 0 1,0 0 0,0 0-1,0 0 1,0 0 0,1 0 0,-1 0-1,0 0 1,0 0 0,0 0 0,0 0-1,0 0 1,0 0 0,0 0 0,1 0-1,4-5-2240,6-12-2586,-11 16 4259,8-11-4381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11008,'0'0'11221,"-1"1"-10176,-3 8-647,0-1 1,1 1-1,0 0 1,0 0-1,1 0 1,-1 14-1,-3 14 105,3-24-390,1 1 1,0 16-1,-3 89-193,6-118-282,-1-1 272,0 0-1,0 0 1,0 0 0,0 0-1,0 0 1,0 1-1,0-1 1,0 0-1,0 0 1,0 0 0,0 0-1,0 0 1,0 0-1,0 1 1,0-1 0,0 0-1,0 0 1,0 0-1,0 0 1,0 0-1,0 0 1,0 1 0,0-1-1,0 0 1,0 0-1,0 0 1,0 0 0,-2 1-1086,2-1 1086,0 0-1,0 0 1,0 0 0,0 0-1,-1 0 1,1 0-1,-2-9-6199,2-3 1432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9472,'8'-4'9854,"3"-5"-6568,-7 6-3155,1-1 0,-1 1 0,1 0 0,-1 0 1,1 0-1,5-2 0,-6 4-14,-1 1 1,1-1-1,0 0 1,0 1-1,-1 0 1,1-1-1,0 2 0,0-1 1,-1 0-1,1 1 1,0-1-1,-1 1 1,1 0-1,0 1 0,-1-1 1,0 1-1,1-1 1,-1 1-1,5 3 1,-4-2-33,-1 1 1,1-1-1,-1 0 1,0 1-1,0 0 1,0 0-1,0 0 1,-1 0 0,0 1-1,0-1 1,0 0-1,0 1 1,-1 0-1,2 8 1,1 5-36,-2 2-1,0-1 1,-2 0 0,0 0 0,-1 0-1,-1 0 1,0 0 0,-7 23 0,8-38-59,0 1 0,0 0 1,1-1-1,-1 1 0,1 0 0,1 6 1,-1-9-15,0-1 1,0 0-1,1 1 1,-1-1-1,1 1 1,-1-1-1,1 0 1,-1 1-1,1-1 1,0 0-1,0 0 1,-1 1-1,1-1 0,0 0 1,0 0-1,0 0 1,0 0-1,1 0 1,-1 0-1,0 0 1,0-1-1,1 1 1,-1 0-1,3 0 1,12 3-20,0 0 0,0-1 0,31 0 1,20 4-27,-50-4 77,0 1 0,0 0-1,-1 1 1,0 1 0,0 0-1,0 1 1,27 18 0,-39-23 61,-1 1 0,0 0 1,0 0-1,0 0 0,-1 0 1,1 0-1,-1 1 1,0-1-1,0 1 0,0 0 1,0 0-1,0-1 1,-1 1-1,0 0 0,0 0 1,0 0-1,0 1 1,-1-1-1,0 0 0,1 0 1,-1 0-1,-1 0 1,1 1-1,-2 3 0,0 4 34,0-1-1,-2 0 0,1 0 1,-1 0-1,-1 0 0,0-1 1,-10 15-1,6-11-86,-1-1-1,-1 0 1,0-1-1,0-1 1,-1 0-1,-23 16 1,-1-3-1342,-51 25 1,86-48 1105,0 0 0,0-1 0,0 1-1,-1-1 1,1 1 0,0-1 0,0 0 0,-1 1 0,1-1 0,-1 0 0,1 0 0,-2 0-1,2 0 85,1 0 0,-1-1 0,1 1 0,-1 0 0,1-1 0,-1 1 0,1 0 0,0-1 0,-1 1 0,1-1 0,0 1 0,-1-1 0,1 1 0,0-1 0,-1 1 0,1-1 0,0 1 0,0-1 0,0 1 0,0-1 0,0 1 0,0-1 0,-1 0 0,1 1-1,0-1 1,1 1 0,-1-1 0,0 1 0,0-1 0,0 0 0,0 1 0,0-1 0,1 0 0,8-43-5326,2 13 1184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11648,'0'0'184,"-1"0"0,1 0 0,0 0 0,0 0 1,-1 0-1,1 0 0,0 0 0,0 0 0,-1 0 1,1 0-1,0 1 0,0-1 0,-3 2 2211,3-2-2211,-1 0 0,1 0 0,0 0 1,0 1-1,0-1 0,0 0 0,0 0 0,0 1 1,0-1-1,0 0 0,0 0 0,-1 1 0,1-1 1,0 0-1,0 1 0,0-1 0,0 0 0,1 0 1,-1 1-1,0-1 0,0 0 0,0 0 0,0 1 1,0-1-1,0 0 0,0 0 0,0 1 0,0-1 1,1 0 183,-1 1-184,11 13 1868,2-6-1758,-1-1-1,1 0 1,24 10-1,0-1-85,-6 0-41,8 2-52,-1 3 0,45 31 0,-60-34 13,-12-9-57,1 0-1,-1-1 0,2 0 0,16 7 1,-23-11-98,8 2-201,-14-6 86,0-1 0,1 1 0,-1 0 0,0 0 0,1 0 0,-1 0 0,0 0 0,1 0 0,-1 0 0,0 0 0,1-1 0,-1 1 0,0 0 0,0 0 0,1 0 0,-1-1 0,0 1 0,0 0 0,0 0 0,1-1 0,-1 1 0,0 0 0,0 0 0,0-1 0,0 1 0,1 0 0,-1-1 0,0 1 0,0 0 0,0 0 0,0-1 0,0 1 0,0 0 0,0-1 0,0 1 0,0 0 0,0-1 0,0 1 0,0 0 0,0-1 0,0 1 0,0-7-4183,4-1-912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0:3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13 129 7936,'-12'-17'15306,"11"12"-14399,3 1-755,1 0 0,-1-1 0,1 1 0,0 0 0,0 1 0,1-1 0,-1 0 0,1 1 0,7-6 0,-3 3-65,1 0-1,0 1 1,16-8-1,-3 3 57,22-8 423,-41 17-420,1 0 0,0 0 0,-1 0 0,1 1 0,0-1 0,0 1 0,-1 0 0,1 0 0,0 1 0,4 0 0,-6 0-85,-1-1 0,1 1 0,-1-1 0,0 1 1,1 0-1,-1 0 0,0-1 0,0 1 0,0 0 0,0 0 0,1 0 1,-1 0-1,-1 1 0,1-1 0,0 0 0,0 0 0,0 1 0,-1-1 1,1 0-1,0 1 0,-1-1 0,1 0 0,-1 1 0,0 1 0,2 4 45,-1 0-1,-1 1 1,1 11-1,-1-14-61,-5 285 228,5-286-278,0 1-1,0 0 0,1-1 0,0 1 0,-1-1 0,1 0 1,1 1-1,-1-1 0,1 0 0,0 1 0,3 4 0,-4-8 12,0 1-1,0-1 1,0 0-1,1 1 0,-1-1 1,1 0-1,-1 0 0,1 0 1,-1 0-1,1 0 0,0 0 1,-1 0-1,1-1 1,0 1-1,0-1 0,-1 1 1,1-1-1,0 1 0,0-1 1,0 0-1,0 0 0,0 0 1,-1 0-1,1 0 1,0-1-1,0 1 0,0-1 1,0 1-1,-1-1 0,3 0 1,3-2-26,12-3 120,-1 0 1,21-12-1,-25 14-2465,2 0-8313,0-3 3485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0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7680,'4'8'9924,"-3"-8"-9570,10-1 3313,18-12-4955,-16 7 2262,0 0-883,0-1 0,-1 0-1,0-1 1,0-1 0,-1 1-1,0-2 1,12-13 0,1 3 61,-20 18-143,0-1 1,-1 1 0,1-1 0,-1 0 0,0-1-1,0 1 1,0 0 0,3-6 0,-5 8-339,-1 0 0,1 0 0,-1 0 0,1 1 1,0-1-1,0 0 0,-1 0 0,1 1 0,0-1 0,0 0 1,0 1-1,-1-1 0,1 1 0,0-1 0,0 1 1,0 0-1,0-1 0,0 1 0,0 0 0,0 0 0,0-1 1,0 1-1,0 0 0,0 0 0,0 0 0,0 0 0,2 1 1,-3-1 303,10 0-4412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0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69 6656,'0'-1'4280,"0"10"32,-14-21-979,3 1-2245,10 9-1003,-1 0 1,1 1 0,0-1-1,-1 1 1,1-1-1,-1 1 1,0 0 0,1 0-1,-1 0 1,0 0 0,0 0-1,0 0 1,0 0 0,0 0-1,0 1 1,0-1-1,-2 0 1,1 1-21,1 0 0,0-1 0,0 1 0,-1-1-1,1 0 1,0 0 0,0 0 0,0 0 0,-3-2 0,2 1-15,1 1 1,0 0-1,0 0 0,0 0 0,-1 0 1,1 0-1,-1 0 0,1 1 1,-5-1-1,3 0 20,-1 1 1,1-1-1,0 1 0,0-1 0,-5-2 1,6 1-36,-1 1 1,-1 0-1,1 0 1,0 1-1,-5-1 1,-2 0-23,9 1-1,-1 0 1,1-1-1,-1 1 1,1 0-1,-1 0 1,1 1-1,-1-1 1,1 0-1,-1 1 1,1-1-1,0 1 1,-1 0-1,1 0 1,0 0-1,-4 3 1,5-4-11,0 1-4,1 0 0,-1-1 0,1 1 0,-1-1 0,0 1 0,1-1 0,-1 1 0,0-1 0,1 1 0,-1-1 0,0 1 0,0-1 0,0 0 0,1 0 0,-1 1 0,0-1 1,0 0-1,0 0 0,-1 0 0,1 0 4,0 0 1,0 1 0,0-1-1,0 0 1,0 1 0,0-1-1,0 0 1,0 1 0,0-1-1,0 1 1,0-1 0,0 1-1,0 0 1,0-1-1,1 1 1,-1 0 0,0 0-1,0 0 1,-13 21 37,1-3 147,12-18-179,0 1 1,0 0-1,0 0 1,0 1-1,0-1 1,0 0-1,1 0 1,-1 0-1,1 1 0,-1-1 1,1 4-1,0-6-7,0 1-1,0 0 1,1 0-1,-1-1 1,0 1-1,1 0 1,-1 0-1,1-1 1,-1 1-1,1 0 1,-1-1-1,1 1 0,-1 0 1,1-1-1,0 1 1,-1-1-1,1 1 1,0-1-1,-1 0 1,1 1-1,0-1 1,0 1-1,1-1 1,20 8 41,-18-7-26,3 0 34,0 0 1,0 0-1,0 0 1,0-1-1,0 0 1,0 0-1,8-2 1,51-12 94,-53 10-38,-4 1-39,1-1 0,-1 0 0,0 0 0,0-1 1,14-10-1,-22 14-67,8-7 237,-8 7-186,0 0-1,0 0 1,0 0 0,0 0 0,0 0 0,1 0 0,-1 0 0,0 1 0,0-1 0,1 0-1,-1 1 1,3-1 0,-4 1-52,1 0 0,0 0 0,0 1 0,0-1 0,-1 0 0,1 0 0,0 1 0,0-1 0,-1 1 0,1-1 0,0 1 0,-1-1 0,1 1 0,-1-1 0,1 1 0,-1 0 0,1-1 0,-1 1 0,1 0 0,9 17 28,-6-10 14,12 21 152,-2 0 0,16 51 1,-24-62-154,3 11 28,6 30 1,6 21-1,10 24-5,-30-80-1360,26-55-21061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0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32 7168,'0'0'175,"0"0"-1,0-1 1,0 1 0,0-1-1,0 1 1,0 0 0,0-1 0,-1 1-1,1 0 1,0-1 0,0 1-1,0 0 1,0-1 0,-1 1 0,1 0-1,0 0 1,0-1 0,-1 1 0,1 0-1,0 0 1,0-1 0,-1 1-1,1 0 1,0 0 0,-1 0 0,1-1-1,0 1 1,-1 0 0,1 0-1,0 0 1,-1 0 0,1 0 0,0 0-1,-1 0 1,1 0 0,0 0 0,-1 0-1,1 0 1,0 0 0,-1 0-1,1 0 1,-1 0 0,1 0 0,-1 0-1,1 1-83,-1-1 1,1 0-1,-1 0 0,0 0 0,1 0 0,-1 0 0,1 0 1,-1 0-1,0 0 0,1-1 0,-1 1 0,1 0 0,-1 0 0,0 0 1,1-1-1,-1 1 0,1 0 0,-1 0 0,1-1 0,-1 1 0,1-1 1,-1 1-1,1 0 0,0-1 0,-1 1 0,1-1 0,-1 1 0,1-1 1,-1 0-1,1 0 97,0 0 1,-1 0-1,0 0 1,1 0 0,-1 0-1,1 0 1,-1 0-1,0 0 1,0 1-1,1-1 1,-1 0-1,0 0 1,0 1 0,0-1-1,0 1 1,0-1-1,0 1 1,0-1-1,0 1 1,0-1-1,0 1 1,0 0 0,0 0-1,-1-1 1,1 1-1,0 0 1,0 0-1,0 0 1,0 0-1,-1 1 1,1-1 51,-4 35 32,5-12-194,0 13 81,1 0 0,8 50 0,13 41 395,-19-109-557,1 1 0,1-1 0,1 0 0,0 0 0,2-1 0,18 33 0,-22-43 28,1-1-1,0 1 1,0-1 0,1 1 0,-1-2 0,1 1 0,1-1 0,-1 1 0,1-2 0,0 1 0,0-1-1,0 0 1,1 0 0,-1-1 0,1 0 0,0-1 0,16 4 0,-20-6 11,0 1 0,0-1 0,0 0 0,0 0 1,0 0-1,0-1 0,0 1 0,0-1 0,0 0 0,0 0 1,-1 0-1,1-1 0,0 1 0,0-1 0,3-3 0,-2 2 13,-1 0-1,0 0 1,-1-1-1,1 0 1,-1 0 0,1 0-1,-1 0 1,0 0-1,-1-1 1,5-7-1,-4 4 37,0-1 0,0 1 0,-1 0-1,0-1 1,0 1 0,-1-1-1,0 0 1,-1 1 0,0-1 0,0 0-1,-1 1 1,0-1 0,-4-14-1,4 19-56,-1 0-1,0 0 1,0 0-1,-1 0 1,1 0-1,-1 0 1,0 1-1,0-1 1,0 1-1,0 0 1,-1 0-1,1 0 1,-1 0-1,-5-3 1,4 3-39,0 0 1,-1 1 0,1-1-1,-1 1 1,0 0 0,0 1-1,1-1 1,-1 1 0,0 0-1,-8 0 1,12 1-23,0 1 1,0-1-1,-1 0 0,1 1 0,0-1 1,0 1-1,0 0 0,0 0 0,0-1 1,0 1-1,0 1 0,0-1 0,0 0 1,0 0-1,-3 4 0,2-2-101,0 1-1,0 0 1,0-1-1,1 1 1,-1 1 0,1-1-1,-3 6 1,3-3-333,-1-1 1,1 1-1,1 0 1,-1 0-1,1 0 1,0 0-1,1 0 1,-1 0 0,1 1-1,2 8 1,-1-12-147,0 0 0,0 0 0,0 0 0,1 0 0,-1 0 0,1 0 0,0 0 0,0-1 0,1 1 0,-1-1 0,1 1 0,-1-1 0,1 0 0,0 0 0,0 0 0,5 3 0,4 1-3163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0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8192,'-2'12'13795,"-2"0"-9886,0 2-3467,-9 32-1229,7-1 631,1 0-1,3 69 1,-1-97-2337,1-30-7499,2 3 4520,0 1 1163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0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10624,'-11'-8'7886,"18"13"-2946,12 8-4122,36 33 0,-37-29-632,0-1-1,24 14 0,-33-24-95,8 5-52,0-1 1,0-1 0,1 0-1,26 8 1,-39-15-236,15 4 395,-19-6-390,0 0-1,-1 1 0,1-1 0,0 0 1,-1 1-1,1-1 0,-1 0 1,1 1-1,0-1 0,-1 1 0,1-1 1,-1 1-1,1-1 0,-1 1 0,0-1 1,1 1-1,-1-1 0,1 1 0,-1 0 1,0-1-1,0 1 0,1 0 0,-1 0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8320,'0'0'2672,"-4"8"3711,8 8-4916,7 3-723,0 1-590,0 1 0,-1 0 0,9 29 0,-17-42-112,1 1-1,1 0 1,0-1-1,4 9 1,-5 5-1482,-4-13-1802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9472,'0'-5'449,"1"-11"3873,1 24-3413,22-15 5499,11-3-5515,-22 8-744,-9 2-133,1-1 0,-1 1 0,0-1 0,0 0 0,0 0 0,0-1 0,0 1 0,0-1 0,0 0 0,5-3 0,48-38-3696,-44 36 1163,1 2-2192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9216,'0'0'3061,"-14"16"2731,13-13-5574,-1-1-1,1 1 1,0 0 0,0-1 0,0 1-1,0 0 1,0 0 0,1-1 0,0 1 0,-1 5-1,1 34 477,1-21-669,-1 47-94,0-67 65,0-1 0,0 1 0,1 0 0,-1 0 0,0-1 0,0 1 0,0 0-1,1 0 1,-1-1 0,0 1 0,1 0 0,-1-1 0,1 1 0,-1-1 0,1 1 0,-1-1 0,1 1 0,-1-1 0,1 1 0,-1-1-1,1 1 1,0-1 0,-1 1 0,1-1 0,0 0 0,-1 1 0,1-1 0,0 0 0,0 0 0,-1 0 0,1 0 0,0 1 0,0-1 0,6 0 26,0 1 0,0-1 0,8-1 0,9 1-185,-6 2 406,0 1 0,1 1 0,-2 0 0,1 1 1,0 1-1,-1 1 0,0 1 0,-1 0 0,25 16 1,-26-14 411,-13-9-531,0-1-1,0 1 0,0 0 0,0 0 0,-1 0 0,1 1 1,-1-1-1,1 0 0,-1 1 0,1-1 0,-1 1 1,0-1-1,0 1 0,1 0 0,-1-1 0,0 1 0,-1 0 1,1 0-1,0 0 0,1 4 0,-2-5-90,0 0-1,0 0 0,0 1 1,0-1-1,0 0 1,0 0-1,0 1 0,0-1 1,-1 0-1,1 1 1,0-1-1,-1 0 1,1 0-1,-1 0 0,1 0 1,-1 1-1,0-1 1,-1 1-1,0 1-19,0-1 1,0 0-1,-1 0 0,1 0 1,-1 0-1,1 0 1,-5 1-1,-3 2-168,0-1-1,0 0 1,-14 3 0,12-4-304,2 0-238,-1 0-1,1-1 1,-12 1-1,20-3 266,0 0-1,0 1 0,0-1 1,0 0-1,1-1 0,-1 1 1,0 0-1,0-1 1,0 1-1,0-1 0,0 1 1,1-1-1,-1 0 0,0 0 1,1 1-1,-1-1 0,0-1 1,1 1-1,-1 0 0,1 0 1,0 0-1,-1-1 1,-1-2-1,-1-3-3524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6656,'2'-7'1729,"-1"1"0,0 0 1,0-12-1,-1 17-1593,0 1 0,0-1 0,0 1-1,0-1 1,0 1 0,0-1 0,0 1 0,1-1 0,-1 1 0,0-1 0,0 1 0,0-1-1,1 1 1,-1-1 0,0 1 0,1 0 0,-1-1 0,1 1 0,-1-1 0,0 1 0,1 0-1,-1 0 1,1-1 0,1 1 976,-2 0-964,1 0-1,-1 0 1,1 1-1,0-1 1,-1 1-1,1-1 1,-1 0 0,0 1-1,1-1 1,-1 1-1,1-1 1,-1 1-1,0-1 1,1 1-1,-1-1 1,0 1-1,1 1 1,4 12 404,-1 0-1,-1 0 1,0 1 0,1 21-1,-2 60 30,-2-63-528,-1-12-47,-5 25 0,3-25-36,0 25 0,3-40-170,0 0-1,0 0 1,-1 0-1,1 0 1,-2 0 0,-2 12-1,1-18-1769,2 0 1539,0-1 0,0 1 0,0-1 1,1 0-1,-1 1 0,0-1 1,0 0-1,0 0 0,1 1 1,-1-1-1,0 0 0,1 0 0,-1 0 1,1 0-1,-1 0 0,1 0 1,0 0-1,-1 0 0,1 0 0,0 0 1,0 0-1,-1-2 0,1-8-3259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11392,'-2'3'1555,"0"1"0,1 0 0,-1 0 0,1 0 0,-1 4-1,2-7-1462,0 0-1,0 0 1,0 0-1,0 0 0,0 0 1,0 0-1,0 0 0,0 0 1,0 0-1,0 0 0,0 0 1,1 0-1,-1-1 0,0 1 1,1 0-1,-1 0 0,1 0 1,-1 0-1,1 0 1,-1-1-1,1 1 0,0 0 1,-1 0-1,1-1 0,0 1 1,-1 0-1,3 0 0,3 2 144,1 0 0,0-1 0,0 1 0,0-1 0,0-1 0,0 1 0,0-1 0,1-1 0,13 0 0,7-1-502,35-8 0,-40 5-45,-5 2-1700,-1-2 0,1 0 0,23-10 0,-22 7-2915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9984,'0'-1'100,"0"1"89,-1 0 0,1 0 0,0-1 1,-1 1-1,1 0 0,0 0 0,-1 0 0,1-1 1,0 1-1,-1 0 0,1 0 0,-1 0 0,1 0 1,0 0-1,-1 0 0,1 0 0,-1 0 0,1 0 1,0 0-1,-6 3 4662,7 4-2979,1-5-1791,0-1 0,0 1 0,0-1-1,1 0 1,-1 1 0,0-1 0,0 0-1,1-1 1,-1 1 0,1 0 0,-1-1-1,1 1 1,-1-1 0,1 0 0,-1 0-1,1 0 1,-1 0 0,1 0 0,-1 0-1,1-1 1,2 0 0,7-2 236,0-1 0,0 0 0,11-6 0,-9 4-279,2 2 567,-16 4-559,1 0 0,-1 0 0,1 0 0,-1 0 0,1 0 0,-1 1 0,0-1 0,1 0 0,-1 0 0,1 0 0,-1 0 0,0 1 0,1-1 0,-1 0 0,0 0 0,1 1 0,-1-1 0,0 0 0,0 1 0,1-1 0,-1 1 1,1 1 92,0 0 1,-1 0-1,1 0 1,-1 0 0,0 1-1,0-1 1,1 0 0,-1 0-1,-1 4 1,1 2-285,-1 68 431,0 47-223,3-95-361,0-1 1,9 37-1,-11-63 288,6 16-2103,-6-17 1946,0 0 0,0 0 0,1 0-1,-1 1 1,0-1 0,1 0 0,-1 0-1,0 0 1,0 0 0,1 1-1,-1-1 1,0 0 0,1 0 0,-1 0-1,1 0 1,-1 0 0,0 0-1,1 0 1,-1 0 0,0 0 0,1 0-1,-1 0 1,0 0 0,1 0 0,-1 0-1,0 0 1,1-1 0,-1 1-1,0 0 1,1 0 0,-1 0 0,0-1-1,0 1 1,1 0 0,-1 0 0,0 0-1,0-1 1,1 1 0,-1 0-1,0-1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20 9088,'0'-1'489,"1"0"-292,-1 1 0,0-1 0,0 0-1,0 1 1,0-1 0,0 1 0,0-1-1,0 0 1,0 1 0,0-1 0,0 1-1,0-1 1,0 0 0,0 1 0,0-1-1,-1 1 1,1-1 0,0 1 0,0-1-1,-1 0 1,1 1 0,0-1 0,-1 1-1,1-1 1,-1 1 0,1 0 0,0-1-1,-1 1 1,1-1 0,-1 1 0,1 0-1,-1-1 1,-2 1 2074,-11 0 1697,11 2-3840,-1 0-1,0 0 1,1 0 0,0 0 0,-1 0 0,1 1 0,0 0 0,0-1-1,1 1 1,-1 0 0,0 1 0,1-1 0,0 0 0,0 1 0,0-1-1,0 1 1,0-1 0,1 1 0,-2 5 0,0 3-13,0 0 0,1-1 0,0 1 0,0 0 0,1 14 1,1-17-38,0 18 66,6 54 1,-4-73-146,0 0 0,0 0 0,0 0 0,1-1 0,0 1 0,0 0 0,1-1 1,0 0-1,1 0 0,8 11 0,-8-13 22,0-1 1,0 0-1,0 0 1,0 0-1,0-1 1,1 1-1,0-1 1,0-1-1,0 1 1,0-1-1,0 0 1,0 0-1,0-1 1,1 0-1,-1 0 1,1 0-1,-1-1 1,1 0-1,-1 0 1,1-1-1,10-2 1,-13 2 29,1 1 0,-1-2 0,1 1 0,-1-1 0,0 1 0,0-1-1,1 0 1,-1-1 0,-1 1 0,1-1 0,0 1 0,-1-1 0,1 0 0,-1-1 0,0 1 0,0 0 0,0-1 0,0 0 0,-1 0 0,0 0 0,0 0 0,0 0 0,0 0 0,0 0 0,-1-1 0,0 1 0,0-1 0,0 1 0,0-1 0,0-7 0,-2 9-34,1 0-1,0 0 1,-1 0-1,1 0 0,-1 0 1,0 0-1,0 0 1,0 0-1,0 0 1,0 1-1,-1-1 1,1 0-1,-1 1 1,0-1-1,0 1 1,0 0-1,0-1 0,0 1 1,0 0-1,-1 0 1,1 1-1,-1-1 1,1 0-1,-1 1 1,0 0-1,0-1 1,1 1-1,-1 0 1,0 1-1,-6-2 0,4 1-40,-1 0 0,1 0 0,-1 1 0,1 0 0,-1 0 0,1 0 0,-1 0 0,1 1 0,-1 0 0,1 0 0,0 1 0,0 0 0,-1 0 0,1 0 0,0 0 0,-7 5-1,7-3-217,1 0-1,-1 0 0,0 1 0,1 0 0,0 0 0,0 0 0,0 0 0,1 1 0,-5 9 0,7-14-12,0 1-1,0 0 1,1 0-1,-1 0 1,0 0 0,1 0-1,0 0 1,-1 0-1,1 0 1,0 0-1,0 0 1,0 0 0,0 0-1,0 0 1,1 0-1,-1 0 1,1 0 0,-1 0-1,1 0 1,0 0-1,-1-1 1,1 1-1,0 0 1,0 0 0,0-1-1,1 1 1,-1 0-1,0-1 1,1 0-1,-1 1 1,1-1 0,2 2-1,5 5-4602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12032,'1'-2'462,"1"1"0,0-1 0,0 1 0,0 0-1,1-1 1,-1 1 0,0 1 0,0-1 0,1 0 0,-1 0 0,0 1 0,1-1 0,-1 1 0,4 0 0,-1 0 59,-1 0 1,1 1-1,-1-1 0,1 1 1,-1 0-1,1 1 0,6 2 1,-3 0-194,0 0 1,0 0 0,-1 1-1,1 0 1,-1 1 0,0 0-1,-1 0 1,8 8 0,-3 0-46,0 1 0,-1 1 0,0-1 0,-1 1-1,-1 1 1,8 24 0,-8-16-107,-1 1-1,-1 0 1,4 45-1,-6-21-1439,-5 95 1,-3-116-337,0 9-3979,4-25 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6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8192,'6'3'12549,"-2"-2"-12523,20-12 1883,-20 8-1711,1 1-1,1-1 1,8-1-1,137-28 630,-145 31-732,-1 0 0,1 1 0,-1-1 0,7 2 0,0-1-3026,2-1-6240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7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53 10112,'-9'10'6074,"9"-9"-5777,0 0-1,0-1 1,0 1-1,1-1 0,-1 1 1,0-1-1,0 1 1,0-1-1,1 1 1,-1-1-1,0 1 1,1-1-1,-1 1 1,0-1-1,1 1 1,0-1-1,13-1 94,0 0 0,0-1 0,0-1 0,19-7 0,-24 8-308,22-7-205,78-21-550,-52 20-2624,0 6-4076,-34 4 1917,-1 0 1520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7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8704,'0'-9'769,"4"-3"8593,2 23-8464,-1 0-479,16 34 401,2-2 0,30 46 1,-45-79-751,-4-3 11,1 0 1,0-1 0,0 0-1,7 6 1,-10-10-39,0-1 0,1 1 0,-1 0 0,1-1 1,-1 0-1,1 1 0,0-1 0,0 0 0,-1-1 0,1 1 0,0 0 1,0-1-1,0 1 0,5-1 0,8-2 80,0 1-1,0-2 1,0-1 0,-1 0-1,1 0 1,19-10 0,-28 11-41,10-4-2868,-16 7 2161,0 0 0,0 0 0,1 0 1,-1-1-1,0 1 0,0 0 0,1 0 0,-1 1 0,0-1 0,0 0 0,2 1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8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61 9088,'-8'-41'5381,"3"22"1456,5 21-6432,1 15 42,0 0-1,1 0 1,8 27-1,19 51-162,-14-50-50,49 124 157,-48-132-440,20 34-182,-27-54-1218,-9-16 1316,0-1-1,0 0 1,1 1 0,-1-1 0,0 1 0,0-1 0,1 0 0,-1 1 0,0-1 0,1 1 0,-1-1 0,0 0 0,1 0-1,-1 1 1,0-1 0,1 0 0,-1 1 0,1-1 0,-1 0 0,0 0 0,1 0 0,-1 0 0,1 1 0,-1-1 0,1 0-1,10-6-4848,-9 5 4492,7-3-3814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8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8192,'1'4'11183,"-3"6"-7805,-5 15-4596,6-20 2568,-48 212-86,48-186-4091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19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11008,'0'1'641,"0"0"1,1 0 0,-1 0-1,0 0 1,1 0 0,-1 0-1,1 0 1,0 1 0,-1-2-1,1 1 1,0 0 0,-1 0-1,3 2 1,18 15 1560,25 10-1921,8 6 744,-42-25-832,2 0 0,-1-1 0,1-1-1,26 11 1,-33-15-173,0 0 1,0 0-1,0 1 0,-1 0 0,1 1 1,-1 0-1,0-1 0,0 2 0,7 7 1,9 9 22,-16-17-129,-5-3 31,1-1 0,-1 1 0,1-1 0,-1 0 0,1 1 0,0-1 0,-1 0 0,1 0 0,0 0 1,0 0-1,0-1 0,0 1 0,0 0 0,0-1 0,0 1 0,0-1 0,0 0 0,0 0 1,3 0-1,3 6-2199,-5-2 566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8704,'0'2'7712,"2"3"-3763,21 26-2528,-13-21-1147,0 0 0,1 0 0,0-2 0,1 1 0,13 7 0,65 31 556,-80-43-739,53 26 399,61 30 647,-51-16-646,-52-34-351,-13-10-1504,-7 0 1189,-1 0 0,0 0 0,0-1 0,1 1 0,-1 0-1,0 0 1,0 0 0,0-1 0,1 1 0,-1 0 0,0 0 0,0-1 0,0 1-1,0 0 1,0 0 0,1-1 0,-1 1 0,0 0 0,0-1 0,0 1-1,0 0 1,0 0 0,0-1 0,0 1 0,0 0 0,0-1 0,0-13-5894,0 4 1509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0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70 9984,'-8'-6'11536,"8"5"-11225,4-14 1761,13-11-2557,-15 23 794,1 0 0,0 1-1,0-1 1,6-3 0,-8 5-191,0 0 0,0 1 0,0 0 0,0-1 0,0 1-1,0-1 1,-1 1 0,1 0 0,0 0 0,0-1 0,0 1 0,0 0 0,0 0-1,0 0 1,0 0 0,0 0 0,0 0 0,0 0 0,0 1 0,0-1 0,0 0-1,0 1 1,2 0 0,-3 1-60,1 0-1,-1 1 1,0-1 0,0 0-1,0 1 1,0-1 0,0 4-1,0-2-22,-1 9-190,1-8-42,-1 0 0,1 0 0,1-1 0,0 7 0,-1-9 164,1-1 0,-1 0 0,0 0 0,1 0 0,-1 0 0,1 0 0,0 1 0,-1-1 0,1 0 0,0 0 0,-1 0 0,1-1 0,0 1 0,0 0 0,0 0 0,0 0 0,0-1 0,0 1 0,0 0 0,0-1 0,2 1 0,19 8-113,34 6 1,-1 1 217,-54-16-99,5 2 189,0 0-1,0 0 1,0 1-1,10 6 1,-16-9-137,1 1 0,0-1-1,-1 1 1,1-1 0,-1 1 0,1-1 0,0 1 0,-1-1-1,1 1 1,-1 0 0,1-1 0,-1 1 0,0 0 0,1 0-1,-1-1 1,0 1 0,1 0 0,-1 0 0,0 0 0,0-1-1,0 1 1,0 0 0,0 0 0,0 0 0,0-1 0,0 1 0,0 0-1,0 0 1,0 0 0,0-1 0,-1 1 0,1 0 0,0 0-1,0 0 1,-1-1 0,1 1 0,-1 0 0,1-1 0,-1 1-1,1 0 1,-1-1 0,1 1 0,-1-1 0,1 1 0,-1-1-1,0 1 1,0 0 0,-7 5-28,1-1 0,0 0 0,-1-1-1,0 1 1,0-1 0,-1-1 0,1 0 0,-10 3 0,-30 13-2566,35-11-648,13-7 3029,0-1 0,0 0 1,-1 0-1,1 0 0,0 1 0,0-1 0,0 0 1,-1 0-1,1 1 0,0-1 0,0 0 0,0 0 0,0 1 1,0-1-1,-1 0 0,1 0 0,0 1 0,0-1 1,0 0-1,0 1 0,0-1 0,0 0 0,0 1 0,0-1 1,0 0-1,0 0 0,0 1 0,0-1 0,0 0 0,0 1 1,1-1-1,-1 0 0,0 1 0,0-1 0,0 0 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0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15 112 9216,'-10'6'3720,"10"-6"-3623,0-1-1,0 1 0,-1 0 0,1 0 0,0 0 1,0 0-1,-1 0 0,1-1 0,0 1 0,0 0 1,-1 0-1,1-1 0,0 1 0,0 0 0,0 0 1,0 0-1,-1-1 0,1 1 0,0 0 0,0-1 1,0 1-1,0 0 0,0 0 0,0-1 0,0 1 1,0 0-1,0-1 0,0 1 0,0 0 0,0 0 1,0-2 1445,0 1-1419,0 1 0,0-1 0,0 1 0,0-1 0,0 1-1,0 0 1,0-1 0,0 1 0,0-1 0,0 1 0,0-1 0,0 1 0,0 0 0,1-1 0,-1 1 0,0-1 0,0 1 0,1-1 0,0 0 10,1 0 0,0 0 0,-1 0 1,1 1-1,0-1 0,0 1 0,0-1 0,2 1 1,17-7 1067,62-35 68,-66 35-2024,0 1 0,36-8 1,-6 2-4278,-29 7 350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1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23 9088,'-6'6'3851,"5"-5"-3533,1 0-1,-1 0 1,0 0 0,0-1 0,0 1 0,1 0 0,-1 0-1,0-1 1,0 1 0,0-1 0,0 1 0,0-1 0,0 1-1,0-1 1,0 0 0,0 0 0,0 1 0,0-1 0,0 0-1,-1 0 1,1 0 0,0 0 0,0 0 0,-1 0 0,-8-1 204,0-1 1,0 1-1,1-1 1,-1-1-1,-13-5 1,9 3-69,-27-5-1,27 7-373,0 1-1,0 1 1,-1 0 0,1 1-1,-18 2 1,27-1-95,0-1 1,0 2 0,0-1 0,0 1-1,1-1 1,-1 1 0,1 0 0,-1 1-1,1-1 1,0 1 0,0 0-1,0 0 1,0 0 0,1 1 0,-1-1-1,1 1 1,0 0 0,0 0 0,-3 6-1,3-5 2,0 0 0,1 1 0,0-1-1,0 1 1,0 0 0,1 0 0,-1 0-1,1 0 1,1 0 0,-1 0 0,1 0-1,0 0 1,1 0 0,2 12 0,-2-14 12,0 0 1,0-1 0,0 1-1,1 0 1,-1-1-1,1 1 1,0-1 0,1 1-1,-1-1 1,0 0 0,1 0-1,0 0 1,-1 0-1,1-1 1,0 1 0,1-1-1,-1 0 1,0 1 0,1-2-1,-1 1 1,1 0-1,0-1 1,-1 1 0,6 0-1,1 0 50,-1 0-1,1-1 1,0 0-1,0-1 1,-1 0-1,1 0 0,0-1 1,0 0-1,-1-1 1,1 0-1,-1-1 1,1 0-1,-1 0 1,0-1-1,0 0 1,0-1-1,-1 0 1,0 0-1,0-1 0,0 0 1,0 0-1,6-8 1,27-24-12,-36 32 71,6-5-43,-10 11-62,-1 0-1,1 0 1,-1-1-1,1 1 0,-1 0 1,1 0-1,-1 0 1,1 0-1,-1 0 0,1 0 1,-1 0-1,1 0 1,-1 0-1,0 0 0,1 0 1,-1 0-1,1 0 1,-1 0-1,1 1 1,-1-1-1,1 0 0,-1 0 1,1 0-1,-1 1 1,0-1-1,1 0 0,-1 1 1,1-1-1,-1 1 1,4 3 42,0 1 0,-1-1 0,0 1 0,0 0 1,-1 0-1,1 1 0,-1-1 0,2 7 0,5 11 130,19 45 337,28 100 0,-34-64-395,-20-96-237,-1 0-1,0 0 0,0 1 1,-1-1-1,0 9 1,-1 0-2421,2-17 2216,-1 0 0,1 0 0,-1 0 0,1 0-1,-1 0 1,1-1 0,-1 1 0,1 0 0,-1 0 0,0 0 0,1 0-1,-1-1 1,1 1 0,-1 0 0,0-1 0,4-3-2602,7-8-1045,-1 0-566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2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183 137 7552,'1'-2'446,"-1"0"1,1 0 0,-1 0-1,1 0 1,-1-1-1,0 1 1,0 0-1,0 0 1,0 0 0,0 0-1,-1-1 1,1 1-1,-1 0 1,1 0 0,-1 0-1,0 0 1,1 0-1,-4-4 1,-1-3 305,-1-1-1,0 1 1,0 1 0,-10-11-1,12 15-470,0 0-1,0 1 0,0-1 1,-1 1-1,1 0 0,-1 0 1,0 1-1,1 0 1,-1-1-1,-9-1 0,12 3-239,0 1 0,-1-1 0,1 1 0,0 0 0,-1-1 0,1 1 0,0 0 0,0 1 1,-1-1-1,1 0 0,0 1 0,0-1 0,0 1 0,-1 0 0,1-1 0,0 1 0,0 0 0,0 1 0,0-1 0,0 0 0,0 0 0,1 1 0,-1-1 0,0 1 0,1 0 0,-1-1 0,1 1 0,0 0 0,-1 0 0,1 0 0,0 0 0,0 0 0,0 0 0,0 0 0,1 0 0,-1 0 0,0 1 0,0 3 0,-4 22 28,1 0-1,1 0 1,2 49-1,2-61 8,1 0 0,0 1 0,1-1-1,1 0 1,0 0 0,2 0 0,12 28-1,-12-34-30,0-1 0,0 0 0,0-1 0,1 0 0,0 0 0,1 0 0,0-1 0,0 0 0,1 0-1,0-1 1,0 0 0,0 0 0,1-1 0,-1-1 0,1 0 0,0 0 0,1-1 0,-1 0 0,1 0 0,-1-1 0,1-1 0,0 0-1,0 0 1,-1-1 0,16-2 0,-19 1-2,-1 0 0,1-1-1,0 0 1,-1 0 0,0 0-1,1-1 1,-1 0 0,0 0-1,0 0 1,-1-1 0,1 0-1,-1 0 1,0-1-1,0 1 1,0-1 0,-1 0-1,1 0 1,-1-1 0,6-9-1,-10 14-19,1 0 0,-1 0 0,1 0 0,-1 0-1,1 0 1,-1-1 0,0 1 0,1 0 0,-1 0 0,0 0-1,0 0 1,0 0 0,0 0 0,0-1 0,0 1-1,0 0 1,0 0 0,-1 0 0,1 0 0,0 0-1,-1 0 1,1 0 0,-1-2 0,-1 2-15,1-1 0,0 1 1,0 0-1,-1 0 0,1 0 1,0 0-1,-1 0 1,1 0-1,-1 1 0,1-1 1,-1 0-1,0 1 0,-2-1 1,-4-1-31,0 1 0,0 0 0,-1 1 0,1-1 1,-9 2-1,9 0 10,-1 0-1,1 1 1,0 0 0,0 0 0,-1 1 0,2 0 0,-13 6-1,18-8-45,0 0-1,0 0 0,0 1 0,0-1 0,0 1 1,0-1-1,0 1 0,1-1 0,-1 1 0,1 0 1,-1 0-1,1 0 0,0 0 0,-1 0 0,1 0 1,0 0-1,0 0 0,1 1 0,-1-1 1,0 0-1,1 0 0,-1 1 0,1-1 0,0 0 1,0 1-1,0-1 0,0 1 0,0-1 0,0 0 1,2 5-1,-1-5-81,-1 0-1,1 0 1,0 0 0,-1-1 0,1 1 0,0 0 0,1 0-1,-1-1 1,0 1 0,0 0 0,1-1 0,-1 0-1,1 1 1,-1-1 0,1 0 0,-1 1 0,3 0-1,0-1-170,-1 1-1,0-1 0,0 0 0,1 0 1,-1-1-1,1 1 0,-1-1 0,0 0 0,6 0 1,5-1-2191,-1-1 0,1 0 0,26-9 0,-37 10 1762,21-7-3073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2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14 10368,'0'-13'6783,"0"22"-1635,0 22-2616,1-4-2284,-2 1-1,0 0 1,-2 0-1,-11 44 1,-8-9-4286,22-61 4335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3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13056,'-4'1'10475,"4"-1"-10306,5 12 1874,13 15-2320,-11-19 381,1 0 1,-1-1-1,1 0 1,0-1-1,1 0 1,12 7-1,61 27 22,-39-20-76,13 3 298,2 1-4840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3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60 9344,'-3'15'2803,"3"-15"-2781,0 0 0,0-1 0,0 1 0,0 0-1,0 0 1,0 0 0,0 0 0,0 0 0,0 0 0,0 0 0,0 0-1,0 0 1,0 0 0,0 0 0,0 0 0,0 0 0,0-1 0,0 1-1,0 0 1,0 0 0,0 0 0,0 0 0,0 0 0,0 0 0,0 0-1,0 0 1,0 0 0,0 0 0,0 0 0,0 0 0,0 0 0,0 0-1,0 0 1,0-1 0,0 1 0,0 0 0,0 0 0,0 0 0,-1 0-1,1 0 1,0 0 0,0 0 0,0 0 0,0 0 0,0 0 0,0 0-1,0 0 1,0 0 0,0 0 0,0 0 0,0 0 0,0 0 0,0 0-1,-1 0 1,1 0 0,0 0 0,0 0 0,0 0 0,0 0 0,0 0-1,0 0 1,0 0 0,0 0 0,0 1 0,-2-34 5769,29 14-2596,24 15-1526,-25-1-1022,-8 1 147,-1 1 0,30-2 0,-46 5-748,1 0-1,-1 0 0,0 0 1,1 0-1,-1 0 0,1 1 1,-1-1-1,1 0 0,-1 1 1,0-1-1,1 1 0,-1-1 0,0 1 1,1-1-1,-1 1 0,0 0 1,0 0-1,1 0 0,-1 0 1,0 0-1,0 0 0,0 0 1,0 0-1,0 0 0,-1 0 0,1 1 1,0-1-1,0 0 0,0 2 1,0 1-20,-1 0 0,1 0 0,-1 1 0,1-1 0,-1 0 1,0 0-1,-1 1 0,-1 6 0,1-5-53,1 0 0,-1 0 0,1 0 0,0 0 0,0 0 0,0 0 0,3 12 1,-2-16 17,0 0 0,0 0 0,-1 0 0,1 0 1,0 0-1,0 0 0,1-1 0,-1 1 0,0 0 1,1 0-1,-1-1 0,1 1 0,-1-1 0,1 0 1,0 1-1,-1-1 0,1 0 0,0 0 0,0 0 1,0 0-1,0 0 0,0-1 0,3 2 0,9 0-138,-1 0 0,0-1 0,1 0 0,17-1 0,22-6-5155,-50 6 4691,0-1 1,0 1-1,0-1 0,-1 0 0,1 0 0,0 0 0,-1 0 0,1 0 0,-1-1 0,4-2 1,12-8-4366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4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7 8320,'-24'28'12334,"31"-29"-9175,22-6-1043,-13 2-1891,0 2-1,0 0 0,28-2 0,-42 5-222,17 1-572,0-2 0,0 0 1,28-6-1,-41 6-212,0 0 0,0 1 1,0-1-1,10 1 0,-8 1-1805,0 0 1,15 4-1,-9-1-1877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4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10240,'-3'-1'10694,"3"8"-7551,6 14-4749,-4-15 2798,0 2-984,0-2-119,-1 0 0,1 0 0,0-1 0,0 1 0,5 6 0,10 18-77,0 1 1,-3 0-1,13 37 1,-1-2-79,15 29-3561,-41-95 3436,1 1 1,-1-1-1,0 0 0,0 1 1,0-1-1,0 1 0,0-1 0,1 0 1,-1 1-1,0-1 0,0 0 1,1 1-1,-1-1 0,0 0 0,1 1 1,-1-1-1,0 0 0,1 0 1,-1 1-1,0-1 0,1 0 0,-1 0 1,1 0-1,-1 1 0,0-1 1,1 0-1,-1 0 0,1 0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5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6 8576,'-2'-5'4791,"2"5"-4668,0 0 0,0 0-1,-1 0 1,1 0 0,0 0 0,-7 5 4712,0 6-1989,1-1-3288,-1 10 494,0 1-1,-5 29 1,11-8-135,1-25-138,1-17 213,-1 0 0,0 1 0,1-1 0,-1 1 1,1-1-1,-1 0 0,0 0 0,1 1 0,-1-1 0,1 0 0,-1 0 0,1 0 0,-1 1 1,1-1-1,-1 0 0,1 0 0,-1 0 0,1 0 0,-1 0 0,1 0 0,-1 0 0,1 0 1,-1 0-1,1 0 0,-1 0 0,1 0 0,0-1 0,17-2-48,-13 1 42,0 1 0,1-1 0,-1 1 0,0 1 0,1-1 0,-1 1 0,0 0 0,9 1 1,1 1 80,27 6 1,-23-3 9,-11-2 28,1-1 0,-1 0 0,1-1 1,12 1-1,-11-2 427,0 1 0,0 0-1,0 0 1,0 1 0,0 0 0,19 7 0,-29-9-488,1 0 0,-1 0 0,0 0 0,1 0 1,-1 0-1,1 1 0,-1-1 0,0 0 0,1 0 0,-1 1 1,0-1-1,1 0 0,-1 0 0,0 1 0,0-1 1,1 0-1,-1 1 0,0-1 0,0 0 0,1 1 1,-1-1-1,0 1 0,0-1 0,0 0 0,0 1 1,1-1-1,-1 1 0,0-1 0,0 0 0,0 1 0,0-1 1,0 1-1,0-1 0,0 1 0,0-1 0,-1 0 1,1 1-1,0-1 0,0 1 0,0-1 0,0 0 1,0 1-1,-1-1 0,1 0 0,0 1 0,0-1 0,-1 0 1,1 1-1,0-1 0,0 0 0,-1 1 0,-18 13 170,18-13-182,-29 18 19,16-9-317,-1-1 0,1 0 0,-1-1 0,-23 7 0,17-6-1147,-9 2-1317,28-11 2224,1 1 0,-1-1 0,0 0 0,0 0 0,1 0 0,-1 0 0,0 0 0,1 0 0,-1 0 0,0 0 0,1-1 0,-1 1 0,0-1 0,-2-1 0,-2-2-3974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3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9984,'-2'-2'5163,"2"2"-5076,-5 5 2788,-3 10-2057,8-12-825,0 0-1,0 0 1,0 0-1,1 0 1,-1 0 0,1 0-1,0 0 1,0 0-1,0 0 1,0 0-1,0-1 1,1 1-1,-1 0 1,1-1-1,0 1 1,0-1-1,0 0 1,0 0-1,3 3 1,-4-3 4,1-1 1,-1 0 0,0 1-1,1-1 1,-1 0-1,1 0 1,-1 0-1,1 0 1,-1-1 0,1 1-1,0 0 1,0-1-1,-1 1 1,1-1 0,0 1-1,0-1 1,-1 0-1,1 0 1,0 0-1,0 0 1,0 0 0,0 0-1,-1 0 1,1-1-1,0 1 1,0-1 0,-1 1-1,1-1 1,0 0-1,-1 0 1,1 1 0,1-2-1,-2 0 51,0 1 0,0 0 0,0 0 0,0 0 0,0 0 0,0-1 0,0 1 0,-1-1 0,1 1 0,0 0 0,-1-1 0,0 1 0,1-1 0,-1 1 0,0-1 0,1 1 0,-1-1 0,0 1 0,0-1 0,0 0 0,0 1 0,-1-1 0,1 1 0,0-1 0,-1 1 0,0-3 0,-2-14 2256,4 18-2289,-1 0 0,0 0 0,0-1 0,1 1-1,-1 0 1,0 0 0,0 0 0,1 0 0,-1 0 0,0 0 0,0 0 0,1 0 0,-1 0-1,0 0 1,1 0 0,-1 0 0,0 0 0,0 0 0,1 0 0,-1 0 0,0 0-1,1 0 1,-1 0 0,0 0 0,0 0 0,1 1 0,-1-1 0,0 0 0,0 0 0,0 0-1,1 0 1,-1 1 0,0-1 0,0 0 0,0 0 0,1 1 0,12 7-707,-12-7 545,27 11-2590,-23-10 828,1 0 0,-1 0 0,9 6 0,-2 0-2016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8 133 9216,'-7'0'11315,"8"-5"-7568,1 2-5135,4-7 1772,0 0-1,0 0 1,1 1-1,0 0 1,1 1 0,16-15-1,1-1-81,-24 22-235,1 0 1,0 0 0,0 0-1,0 1 1,0-1-1,1 0 1,-1 1 0,0 0-1,1 0 1,-1-1 0,1 1-1,-1 1 1,1-1 0,4-1-1,-5 2-26,0 0 0,-1 1 0,1-1 0,0 0 0,-1 1-1,1-1 1,0 1 0,-1-1 0,1 1 0,-1-1-1,1 1 1,-1 0 0,1 0 0,-1 0 0,1 0 0,-1 0-1,0 0 1,0 1 0,0-1 0,1 0 0,-1 1-1,0-1 1,1 3 0,4 7 40,0 0 0,-1 1-1,0 0 1,6 23 0,6 53 116,-7-28-121,-9-56-75,0 0-1,0 0 0,0-1 0,0 1 0,0-1 0,1 1 1,0-1-1,-1 0 0,1 1 0,1-1 0,-1 0 0,0 0 0,1 0 1,-1-1-1,1 1 0,0-1 0,0 1 0,0-1 0,0 0 0,0 0 1,7 3-1,-4-3 26,0-1 1,1 1-1,-1-1 0,0-1 1,1 1-1,-1-1 1,1 0-1,-1 0 0,0-1 1,1 0-1,-1 0 1,8-2-1,2-2-277,-6 2-97,0 0 0,13-2 1,-20 5-775,0 0 1,-1 0-1,1 0 1,0 0-1,0 0 1,-1 1-1,6 0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5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49 13696,'-8'4'5513,"3"-13"56,6 9-5398,47 1 123,-16 0-2393,50-6 0,-77 4 1608,-1 0 0,0 0 0,0 0 0,0 0 0,0-1 0,0 0 0,0 0 0,0 0 0,0-1 0,5-3 0,-8 5 367,22-16-4612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6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59 11520,'-14'-6'4727,"13"6"-4533,1 0 0,-1 0 0,0 0-1,1 0 1,-1 0 0,1 1 0,-1-1 0,0 0 0,1 0 0,-1 0 0,1 1 0,-1-1 0,1 0 0,-1 1 0,1-1 0,-1 0 0,-2 3 2464,14 4-2066,-6-6-470,0-1 1,0 0-1,0 0 0,1-1 1,-1 0-1,0 1 0,0-2 1,0 1-1,0-1 1,0 1-1,6-4 0,8-5 296,25-17-1,-29 18-91,-11 6-118,6-2 917,-9 6-1110,-1-1 1,0 0 0,1 0-1,-1 1 1,0-1 0,0 0-1,1 0 1,-1 1 0,0-1-1,0 0 1,1 1 0,-1-1-1,0 1 1,0-1 0,0 0-1,0 1 1,0-1 0,0 0-1,1 1 1,-1-1 0,0 1-1,0-1 1,0 0 0,0 1-1,0-1 1,0 1 0,-1-1-1,1 0 1,0 1 0,0 316-587,3-264-613,-3-49 618,1 1 1,0-1-1,0 0 0,0 1 0,0-1 0,1 0 0,0 0 0,0 0 1,2 4-1,-4-7 387,0-1 0,1 0 1,-1 0-1,0 1 0,0-1 0,1 0 1,-1 0-1,0 1 0,0-1 0,1 0 1,-1 0-1,0 0 0,0 0 1,1 0-1,-1 0 0,0 1 0,1-1 1,-1 0-1,0 0 0,1 0 0,-1 0 1,0 0-1,0 0 0,1 0 1,-1 0-1,0 0 0,1 0 0,-1 0 1,0 0-1,1-1 0,-1 1 0,0 0 1,0 0-1,1 0 0,-1 0 1,0 0-1,1-1 0,-1 1 0,0 0 1,9-10-4343,-7 8 3684,8-11-3621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6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25 7808,'2'-8'1116,"1"-8"4653,-21 16-31,16 0-5609,0 0 0,0 1 0,0-1 0,0 1 0,0-1 0,0 1 0,0 0 0,0-1 0,1 1 0,-1 0 0,0 0 0,1 1 0,-1-1 0,1 0 0,-1 0 0,1 1 0,-2 2 0,-1 0-28,1 0-1,1 0 0,-1 0 1,1 0-1,-1 1 0,-1 6 0,-2 13 69,1-1 0,-2 32 0,4-34-118,2 1 1,0 0-1,2 0 0,0 0 1,1 0-1,2 0 1,10 38-1,-11-51-4,0-1-1,1 1 1,-1-1 0,2 0 0,-1 0-1,1 0 1,0-1 0,1 0-1,0 0 1,0 0 0,1 0 0,-1-1-1,1 0 1,1-1 0,-1 0-1,1 0 1,0 0 0,0-1-1,0 0 1,18 5 0,-17-7 89,0 0 1,0 0-1,0-1 0,1-1 1,-1 1-1,0-1 0,0-1 1,1 0-1,-1 0 0,17-5 1,-21 4-59,0 1-1,0-1 1,-1 0 0,1 0 0,0-1-1,-1 1 1,0-1 0,0 0 0,0 0-1,0-1 1,0 1 0,0-1 0,-1 0-1,0 1 1,1-2 0,-1 1 0,-1 0-1,1-1 1,-1 1 0,0-1 0,2-5-1,-3 8-58,-1 1-1,1-1 0,-1 0 0,0 1 0,1-1 1,-1 1-1,0-1 0,0 0 0,0 1 0,0-1 1,-1 1-1,1-1 0,0 0 0,-1 1 0,1-1 0,-1 1 1,1-1-1,-1 1 0,0-1 0,1 1 0,-3-2 1,2 1-17,-1 1 0,0-1 0,1 1 0,-1 0 0,0-1 0,0 1 0,0 0 0,0 0 0,-1 0 0,1 0 1,0 1-1,0-1 0,-4 0 0,-2 0-66,-1 0 0,1 1 1,-1 0-1,1 1 0,-1-1 1,1 2-1,-13 2 0,8 0-156,0 1 0,-23 11 0,30-13 1,-1 1 0,1 0 1,0 0-1,0 1 0,1 0 0,-1 0 1,-4 6-1,9-11 95,0 1-1,1 0 1,-1 0 0,0-1-1,1 1 1,-1 0 0,0 0 0,1 0-1,-1 0 1,1 0 0,0 0-1,-1 0 1,1 0 0,0 0 0,-1 0-1,1 0 1,0 0 0,0 0-1,0 0 1,0 0 0,0 0 0,0 0-1,0 0 1,1 0 0,-1 0-1,0 0 1,0 0 0,1 0 0,-1 0-1,1 0 1,-1 0 0,1 0-1,-1-1 1,1 1 0,-1 0 0,1 0-1,1 1 1,1 0-506,0 0 1,0 0-1,1 0 1,-1-1-1,0 1 1,1-1-1,-1 0 1,1 0-1,5 1 1,14 2-3931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6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 12544,'-2'-1'7080,"-2"8"-3042,-3 11-2495,2 0-1280,0 0 1,-3 26 0,4-18-149,-9 82 250,10-72-592,-2-1 1,-14 60 0,7-42-2698,10-37-1152,1-5-3825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27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12928,'0'0'4202,"0"8"2358,10 3-5697,0 0-1,-1 1 1,10 18 0,-10-15-748,1-1 1,20 24-1,-4-13-211,1 0 0,1-2 0,0-2-1,53 30 1,11-2-4729,-91-48 4627,2 0-511,0 1 1,1 0-1,-1-1 0,0 0 0,1 0 1,-1 0-1,0 0 0,1-1 0,4 1 1,6-1-4268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55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25 6144,'-1'-10'1771,"-4"7"2068,-15 3-916,20 0-2843,-1 0 0,1-1 0,-1 1 0,1 0 0,-1 0 0,1 0-1,-1 0 1,1 0 0,0-1 0,-1 1 0,1 0 0,-1 0 0,1-1 0,0 1 0,-1 0 0,1-1 0,0 1 0,-1 0 0,1-1 0,0 1 0,0-1 0,-1 0 0,-3-3 3425,4 4-3437,0 1 1,0 0 0,0 0 0,-1 0-1,1-1 1,0 1 0,1 0-1,-1 0 1,0 0 0,0-1-1,0 1 1,0 0 0,1 0 0,-1-1-1,0 1 1,1 1 0,42 75 805,34 118-384,-68-170-452,133 304 1125,-90-212-720,-45-98-439,-5-12-4,0-1 0,1 0 1,4 9-1,-6-13-152,0 0 1,0 1-1,0-1 0,0 1 1,-1-1-1,1 1 0,-1-1 1,1 1-1,-1 0 0,0-1 1,-1 4-1,1-5-55,0-13-7856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4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71 196 5120,'-2'-2'397,"0"1"1,-1-1-1,1 1 1,-1 0-1,0 0 1,1 0-1,-1 0 1,0 1-1,1-1 1,-1 1-1,0-1 1,0 1-1,1 0 1,-1 0-1,-3 1 1,4-1-241,1-1-25,0 1 1,0 0-1,0 0 1,1-1-1,-1 1 0,0-1 1,0 1-1,0-1 0,0 1 1,1-1-1,-1 1 1,0-1-1,0 0 0,1 1 1,-1-1-1,1 0 0,-1 0 1,1 1-1,-1-1 1,1 0-1,-1 0 0,1 0 1,-1 0-1,1 0 1,0-1-1,-2-1 395,1-1-1,0 1 1,1-1 0,-1 0 0,0-6-1,1 9-397,0 1 0,0 0 0,0-1-1,0 1 1,0-1 0,0 1-1,0 0 1,0-1 0,0 1 0,0 0-1,0-1 1,0 1 0,1 0 0,-1-1-1,0 1 1,0 0 0,0-1-1,1 1 1,-1 0 0,0-1 0,0 1-1,0 0 1,1 0 0,-1-1 0,0 1-1,1 0 1,-1 0 0,0 0-1,0-1 1,1 1 0,0 0-30,0 0-1,0 0 1,0 0 0,-1 0-1,1 0 1,0 0 0,0 0-1,0 1 1,0-1 0,-1 0 0,1 0-1,0 1 1,0 0 0,27 18-152,-22-15 509,6 6-303,-1 1 0,1 0-1,-2 1 1,1 0 0,-2 0-1,15 25 1,-22-33-139,7 9 51,24 37 200,-2 2-1,32 71 1,23 73 311,-34-73-166,-41-104-230,-9-16-148,0 0-1,0 0 0,-1 0 0,1 1 1,-1-1-1,0 0 0,0 1 1,0-1-1,0 0 0,0 1 0,-1-1 1,0 7-1,0-9 502,2-3-394,1-5-46,1-1 1,-1 1-1,0-1 1,-1 1-1,3-15 1,3-39 60,-7 48-123,7-44 36,18-72 0,24-45-35,37-57 71,-81 216-89,9-24-41,-7 18 67,15-33 0,-21 52-43,-1-1 0,0 0 0,0 0 0,-1 0-1,1 1 1,-1-1 0,1 0 0,-1 0 0,0-6-1,0 9-305,2 17-10725,7-6 5221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5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22 7808,'-6'-22'13343,"6"24"-12623,6 52 1366,1 38-983,0-3-612,-8-6 31,5 168 34,-3-164 643,-1-207-1124,0-315 154,0 429-202,0 22-112,0-8 23,4 113-1636,-1-100-1995,10 40-1,-7-39-1985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6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8 9728,'0'0'126,"0"-1"0,-1 1 0,1 0 0,0-1 1,0 1-1,0 0 0,0-1 0,0 1 0,0 0 1,-1-1-1,1 1 0,0 0 0,0 0 0,0-1 0,-1 1 1,1 0-1,0 0 0,0-1 0,-1 1 0,1 0 1,0 0-1,-1 0 0,1-1 0,0 1 0,-1 0 0,1 0 1,0 0-1,-1 0 0,-6 1 5734,7-1-5802,0 0-1,0 0 0,0 0 0,0 0 0,0 0 0,0 1 0,-1-1 0,1 0 1,0 0-1,0 0 0,0 1 0,0-1 0,0 0 0,0 0 0,0 0 1,0 1-1,0-1 0,0 0 0,0 0 0,0 0 0,0 1 0,0-1 0,0 0 1,0 0-1,0 0 0,0 1 0,0-1 0,0 0 0,0 0 0,0 0 0,1 0 1,-1 1-1,0-1 0,0 0 0,0 0 0,0 0 0,0 0 0,0 0 1,1 1-1,-1-1 0,0 0 0,0 0 0,0 0 0,0 0 0,1 0 0,-1 0 1,0 0-1,0 0 0,0 0 0,1 1 0,-1-1 0,0 0 0,11 5 1673,111-5 1782,62 0-2534,-165 4-829,-18-4-287,-13 8-8158,11-7 7699,-1-1 1,1 1 0,-1 0-1,1 0 1,-1 0-1,1 1 1,-1-1 0,0 2-1,-5 7-4037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7 123 8320,'-6'-11'15197,"12"11"-15296,0-1 435,0 0 0,0 0 0,0 0-1,0-1 1,0 0 0,0 0 0,-1-1 0,1 0 0,8-6 0,18-7-26,-11 7-170,-3 0 158,32-8 0,43-11 139,-55 22-191,-30 4 917,18 20-21776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8 464 9984,'-8'0'10863,"17"0"-8959,30-9 215,68-14-936,-6 5-298,-2-5 0,163-59 0,-183 47-467,87-53 0,-98 50-236,129-53 0,-151 75-131,79-16 0,-113 28-15,-10 3-134,0 1 0,0-1 0,0 1 1,0-1-1,0 1 0,-1-1 0,1 1 0,0 0 0,0 0 1,3 0-1,-21 9-5537,12-6 4310,-11 8-2600,2 3-1712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8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54 128 6784,'-3'-12'1246,"-1"0"1,0 1 0,0-1-1,-1 1 1,0 0 0,-1 0-1,-9-12 1,14 21-880,0 0 0,0 0 0,0 1 1,0-1-1,1 0 0,-1 0 0,1 0 0,-1 0 1,1-3-1,0 2 1701,0 15-1552,0-6-412,0 0 0,1-1 1,0 1-1,0 0 0,3 10 1,1 2 47,15 58 225,31 74 0,-29-88-283,21 71 386,35 188 0,-67-254-349,-6-33-132,12 41-1,-13-62-125,0 0 0,-2 1 0,0 0 0,1 25 1,-2-34-1029,1-7-160,1-10-1655,-2-3-910,4 0 2255,-2 8 602,15-31-3302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9 300 7936,'0'-5'771,"0"3"-421,0 1-1,0-1 1,0 1 0,0 0 0,0-1 0,0 1 0,0-1 0,0 1 0,-1 0 0,1-1 0,-1 1 0,1 0 0,-1-1 0,1 1 0,-1 0 0,-1-2 0,1 0 448,1 1 0,-1-1 0,1 0 0,0 0 0,0 0 0,-1 0 1,2 1-1,0-6 0,-1-4-355,0 4-258,0 0 0,1 0 0,0-1 0,0 1 0,1 0 0,0 0 0,0 0 0,1 1 1,6-13-1,-3 9-146,27-45 210,-28 50-204,-1 0 0,1 0 0,0 1 0,1-1-1,-1 1 1,11-7 0,-11 9 29,0 0 0,0 0-1,0 1 1,1-1 0,-1 1 0,1 1-1,0-1 1,-1 1 0,1 0-1,0 0 1,6 0 0,-8 1 2,0 0 0,0 1 0,-1-1 0,1 1 0,0 0 1,0 0-1,0 0 0,-1 1 0,1-1 0,-1 1 0,1 0 0,-1 0 0,0 0 0,1 0 0,-1 0 1,0 1-1,-1 0 0,4 3 0,1 3 15,-1 0 1,-1 1-1,0 0 0,-1 0 1,1 0-1,-2 0 0,5 21 1,2 2 83,-3-8-126,-1-1-1,-1 1 1,3 44-1,-7 77 28,-2-71-36,1-13-34,1 87-7,1-131-18,0 0-1,1 0 0,1 0 1,1 0-1,10 26 1,-13-40 21,0 0 1,0 0 0,1 0-1,-1 0 1,1 0-1,0 0 1,0-1-1,0 1 1,0-1 0,1 0-1,-1 0 1,1 0-1,0 0 1,0-1-1,0 0 1,0 1 0,0-2-1,1 1 1,-1 0-1,8 1 1,-4-2 16,-1 0 0,1 0-1,-1-1 1,0 0 0,1-1 0,-1 0 0,0 0-1,1 0 1,-1-1 0,0 0 0,0 0 0,10-5-1,14-6 105,52-13 0,-22 8-65,-31 3-32,-7 3-25,-21 11 0,0 0 0,0 1 0,0-1 0,0 1 0,1-1 0,-1 1 1,3 0-1,-4 0-27,0 0 0,1 0 0,-1 0 0,1-1 0,-1 1 0,1 0 0,-1-1 0,0 1 0,1-1 0,-1 1 1,0-1-1,0 0 0,1 0 0,-1 1 0,0-1 0,1-1 0,0 1-296,-1 1 0,1-1 0,-1 1 0,0 0 1,1-1-1,-1 1 0,1 0 0,-1 0 0,1 0 0,-1 0 0,1 0 0,-1 1 0,4 0 0,12 0-7677,-5-1 2922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39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18 8832,'7'-17'10021,"-7"19"-8747,-1 8-542,0 1-1,-1 0 1,0-1-1,-4 12 1,-2 10 464,-19 139 854,1 1-1418,18-129-621,3-15 10,-1-1 0,-12 36 1,15-55-431,1 1 1,-1 0 0,1 0-1,1 1 1,0-1 0,0 12-1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40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11392,'0'0'9647,"1"12"-6596,4-2-2735,1 1 1,0-1-1,1 0 1,0-1-1,15 16 1,-18-21-247,11 13 100,1-1 1,0 0-1,24 17 1,149 76 236,-9-6 193,-178-101-588,8 4-8,-1 0 0,1 0 0,0-1 0,14 6 0,-18-9-142,-1 0-1,0 1 1,0-1-1,7 5 0,-17-13-4988,4 5 4724,0 0 0,0-1 1,0 1-1,1 0 1,-1-1-1,1 1 0,-1-1 1,1 0-1,0 1 1,-1-1-1,1 1 0,0-1 1,0 1-1,0-3 1,-1-6-1893,-5-17-2371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40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60 8448,'-11'1'14327,"16"-7"-13455,4-1-497,-1-1-14,2 1 1,14-9-1,-20 13-273,0 1 1,0 1-1,0-1 0,1 1 0,-1-1 1,0 1-1,1 1 0,-1-1 0,10 0 1,22 0 681,-23 0-502,0 1 0,1 0 0,-1 1 0,0 0 0,16 4 0,-27-5-232,0 1-1,0-1 1,-1 1-1,1 0 0,0 0 1,0 0-1,-1-1 1,1 2-1,0-1 1,-1 0-1,1 0 1,-1 0-1,1 1 1,-1-1-1,0 1 1,1-1-1,-1 1 1,0-1-1,0 1 0,0 0 1,0 0-1,0 2 1,1 2 14,-1 0 0,-1 0 1,1 1-1,-1-1 0,0 0 1,-2 9-1,-2 20 47,1-17-44,0 22 0,3-17-49,-1-6-31,1 0-1,1 0 1,0 0 0,1 0 0,6 19 0,-7-32 23,0 0 0,0-1 1,1 1-1,0 0 0,0-1 1,0 0-1,0 1 0,0-1 0,0 0 1,1 0-1,0 0 0,-1-1 1,1 1-1,0-1 0,1 1 0,-1-1 1,0 0-1,0 0 0,1 0 1,0-1-1,-1 1 0,1-1 0,0 0 1,-1 0-1,1 0 0,0 0 1,0-1-1,5 0 0,18 0 9,1-1 0,0-2 0,38-8-1,2 0-508,-32 8-2171,-25 3-51,1 0 1,-1 1-1,0 0 0,21 6 0,-5 3-2500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1:43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 7808,'-13'6'14927,"27"5"-12873,-10-9-1922,-1 0 1,1 0 0,0-1 0,0 1 0,-1-1 0,1 0-1,0 0 1,0-1 0,0 1 0,0-1 0,0 1-1,7-2 1,5-1 134,-1 0 0,16-5-1,6 0-3,-13 4-1018,30 0 1,-54 3 484,1 0 1,0 0 0,-1 0 0,1 0 0,0 0-1,-1 0 1,1-1 0,0 1 0,-1 0 0,1 0 0,-1-1-1,1 1 1,0 0 0,-1-1 0,2 0 0,2-2-1350,13-7-4316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1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31 9088,'0'0'11066,"-20"0"-8730,-4-6-816,14 5-1359,0 0 0,0-1 0,0 0-1,-11-3 1,11 2-113,0 0 1,-1 1-1,1 1 0,-12-1 0,1 1 252,15 0-290,1 1 0,0-1 0,-1 1 0,1 0 0,-1 1 0,1-1 0,0 1 0,-1 0 0,-8 4 0,12-4-20,0 1 0,0 0 0,0 0 0,0 0 0,1 1 0,-1-1-1,1 0 1,-1 1 0,1-1 0,-2 5 0,-3 6-7,5-9 8,-1 0 0,1 1-1,0-1 1,0 0 0,0 1-1,1-1 1,-1 1 0,1-1 0,0 1-1,1 6 1,0 3-1,-1-1 43,1 1-1,5 18 1,-6-29-24,1 0 5,0 1 1,0-1-1,1 0 1,-1 0-1,1 0 1,-1 0-1,5 4 1,2 6 2,-8-12-9,1 0-1,-1 0 1,1 0 0,-1 0-1,1 0 1,0 0-1,0 0 1,0 0 0,-1 0-1,1 0 1,0-1-1,0 1 1,0 0 0,0-1-1,0 1 1,2 0-1,19 1 116,-14-2-129,-1 0 28,-1-1 1,0 0-1,1 0 1,-1-1 0,0 1-1,0-2 1,0 1-1,0 0 1,0-1-1,0 0 1,-1-1 0,1 1-1,-1-1 1,0 0-1,0 0 1,7-9 0,21-22 73,-32 34-95,0 0 1,0 0 0,0 0 0,0 0-1,0 0 1,0 0 0,0 1 0,0-1-1,0 0 1,0 1 0,1-1 0,-1 0-1,0 1 1,0 0 0,1-1 0,-1 1-1,0 0 1,1-1 0,-1 1 0,0 0-1,1 0 1,-1 0 0,2 1 0,-1-1-2,-2 0-3,1 0 0,-1 0 0,0-1 0,1 1 0,-1 0 0,1 0-1,-1 0 1,0 0 0,1 0 0,-1-1 0,0 1 0,1 0 0,-1 0 0,0-1 0,0 1 0,1 0-1,-1 0 1,0-1 0,0 1 0,1 0 0,-1-1 0,0 1 0,0 0 0,0-1 0,1 1-1,-1 0 1,0-1 0,0 1 0,0 0 0,0-1 0,0 1 0,0-1 0,0 1 0,0-1 3,0 1 1,0 0-1,0-1 1,0 1-1,0 0 1,0-1-1,0 1 1,0 0-1,1-1 1,-1 1-1,0 0 1,0-1-1,0 1 1,0 0-1,0 0 1,1-1-1,-1 1 1,0 0 0,0-1-1,1 1 1,-1 0-1,0 0 1,0 0-1,1-1 1,-1 1-1,0 0 1,0 0-1,1 0 1,-1 0-1,0 0 1,1-1-1,-1 1 1,0 0-1,1 0 1,-1 0-1,0 0 1,1 0-1,-1 0 1,0 0 0,1 0-1,-1 0 1,0 0-1,1 0 1,-1 1-1,0-1 1,1 0-1,-1 0 1,1 0-1,2 2 21,1 0-1,-1 0 1,0 0-1,1 0 1,-1 1-1,0-1 1,0 1-1,0 0 1,-1-1-1,3 5 1,22 32 319,-20-25-215,11 27 1,-9-17-52,30 81 226,-19-45-189,83 210-74,-64-183 91,-36-83-181,-1 1 0,-1-1 0,1 1 0,-1-1 1,1 1-1,-1 0 0,-1-1 0,1 1 0,-1 0 0,1 6 1,-1-61-11713,0 27 6965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2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21 215 8320,'-6'-20'2672,"6"19"-2359,0 1 0,0-1 0,-1 0 0,1 1 0,0-1 0,0 1 0,-1-1 0,1 1 0,0 0 0,-1-1 0,1 1 0,0-1 0,-1 1 0,1-1 0,-1 1 0,1 0 0,-1-1 0,1 1 0,-1 0 0,1 0 0,-1-1 0,0 1 0,1 0-241,0 0-1,-1 0 1,1 0-1,0-1 1,0 1-1,-1 0 1,1 0 0,0 0-1,0 0 1,-1 0-1,1-1 1,0 1 0,0 0-1,0 0 1,-1 0-1,1-1 1,0 1-1,0 0 1,0 0 0,0-1-1,-1 1 1,1 0-1,0-1 1,0 1 0,0 0-1,0 0 1,0-1-1,0 1 1,0 0-1,0-1 1,0-3 200,1 0-1,0 0 1,0 0 0,0 1-1,0-1 1,0 0 0,1 1 0,2-4-1,4-11 239,-7 14-442,2 0 0,-1 0 0,0 0 0,1 0 0,0 0 0,0 1 0,0 0 0,0-1 0,0 1 0,1 0 0,4-2 0,8-6 138,23-11 1,-21 12 36,-12 7-193,0-1 113,2 0 0,-1 0 0,0 0 0,1 1 0,-1 0 0,1 1 0,0-1 0,0 1 0,14-1 0,-20 3-110,0 1 0,0-1 0,0 1 0,0-1 0,0 1 0,0 0 0,-1 0 0,1 0 0,0-1 0,0 2 0,-1-1 0,1 0 0,-1 0 0,1 0 0,-1 1 0,0-1 0,1 1 0,-1-1 0,1 3 0,2 2 71,0 0 0,-1 0 1,5 12-1,-3-3-21,0 1 0,-2-1 1,0 1-1,2 27 0,-4 66 108,-1-9-181,0-91-31,13 182-72,-6-133-13,18 75 1,-23-125 87,1 0 1,-1 0 0,2 0-1,-1-1 1,8 11 0,-10-16 5,1 0-1,-1 0 1,1 0 0,0-1 0,0 1-1,0 0 1,0-1 0,0 0 0,0 1 0,0-1-1,0 0 1,0 0 0,1 0 0,-1-1-1,0 1 1,1 0 0,2 0 0,5 0 48,0 0-1,19-1 1,-13-1-38,4 0-350,38-7 0,-38 5-264,38-2 0,-51 5-335,1-1 1,-1 0-1,1 0 0,-1 0 0,11-4 1,19-11-8701,-18 7 3844,1 3 1894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2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8960,'0'0'7791,"-6"6"-5508,2-2-1819,1 0-1,-1 0 1,1 0-1,0 0 1,0 1-1,-4 8 1,-12 32 1539,13-28-1723,1 1 1,1 0-1,-3 26 0,0 55-36,4-44-137,1 120 139,3-101-1175,-1-72-73,-6-13-2172,2 5 2044,1 1 0,0 0 0,1-1 0,-1 0 0,-2-11 0,-2-3-2623,1 2 143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3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18 10112,'-1'-3'1303,"0"2"-945,1 0 1,-1 0 0,1 0 0,0 0 0,-1 0-1,0 1 1,1-1 0,-1 0 0,1 0-1,-1 1 1,0-1 0,1 0 0,-1 1-1,-7-4 6282,10 5-6070,69 35 1512,-36-20-1790,-10-4-225,30 14 218,-1 2 0,53 38 0,10 20 563,-78-59-710,6 5 17,-40-28-125,1 1 0,-1-1 0,1 0-1,0-1 1,0 0 0,7 4-1,-4 0 857,-3 9-6987,-1-1-1712,2-8 2693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6656,'-8'-11'15535,"8"19"-13769,0 8-1502,2 1 0,-1-1 0,2 0 0,0 1 0,1-1 0,1-1 0,0 1 0,1-1 0,15 27 0,-18-38-252,-1 0 0,1 0 1,0 0-1,0-1 1,1 1-1,-1-1 1,1 0-1,0 0 1,0 0-1,5 2 1,-7-4-7,0 0 1,1 0 0,-1 0-1,0 0 1,1 0 0,-1-1-1,1 1 1,-1-1 0,1 0-1,-1 0 1,1 0 0,-1 0-1,0 0 1,1 0 0,-1-1-1,1 1 1,-1-1 0,1 0-1,-1 0 1,5-2 0,7-6-281,1-1 0,-2-1 1,1 0-1,-1 0 0,13-17 0,-4 5-2104,3 4-2646,-13 11-101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4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8448,'0'16'2399,"0"-23"-463,0-26 3035,0 33-4886,0-1-1,1 1 1,-1-1-1,0 1 0,1-1 1,-1 1-1,0 0 1,1-1-1,-1 1 1,1-1-1,-1 1 1,1 0-1,-1-1 1,1 1-1,-1 0 1,1 0-1,-1 0 1,1-1-1,-1 1 1,1 0-1,0 0 1,-1 0-1,1 0 0,-1 0 1,1 0-1,-1 0 1,1 0-1,0 0 1,26 0 1646,-17 1-1309,24-1 63,0-1 0,49-9 1,51-10-505,-74 18-3792,-48 2-914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4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47 8960,'-20'-46'9743,"20"46"-9700,-1 0-1,1 0 1,0 0-1,-1 1 0,1-1 1,0 0-1,-1 0 1,1 1-1,0-1 0,-1 0 1,1 1-1,0-1 0,-1 0 1,1 1-1,0-1 1,0 1-1,-1-1 0,1 0 1,0 1-1,0-1 1,0 1-1,0-1 0,0 1 1,-1-1-1,1 0 0,0 1 1,0-1-1,0 1 1,0-1-1,0 1 0,1 0 1,1 18 643,9 8 45,22 35-1,-2-13-368,4 10-180,30 82 128,-60-128-293,47 113-13,-33-96-670,-8-19-644,-10-11 1211,-1 0 0,0 0 0,0 1 1,1-1-1,-1 0 0,0 0 1,0 0-1,1 0 0,-1 0 0,0 0 1,0 0-1,1 1 0,-1-1 0,0 0 1,1 0-1,-1 0 0,0 0 0,1 0 1,-1 0-1,0 0 0,0 0 0,1 0 1,-1-1-1,0 1 0,1 0 1,-1 0-1,0 0 0,0 0 0,1 0 1,-1 0-1,0-1 0,20-16-9911,-7 10 5242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5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28 9088,'0'-8'603,"0"-12"9306,0 30-8827,-1 8-852,-5 27 0,1-10-103,-3 114-138,9-148 11,-1 0 1,0-1-1,0 1 1,0 0-1,0 0 0,1 0 1,-1-1-1,0 1 0,1 0 1,-1-1-1,1 1 1,-1 0-1,0-1 0,1 1 1,0 0-1,-1-1 0,1 1 1,-1-1-1,1 1 1,0-1-1,-1 1 0,1-1 1,0 1-1,0-1 0,-1 0 1,1 1-1,0-1 1,0 0-1,-1 0 0,1 0 1,0 0-1,1 1 0,30 0 12,-25-2-31,53-5 137,-47 6-120,1 0 1,-1 1 0,18 4-1,7 3 18,-20-5 290,-1 1 0,22 7 0,-35-9-98,1 0 0,-1 0 0,0 0 0,0 0 0,0 1 0,0 0 0,0-1 0,0 1 0,-1 1 0,0-1 0,1 0 0,-1 1 0,3 5 0,-5-7-147,1 0 1,-1 0 0,-1 0 0,1 1 0,0-1 0,0 0-1,-1 0 1,1 0 0,-1 1 0,0-1 0,0 0 0,0 1-1,0-1 1,0 0 0,0 0 0,-1 1 0,1-1 0,-1 0-1,1 0 1,-1 1 0,0-1 0,0 0 0,0 0 0,0 0 0,0 0-1,-1 0 1,1 0 0,-1-1 0,1 1 0,-1 0 0,1-1-1,-4 3 1,-5 4-265,0 0-1,-1-1 1,-1 0 0,-15 8-1,16-10-163,-2 2-244,2-1-537,0 0 1,-13 3-1,11-2-638,11-6 1287,1-1 0,-1 1 0,0 0 0,1 0 0,-1-1 0,0 1 1,1-1-1,-1 1 0,0-1 0,-2 0 0,-3 0-3906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5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9984,'-16'0'3205,"15"0"-3108,1 1 0,-1-1-1,1 0 1,-1 0 0,1 0 0,-1 1 0,1-1-1,-1 0 1,1 1 0,-1-1 0,1 1 0,0-1 0,-1 0-1,1 1 1,0-1 0,-1 1 0,1-1 0,0 1-1,0-1 1,0 1 0,-1-1 0,1 1 0,0-1 0,0 1-1,0 0 1,-1 2 263,0 0 0,1-1 0,0 1 0,-1 0 0,1 0 0,0 0 0,0 0 0,0-1 0,1 1 0,-1 0 0,2 3 0,-2-3-241,1-1-1,0 1 0,0-1 1,0 1-1,0-1 1,0 0-1,1 1 1,-1-1-1,1 0 1,-1 0-1,1 0 1,0 0-1,0 0 1,0 0-1,0-1 1,0 1-1,0-1 1,3 2-1,0-1 44,-1 0 1,1-1-1,0 1 0,0-1 1,0-1-1,0 1 0,0 0 1,9-1-1,1-1-102,1 0 1,-1 0-1,0-1 1,0-1-1,18-6 1,-10 1-1365,25-13 0,-22 10-1171,0 0-543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6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9344,'-44'52'12773,"45"-44"-11915,4-6-794,-1 1-1,1-1 0,0 0 0,0 0 0,1-1 1,-1 1-1,0-1 0,0 0 0,1-1 0,-1 1 1,10-1-1,7-1-3,35-7 0,-32 4 85,4-1-21,19-3 513,74-2 0,-120 10-582,0 0 0,0 0 0,0 0 0,0 0 0,-1 1 0,1-1 0,0 0 1,0 1-1,0-1 0,0 1 0,-1 0 0,1 0 0,0-1 0,-1 1 0,1 0 0,-1 0 1,1 1-1,-1-1 0,1 0 0,-1 0 0,0 1 0,2 2 0,0 0-20,-1 1-1,-1-1 1,1 1-1,-1 0 1,0-1 0,0 1-1,0 0 1,0 5-1,1 143-103,-3-83 42,1 96-2543,0-164 2267,0 0 1,0 0 0,0 1-1,1-1 1,-1 0-1,1 0 1,0 0 0,-1 0-1,1 0 1,0 0 0,2 3-1,-2-3-405,0-1 0,0 1 0,1-1 0,-1 0 1,0 0-1,1 1 0,-1-1 0,1 0 0,-1 0 0,1 0 0,-1-1 0,1 1 0,0 0 0,-1-1 0,1 1 0,0-1 0,0 1 0,0-1 0,-1 0 0,4 1 0,9-1-3025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07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92 7040,'6'-35'6709,"-6"35"-6600,1 0 0,-1-1 0,0 1 1,0 0-1,0-1 0,0 1 0,0 0 0,0 0 1,0-1-1,0 1 0,0 0 0,0-1 0,0 1 0,0 0 1,0-1-1,0 1 0,0 0 0,0-1 0,0 1 1,0 0-1,0-1 0,-1 1 0,1 0 0,0 0 0,0-1 1,0 1-1,-1 0 0,1-1 0,-4-7 661,-3-16 2147,4 13-1072,2 7-504,-9 3 294,9 4-1288,-4 11-206,0 0 0,1 1 0,0 0 1,2 0-1,-2 22 0,2 82 29,3-67-30,4 98 163,-2-127-231,0 1 0,2-1-1,1 0 1,11 32-1,-14-48-73,0 0-1,0-1 0,1 1 0,-1-1 0,2 1 0,-1-1 0,1 0 0,0-1 0,0 1 0,0-1 0,1 0 0,0-1 0,0 1 0,0-1 0,0 0 1,1-1-1,-1 1 0,1-1 0,10 3 0,2 0 48,1-1 0,-1-1-1,1-1 1,0-1 0,38 0 0,-42-2 13,1-2 1,-1 0-1,1 0 0,-1-2 1,0 0-1,0-1 0,23-10 1,-33 12-5,0-1 0,0 1 0,-1-1 1,0 0-1,0 0 0,0-1 0,8-8 1,-11 10-17,1-1-1,-1 1 1,0 0 0,0-1 0,0 1 0,0-1 0,-1 0 0,1 0 0,-1 0 0,0 1 0,0-1 0,0 0 0,0-6 0,-2 7-19,1 0-1,-1 1 1,1-1-1,-1 0 1,0 0-1,0 1 1,0-1 0,-1 1-1,1-1 1,0 1-1,-1-1 1,0 1-1,0 0 1,0 0-1,0 0 1,0 0-1,-3-3 1,2 3-10,0-1 0,-1 1 0,1 0 0,0 0 0,-1 0-1,1 1 1,-1-1 0,0 1 0,1 0 0,-1 0 0,0 0 0,0 0 0,-4 0 0,0 2-58,0-1-1,1 1 1,-1 1 0,0-1-1,1 1 1,0 1 0,-1-1 0,1 1-1,0 0 1,0 1 0,0 0 0,1 0-1,-7 5 1,-7 8-540,0 1-1,-26 31 1,-17 16-2980,62-65 3445,-12 12-1918,13-12 1901,0 1 0,-1-1 0,1 0 1,0 1-1,-1-1 0,1 0 1,0 1-1,-1-1 0,1 1 1,0-1-1,0 1 0,0-1 1,0 0-1,-1 1 0,1-1 1,0 1-1,0-1 0,0 1 1,0-1-1,0 1 0,0-1 0,0 2 1,1-2-66,-1 0 1,0 0-1,1 1 0,-1-1 1,1 0-1,-1 0 0,1 0 1,-1 1-1,1-1 1,-1 0-1,1 0 0,-1 0 1,1 0-1,-1 0 0,1 0 1,-1 0-1,2 0 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3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46 7808,'0'0'2592,"-7"13"4938,7-12-7475,0 0-1,0 0 1,0-1-1,1 1 1,-1 0-1,0 0 1,1 0-1,-1-1 1,0 1-1,1 0 1,-1-1-1,1 1 1,-1 0-1,1-1 1,-1 1-1,1-1 0,-1 1 1,1 0-1,0-1 1,-1 1-1,1-1 1,0 0-1,-1 1 1,1-1-1,0 0 1,0 1-1,0-1 1,-1 0-1,1 0 1,0 0-1,0 1 1,1-1-1,30 0 1074,-25 0-822,5 0-1,1 0 0,-1-1 0,1-1 0,-1 0-1,16-5 1,-18 5-170,1 0 1,-1 0-1,1 1 0,17 1 0,-16 0-33,-1-1 0,20-3 0,-6-2 77,-13 3-12,0 0 0,0 1 0,20-1 1,-28 2-144,1 1 1,-1-1 0,0 0 0,0 0 0,1 0 0,-1-1-1,0 1 1,5-4 0,12-4 82,-7 8 40,-13 1-153,0 0 0,0 0 0,0 0 0,0 0 0,0 0 0,0 0 0,0 0 0,0-1 0,0 1 0,0 0 0,0 0-1,0-1 1,-1 1 0,1-1 0,0 1 0,0-1 0,0 1 0,1-2 0,3-3-186,-4 3-133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3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51 11136,'-1'0'169,"1"0"1,0 0 0,-1 0 0,1 0-1,0 0 1,-1 0 0,1 0 0,0 0-1,-1 1 1,1-1 0,0 0-1,0 0 1,-1 0 0,1 0 0,0 1-1,0-1 1,-1 0 0,1 0 0,0 1-1,0-1 1,0 0 0,-1 0 0,1 1-1,0-1 1,0 0 0,0 0-1,0 1 1,0-1 0,0 0 0,-1 1-1,1-1 1,0 0 0,0 1 0,0-1-1,1 11-507,-1-9 949,0 2 1154,37-4 1352,51 0-1354,-73-1-1568,0-1 1,0-1-1,0 0 1,-1-1-1,18-6 1,30-8 34,-54 16-268,14-2-229,1-2 1,29-11-1,-29 13-2287,0 3-3391,-12 2 2167,2-1-408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5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19 5888,'-1'-1'307,"1"0"0,-1 0 0,0-1 1,1 1-1,-1 0 0,0 0 0,0 0 0,0 0 1,0 0-1,0 1 0,0-1 0,0 0 0,0 0 0,0 1 1,0-1-1,0 1 0,0-1 0,-1 1 0,1-1 1,0 1-1,0-1 0,-1 1 0,1 0 0,0 0 1,-1 0-1,1 0 0,0 0 0,-1 0 0,-1 1 1,3-1-176,0 0 0,-1 0 0,1 0 0,0 0 0,0 0 0,-1 0 0,1 0 0,0 0 1,0 0-1,0 0 0,-1 0 0,1 0 0,0 0 0,0 0 0,0 0 0,0 1 0,-1-1 1,1 0 131,0 0-132,0 0 0,0 0 0,0 1 0,-1-1 0,1 0 1,0 0-1,0 0 0,0 1 0,0-1 0,0 0 0,0 0 0,0 0 0,0 1 0,0-1 1,0 0-1,0 0 0,0 1 0,2 11 1057,8 10-1502,-9-21 523,8 19 27,0 0-1,9 32 1,-1-1 18,13 33 110,35 96 657,34 93 135,-40-91-1023,-51-162-650,-6-15-370,0 1-1,0-1 1,0 0-1,-1 1 1,2 10-1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5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9088,'0'0'2981,"0"-11"2357,0 8-5141,1-1-1,0 1 1,0-1-1,0 1 1,1 0-1,-1 0 1,5-6-1,0-4 238,-4 10-324,-1 0-1,1 0 1,0 0 0,0 1 0,0-1-1,0 1 1,0-1 0,1 1 0,-1 0-1,1 0 1,0 0 0,-1 0 0,1 0-1,0 0 1,0 1 0,5-2 0,-5 2 0,0 0 0,0 0 0,-1 1 0,1-1 0,0 1 0,0-1 0,0 1 0,-1 0 0,1 0 0,0 1 0,0-1 0,0 1 0,-1-1 0,1 1 0,0 0 0,0 0 0,-1 0 0,1 0 0,-1 0 0,3 3 0,-1-1 36,0 0-1,0 1 1,-1 0 0,1 0 0,-1 0 0,0 0 0,0 0 0,-1 1 0,1-1 0,1 6-1,4 10 243,5 24-1,-12-41-366,8 37 304,7 69 0,-10-54-239,1 10 18,6 34 112,-7-60-83,0-4-82,0-1 1,16 47 0,-20-77-43,0 1 1,0-1 0,1 0 0,-1 0 0,1 0 0,0 0-1,0-1 1,0 1 0,0-1 0,1 0 0,-1 0 0,1 0 0,0 0-1,0 0 1,0-1 0,0 0 0,1 0 0,-1 0 0,0 0 0,1-1-1,6 2 1,8 0-284,0 0 0,1-2 0,37-1 0,-27 0-980,-16 0-112,0-1 0,0 0 0,19-5 0,18-9-5857,-22 3 1916,-2 1 982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1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11136,'0'0'428,"-1"-1"0,1 0 0,-1 0 0,1 0 0,-1 0 0,1 0 0,-1 0 0,0 1 0,0-1 0,1 0 0,-1 1 0,0-1-1,0 0 1,0 1 0,1-1 0,-1 1 0,0-1 0,0 1 0,0 0 0,0-1 0,0 1 0,0 0 0,0 0 0,0-1 0,0 1 0,0 0 0,-3 0 1126,5 5-1376,0 0 1,0-1 0,0 1-1,0 0 1,0-1 0,3 5-1,3 11 76,24 118 926,16 54-137,-34-150-1267,14 39-188,-20-65-2360,10 20-1,-8-22-395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6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29 8064,'-1'-4'736,"0"3"-175,0-1-1,0 0 0,0 0 1,1 0-1,-1 0 1,1 0-1,0 0 1,-1 0-1,1 0 0,0-3 1,-27 6 4564,24 0-4986,-1 0 1,1 0-1,0 1 0,0-1 0,0 1 1,0 0-1,0 0 0,1 0 0,-1 0 1,0 1-1,1-1 0,0 1 0,-1-1 1,1 1-1,0 0 0,0 0 0,1 0 1,-1 0-1,1 0 0,-1 1 0,1-1 1,0 0-1,0 0 0,0 1 0,1-1 1,-1 5-1,0 11-16,0 0-1,3 20 1,23 155 101,-17-156-175,1 0-1,2 0 1,2-1 0,1-1-1,1 0 1,3-1 0,40 62-1,-47-82-44,1 0 0,1-1 0,0 0 0,1-1 0,23 17 1,-25-22-801,0-1 0,18 9 1,-26-15 159,0 1 1,0-1 0,0 0-1,0 0 1,0-1 0,0 1-1,7-1 1,3 0-4431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6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16 7040,'0'0'178,"0"-1"0,0 1 1,0 0-1,0-1 0,0 1 0,0-1 1,0 1-1,0 0 0,0-1 0,0 1 1,0-1-1,0 1 0,0 0 1,0-1-1,-1 1 0,1-1 0,0 1 1,0 0-1,0-1 0,-1 1 0,1 0 1,0-1-1,0 1 0,-1 0 1,1 0-1,0-1 0,0 1 0,-1 0 1,1 0-1,0-1 0,-1 1 0,1 0 1,-1 0-1,1 0 0,0 0 1,-1 0-1,1-1 0,0 1 0,-1 0 1,1 0-1,-1 0 0,1 0 0,0 0 1,-1 0-1,1 0 0,-1 0 1,1 0-1,0 1 0,-1-1 0,1 0 1,-1 0-1,1 0-78,0-4 2729,0 8-1695,-5 88 805,2-40-1569,-16 154 611,6 10-1210,12-186 195,-2 0 0,-7 38 1,9-62-321,-1 0 1,0 0-1,0 0 1,-1 0 0,-4 9-1,5-13-728,0 1 0,0 0-1,1-1 1,-2 0 0,1 1 0,0-1 0,-4 3-1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7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11136,'-5'0'9530,"127"79"-5178,163 134-3541,-154-119-870,-20-20-2752,-108-71 2272,0-1 0,0 1 0,0-1 0,0 0 0,1 0 0,-1-1 0,1 1 0,-1-1 0,1 1 0,0-1 0,-1 0 0,1-1 0,4 1 0,5-1-4154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7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10112,'0'0'9407,"2"-1"-8009,25-17 782,10-4-1304,-23 15-904,1 1 0,0 1 0,0 0 0,0 1 0,0 1 0,1 0 0,20 0 0,-24 3-1142,0-1 1,-1-1 0,1 0-1,0 0 1,11-5 0,-12 4-604,9-2-2819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7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12544,'0'13'5116,"0"-26"1543,0 16-6280,0 23-257,2-1 1,7 50-1,-7-66-129,0 0-1,1 0 1,0 0-1,0-1 1,1 1-1,0-1 1,1 0-1,-1 0 1,2 0-1,-1-1 1,13 14-1,-14-18 34,1 0 1,0 0-1,-1-1 0,1 1 0,1-1 0,-1 0 1,0 0-1,0-1 0,1 0 0,9 2 1,6 1 58,-16-3-87,1 0 0,-1 0 1,1-1-1,-1 1 1,1-1-1,0-1 0,-1 1 1,8-2-1,3-2-352,23-9-1,-2 0-2137,1 1-2874,-24 7 407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8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11136,'0'0'9498,"0"1"-9360,-1-1 1,1 1-1,0 0 1,0-1-1,0 1 0,0-1 1,0 1-1,0 0 0,0-1 1,0 1-1,1 0 1,-1-1-1,0 1 0,0-1 1,0 1-1,1 0 1,-1-1-1,1 2 0,13 15 329,-4-4-345,0 0 0,8 16-1,58 98 77,4 7-268,-53-87-77,-11-19-1177,31 42 1,-38-57 2,4 5-2958,-3-9-4505,-3-8 4459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8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8576,'0'-19'2495,"0"7"3425,1 12-5759,-1-1-1,0 1 0,1-1 0,-1 1 1,1 0-1,-1-1 0,1 1 0,-1 0 1,1 0-1,-1-1 0,1 1 0,-1 0 1,1 0-1,-1 0 0,1-1 0,-1 1 1,1 0-1,0 0 0,-1 0 0,1 0 0,-1 0 1,1 0-1,0 0 0,17 1 413,-16-1-400,6 0 66,0 0 0,0 1 0,0 0 0,0 0-1,0 1 1,-1 0 0,10 4 0,-5-1-25,-1 1 0,0 1 0,0 0 0,10 8 1,92 91 862,-84-76-830,-2 0 0,35 53 0,-52-69-235,-2 1 0,0 0 0,0 1 0,-2 0-1,0 0 1,0 1 0,-2 0 0,5 26 0,-7 1-373,-2 0 0,-6 53 1,4-66-105,-7 34-854,1-11-1653,6-17-2203,2-24 450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9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25 9600,'0'-1'213,"1"1"-1,-1-1 1,0 0 0,0 0 0,0 1 0,0-1 0,0 0 0,0 0 0,0 1-1,0-1 1,0 0 0,-1 0 0,1 1 0,0-1 0,0 0 0,-1 1-1,1-1 1,0 0 0,-1 1 0,1-1 0,-1 0 0,1 1 0,-1-1 0,1 1-1,-1-1 1,1 1 0,-1-1 0,-7-4 6834,5 13-6799,-6 28 422,2 17-129,1 68 0,15 87-290,-7-182-257,2 0 1,1-1-1,1 1 0,18 45 1,-18-57 5,1 1 0,0-2 0,1 1 0,1-1 0,0 0 1,0-1-1,2 0 0,-1-1 0,20 17 0,-18-19-116,0 0 1,1-1-1,0 0 0,0-1 0,1 0 0,19 6 1,-15-8-377,51 14-2899,-57-17 1366,1-1 0,13 0 1,-1-1-1763,1 0-58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9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35 8960,'0'-20'2896,"0"20"-2764,0-1-1,0 0 1,0 1 0,0-1 0,0 1 0,0-1 0,0 1 0,0-1 0,0 1 0,0-1 0,0 1 0,0-1 0,-1 1 0,1-1 0,0 1-1,0-1 1,-1 1 0,1-1 0,0 1 0,-1-1 0,1 1 0,-1 0 0,1-1 0,0 1 0,-1-1 0,1 1 0,-1 0 0,1 0-1,-1-1 1,1 1 0,-1 0 0,1 0 0,-1 0 0,1-1 0,-1 1 0,-2 0 2404,3 4-1726,0 38 161,0 381 2151,0-330-6085,0-2-3377,0-78 1999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39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9728,'0'0'3120,"4"2"-1702,-2 0-837,1 0 0,0 1-1,-1-1 1,0 1 0,0 0 0,0-1-1,0 1 1,3 5 0,-1-2 78,0 0 0,1 0 0,0 0 0,1-1 0,11 10 0,4 4-21,71 90 1069,-58-66-1533,41 40 1,-62-71-224,0 0 0,1-1 0,0-1 0,1 0 0,0-1 0,1 0 0,21 8 0,64 18-2050,-85-31 529,0-1-1,0 0 0,0 0 1,22-1-1,-17-2-3154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3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28 8576,'-8'3'14266,"11"3"-11008,-1-5-3228,-1 0 1,1 0-1,-1 0 0,1 0 0,0 0 1,-1 0-1,1-1 0,3 2 1,11-2 233,1 0 1,0-1 0,0 0-1,-1-1 1,27-8 0,-24 6-222,62-17-251,-79 20 14,-2 1-3,1 0 0,-1 0-1,0 0 1,1 0 0,-1 0 0,1 0-1,-1 0 1,0 0 0,1-1 0,-1 1-1,1 0 1,-1 0 0,0 0 0,1-1-1,-1 1 1,0 0 0,1 0-1,-1-1 1,0 1 0,0 0 0,1-1-1,-1 1 1,0 0 0,1-1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40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12544,'7'0'5695,"19"-13"-2655,-6 8-2080,-7-1-96,20-5-416,-7-2-192,20-5-160,-13 3-224,11-3-64,1 1-1120,1-1-416,-13 5-928,7 2-351,-10 0-1857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40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11008,'0'-5'4444,"0"10"-1038,2-3-2547,12 26 677,15 41 1,-1-4-1042,-15-38-344,77 151 236,-66-136-863,2-1-1,35 42 1,9-7-5380,-57-59 2816,1-4-1210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4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9728,'4'4'5763,"-4"-4"-5619,9-3 3338,10-8-1120,-18 10-2306,13-7 352,1 1 0,1 0-1,-1 1 1,21-6-1,-29 10-285,8-2 53,-6 0-57,0 1 0,1 0 0,-1 1 1,1 0-1,0 1 0,-1 0 0,16 0 0,-16 2-13,1 0 0,0 1-1,-1 0 1,1 0-1,-1 1 1,0 1 0,0-1-1,0 1 1,0 1 0,-1 0-1,1 0 1,-1 0 0,0 1-1,-1 0 1,0 1 0,0 0-1,0 0 1,-1 0-1,0 1 1,0 0 0,-1 0-1,0 1 1,0-1 0,-1 1-1,0 0 1,-1 0 0,0 1-1,3 12 1,33 181 177,-38-197-261,1 0 0,0 0-1,0-1 1,1 1 0,-1 0-1,1-1 1,0 0 0,1 1-1,-1-1 1,1-1-1,0 1 1,5 5 0,-7-8-8,1 0 1,-1 0 0,1-1-1,0 1 1,-1 0 0,1-1 0,0 0-1,0 0 1,0 0 0,0 0-1,0 0 1,0 0 0,0-1-1,1 1 1,-1-1 0,0 0-1,0 0 1,0 0 0,0-1-1,0 1 1,0-1 0,1 1-1,-1-1 1,0 0 0,3-2-1,59-19-1735,-60 20 1097,-1-1-1,0 1 1,0-1 0,0 0 0,-1 0-1,1 0 1,0-1 0,-1 1 0,0-1-1,5-7 1,13-13-5067,-8 13 1660,0 0 64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2:41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12032,'10'-7'5331,"3"-1"-3543,-12 8-1593,-1 0 0,1 0 0,-1 0 0,1 0 0,-1 0 0,1 0 0,-1 0 0,1 0 0,0 0 0,-1 0 0,1 1 0,-1-1 0,1 0 0,-1 0 0,1 1 0,0-1 0,5 3 762,3 0-638,-1 0 1,0 0-1,-1 1 0,1 0 0,-1 0 0,1 1 0,6 6 0,12 7 40,123 86 1150,-96-68-1063,66 52 346,-89-63-669,-2 2 1,0 1 0,29 39-1,-46-53-120,-2 0-1,0 1 0,-1 0 0,0 0 1,-1 1-1,-1 0 0,0 0 1,-2 0-1,6 34 0,-6-14-287,-2 1 0,-4 61 0,-15 14-3494,17-108 3490,-2 4-1640,0 1 1,0 16-1,2-17-3158,0-18-1255,0-15 1729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0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36 7552,'-2'-7'16003,"11"7"-16828,152-7 3028,-25 3-2476,-123 4-473,-13 0 673,1 0 0,-1 0 0,0 0 0,0 0 0,0 0 1,1 0-1,-1 0 0,0 0 0,0 0 0,0 0 0,0 0 0,1 0 0,-1 0 0,0 0 0,0 0 1,0 0-1,1 0 0,-1 0 0,0 0 0,0 0 0,0 0 0,0 0 0,1 0 0,-1 0 0,0-1 1,0 1-1,0 0 0,0 0 0,0 0 0,1 0 0,-1 0 0,0-1 0,0 1 0,0 0 0,0 0 1,0 0-1,0 0 0,0-1 0,0 1 0,0 0 0,0 0 0,0 0 0,0-1 0,0 1 0,0 0 1,0 0-1,0-1 0,-6-7-5628,0 4 1163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1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8 271 8448,'-3'-8'1048,"2"5"-714,0 1 1,0 0-1,1 0 1,-1-1-1,1 1 1,0 0-1,0-1 1,0-4-1,0-28 3304,0 32-3438,0 1 1,1 0-1,-1 0 1,1-1 0,-1 1-1,1 0 1,0 0 0,0 0-1,0-1 1,0 1-1,0 0 1,0 0 0,1 1-1,-1-1 1,1 0 0,-1 0-1,1 1 1,3-3-1,2-2 231,2 0 0,-1 1 0,11-5-1,-5 3 30,144-65 552,-108 52-995,-39 15-401,1 1 0,0 0 0,1 1 0,-1 0 0,0 1 0,1 1 0,21-1 0,-19 2-1955,-1 0-1,25-5 1,-18-1-1714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1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42 9472,'-14'-42'9866,"14"49"-9659,-1 0-1,1 0 1,0 0 0,1 0-1,-1 0 1,1 0 0,3 9-1,-2-6-35,7 34 163,2-1 0,2-1 1,2 0-1,1-1 0,31 55 0,-21-45-130,18 29-157,-34-60-180,-8-16-342,0 0 1,0 0-1,1-1 0,-1 1 1,1 0-1,0-1 0,4 4 0,-3-2-1439,11 1-10411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8 195 8960,'-2'-4'1318,"1"0"0,-1-1 0,1 1 0,0-9 0,1 10-1194,-1 0 0,2 0 0,-1 0 0,0 0 0,1-1 0,-1 1 0,1 0 0,0 0 0,0 0 0,0 1 0,0-1 0,1 0 0,-1 0 0,1 1 0,0-1 0,-1 1 0,1-1 0,0 1 0,1 0 0,2-3 0,19-17 810,-18 16-686,1 0 0,0 0 0,0 0-1,0 1 1,15-8 0,-5 5 41,1 1 0,0 1-1,26-6 1,-34 10-26,0 0 0,1 1 0,-1 0 0,1 1 0,-1 0 0,0 0 0,20 4 0,-25-2-137,0-1-1,-1 1 1,1 0-1,-1 0 1,1 0-1,-1 0 1,0 1-1,0 0 1,0 0 0,0 0-1,-1 0 1,1 1-1,-1-1 1,0 1-1,0 0 1,0 0 0,0 0-1,2 5 1,1 4-43,-1-1 0,0 1 0,-1 0 1,-1 1-1,3 21 0,6 49-27,29 146 48,-39-222-113,0 1 1,1-1-1,0 0 0,1 0 0,-1 0 1,1 0-1,1-1 0,0 1 0,0-1 1,0 0-1,1-1 0,0 1 0,13 10 1,-16-16 17,0 0 0,-1 0 1,1 1-1,0-2 1,0 1-1,0 0 1,0-1-1,0 1 0,0-1 1,0 0-1,0 0 1,0 0-1,4-1 1,-1 0 10,0 0 1,0 0 0,0-1-1,0 1 1,9-5 0,32-18-1179,-45 23 777,0 0-1,-1 1 1,1-1 0,0 1-1,0 0 1,0-1 0,0 1-1,0 0 1,4 0-1,-3 0-1482,0 0-1,0 0 0,0 0 0,0 0 1,5-2-1,4-2-3612,1 3 1989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2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18 7552,'-1'-1'427,"0"-1"0,0 1 1,0 0-1,-1 0 0,1-1 1,0 1-1,0 0 0,-1 0 0,1 0 1,-1 0-1,1 0 0,-1 1 1,1-1-1,-1 0 0,1 1 0,-1-1 1,0 1-1,1 0 0,-1-1 1,0 1-1,1 0 0,-1 0 1,0 0-1,-2 1 0,3-1-337,-1 0 0,1 0 0,0 1 0,0-1 0,-1 1 1,1-1-1,0 1 0,0-1 0,0 1 0,0 0 0,0-1 0,0 1 0,0 0 0,0 0 0,0 0 0,0 0 0,0 0 1,1 0-1,-1 0 0,0 0 0,1 0 0,-1 0 0,1 0 0,-1 0 0,1 1 0,-1 0 0,0 3 44,-1-1 1,1 0-1,0 1 0,1-1 0,-1 8 0,0 22 109,2 1 0,2-1-1,9 46 1,2-26 77,26 67 0,-28-90-232,2-1 0,22 36-1,-25-50-74,0 0-1,0-1 0,2-1 0,0 0 0,20 16 0,63 42 57,-84-64-333,1 0-1,0-2 1,1 1 0,0-2-1,0 1 1,16 2 0,-25-7-319,1 0 1,-1-1 0,1 1-1,-1-1 1,1 0-1,0-1 1,-1 0 0,1 0-1,7-2 1,0-3-3967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3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 9088,'-7'-7'6260,"7"24"-527,1-3-6388,6 227 2986,-1-104-2347,1-67-3840,-8-61 1119,0-9 2684,1 0-1,0 0 1,0 0-1,0 0 1,0 1-1,0-1 1,0 0-1,0 0 1,0 0-1,0 0 1,-1 0-1,1 0 1,0 0-1,0 0 1,0 0-1,0 0 1,0 0-1,0 0 1,0 0-1,-1 0 1,1 0-1,0 0 1,0 0-1,0 0 1,0 0-1,0 0 1,0 0-1,0 0 1,-1 0-1,1 0 1,0 0-1,0 0 1,0 0-1,0 0 1,0-1-1,0 1 1,0 0-1,0 0 1,0 0-1,-1 0 1,1 0-1,0 0 1,0 0-1,0 0 1,0 0-1,0-1 1,0 1-1,0 0 1,0 0-1,0 0 1,0 0-1,0 0 1,0 0-1,0 0 1,0-1-1,0 1 1,0 0-1,0 0 1,0 0-1,0 0 1,-1-6-3776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34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12800,'2'1'7806,"6"-1"-3836,43-5-3027,65-16-879,-80 14-1006,3-1-2696,-33 6 1051,1 0 0,-1-1 0,13-5 1,-1-3-1542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3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9984,'-1'4'5634,"1"-5"-5551,10 10 3120,13 6-1228,-3-5-1512,-1 1-1,0 1 0,-1 0 0,0 1 0,19 19 1,23 30 87,56 54-114,-100-101-450,-7-6-288,0-1 0,0 0 0,1 0 0,0-1 0,1 0 0,12 6 0,-23-13 162,1 1 0,0-1-1,0 0 1,-1 0 0,1 1-1,0-1 1,-1 0 0,1 0-1,0 0 1,0 0 0,0 0-1,-1 0 1,1 0 0,0 0-1,0 0 1,-1 0 0,1 0-1,0 0 1,0 0-1,-1-1 1,1 1 0,0 0-1,-1-1 1,1 1 0,1-1-1,-1 0-182,-1 0 0,1 0 0,0 0-1,-1 0 1,1 0 0,-1-1 0,1 1-1,-1 0 1,0 0 0,1 0 0,-1 0-1,0-1 1,0 1 0,0 0 0,0-3-1,0-10-3958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7 106 8448,'0'0'5194,"0"0"-5112,0 0-1,0 0 1,-1 0-1,1 0 1,0 0-1,0 0 1,0 0 0,-1 0-1,1 0 1,0 0-1,0 0 1,0 0-1,-1 0 1,1 0-1,0 0 1,0 0-1,0 0 1,-1 0 0,1 0-1,0 0 1,0 0-1,0 0 1,-1 0-1,1 0 1,0 0-1,0-1 1,0 1-1,0 0 1,0 0-1,-1 0 1,1 0 0,0 0-1,0-1 1,0 1-1,0 0 1,0 0-1,-1-1 1,2-6 488,-1-1 0,1 0 0,0 0 1,1 1-1,4-13 0,-6 17-450,1 1 1,0-1-1,0 1 1,0-1-1,1 1 1,-1-1-1,1 1 1,-1 0-1,1 0 1,0 0 0,0 0-1,0 0 1,0 0-1,0 0 1,0 1-1,0-1 1,1 1-1,-1-1 1,1 1-1,3-1 1,-3 1 41,0 1 0,0 0 0,0-1 0,0 1-1,0 1 1,0-1 0,0 0 0,0 1 0,0 0 0,0-1 0,0 1 0,0 0 0,0 1 0,0-1 0,0 0 0,-1 1 0,1 0 0,-1-1 0,3 3 0,-1 0-51,0-1 0,0 1-1,-1 0 1,1 0 0,-1 0 0,0 0 0,0 0 0,-1 1-1,1-1 1,2 9 0,29 120 65,-32-127-171,0 1 0,0-1 0,0 1 0,1-1 0,0 0 0,0 0-1,0 0 1,1 0 0,0-1 0,0 1 0,9 8 0,-10-13-32,0 0 0,0 0 0,0 0 0,0 0 1,0-1-1,0 1 0,0-1 0,0 1 0,0-1 0,0 0 0,0-1 1,5 0-1,5 1-477,42 0-4651,-17 0-1903,-19 0 3106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0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7808,'1'-15'8364,"-1"15"-8183,0 0 0,0 0 1,0 1-1,0-1 0,0 0 0,-1 0 1,1 1-1,0-1 0,0 0 0,0 0 1,0 1-1,0-1 0,0 0 0,0 0 0,0 1 1,0-1-1,0 0 0,1 1-7,-1-1-1,0 0 1,1 1 0,-1-1-1,1 0 1,-1 1 0,0-1-1,1 0 1,-1 0 0,1 1-1,-1-1 1,0 0 0,1 0-1,-1 0 1,1 0 0,-1 0-1,1 1 1,-1-1 0,1 0-1,-1 0 1,1 0 0,-1 0-1,2-1 1,15 1 139,-14 0 1,38 1 623,-18 0-692,1-1 1,-1-1 0,1-1-1,36-8 1,-52 8-625,0 0 0,1 0 1,-1 1-1,16 0 0,-20 1-611,0 0-1,0 1 0,-1-1 1,1 1-1,0 0 1,-1 0-1,7 3 0,3 3-4256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19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 6656,'0'-1'108,"0"1"0,0 0 1,0 0-1,0 0 0,1 0 1,-1-1-1,0 1 0,0 0 1,0 0-1,0 0 0,0-1 1,0 1-1,0 0 0,0 0 1,-1 0-1,1-1 0,0 1 1,0 0-1,0 0 0,0 0 1,0 0-1,0-1 0,0 1 1,0 0-1,0 0 0,0 0 1,-1 0-1,1 0 0,0-1 1,0 1-1,0 0 0,0 0 1,-1 0-1,1 0 0,0 0 1,0 0-1,0 0 0,0 0 1,-1-1-1,1 1 0,0 0 1,0 0-1,0 0 0,0 0 1,-1 0-1,1 0 0,0 0 1,0 0-1,0 0 0,-1 0 1,1 0-1,0 0 0,0 1 1,-1-1-1,-6-1 5624,8 18-4841,4 1-710,0 0 1,14 30 0,-2-7 3,39 88 345,-51-119-489,76 141 552,-16-34-354,-61-109-235,0 0 0,1 0-1,0 0 1,0-1 0,1 0 0,9 9 0,-15-15-68,0-1 1,1 0-1,-1 1 1,1-1-1,-1 0 1,1 0-1,-1 1 1,0-1-1,1 0 1,-1 0-1,1 1 1,-1-1-1,1 0 1,-1 0-1,1 0 1,-1 0-1,1 0 1,-1 0-1,1 0 1,-1 0-1,1 0 1,-1 0-1,1 0 1,-1 0-1,1 0 1,-1-1-1,1 1 1,-1 0-1,1 0 1,-1 0-1,1-1 1,-1 1 0,1 0-1,-1-1 1,0 1-1,1 0 1,-1-1-1,1 1 1,-1 0-1,0-1 1,0 1-1,1-1 1,-1 1-1,0-1 1,0 1-1,1-1 1,0-1-462,0 0 1,0 0 0,0-1-1,-1 1 1,1 0 0,-1 0 0,1-4-1,-1-6-3677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20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138 105 8192,'-6'-38'4741,"6"37"-4652,-1 1 0,1 0 0,0-1 1,-1 1-1,1 0 0,0-1 0,-1 1 0,1 0 0,-1 0 0,1 0 1,0-1-1,-1 1 0,1 0 0,-1 0 0,1 0 0,-1 0 1,1 0-1,-1 0 0,1 0 0,0 0 0,-1 0 0,1 0 0,-1 0 1,0 0-1,-1 0 381,-1-2-231,1 1 1,-1-1 0,1 1 0,0-1 0,0 0-1,0 0 1,0 0 0,0-1 0,-3-3 0,-10-10 1356,7 9-829,6 4-562,0 1 1,0 1-1,0-1 1,0 0-1,0 0 1,-5-1-1,6 3-189,1-1 0,-1 1 0,0 0-1,1 0 1,-1 0 0,1 0 0,-1 0-1,0 0 1,1 0 0,-1 0 0,0 0 0,1 0-1,-1 1 1,1-1 0,-1 0 0,0 0-1,1 0 1,-1 1 0,1-1 0,-1 0 0,1 1-1,-1-1 1,1 1 0,-1-1 0,1 0-1,-1 1 1,1-1 0,0 1 0,-1-1 0,1 1-1,0-1 1,-1 1 0,1 0 0,0-1 0,-1 1-1,-4 11 6,1 0 0,0 1-1,1-1 1,0 0 0,-1 17-1,1-15 22,0 9 28,1 1 1,1 0 0,1-1 0,1 1-1,1 0 1,1-1 0,1 0 0,1 0-1,1 0 1,2 0 0,0-1 0,1 0-1,1-1 1,13 23 0,-10-24 46,5 11 29,2 0 0,29 35 0,-42-58-138,0 0 1,1 0-1,0-1 1,1 0 0,0 0-1,0-1 1,0 0-1,0-1 1,1 0 0,0-1-1,0 1 1,12 2 0,-16-6 31,1 0 0,-1-1 0,0 0 0,1 1 1,-1-2-1,0 1 0,1-1 0,-1 0 0,10-3 1,-5 1 43,-1-1 0,0 0 0,-1-1 0,1 1 0,8-7 0,-16 9-50,0 1 1,0-1-1,0 0 0,0 1 0,0-1 1,-1 0-1,1 0 0,0 0 0,-1 0 1,0 0-1,0-1 0,1 1 0,-1 0 1,-1-1-1,1 1 0,0 0 0,0-1 1,-1 1-1,0-1 0,1 1 0,-1-1 0,0 1 1,0-1-1,0 1 0,-1-1 0,1 1 1,-1-1-1,1 1 0,-1-1 0,0 1 1,0 0-1,0-1 0,0 1 0,0 0 1,0 0-1,-1 0 0,1-1 0,-1 2 1,1-1-1,-1 0 0,0 0 0,0 0 1,0 1-1,0-1 0,0 1 0,0 0 0,0-1 1,-1 1-1,-2-1 0,0 0-68,0 0 29,1 0-1,-1 0 0,0 1 1,0-1-1,-5 0 0,9 2-41,-1 0 0,1 0 0,0 0 0,-1 0-1,1 1 1,-1-1 0,1 0 0,-1 0 0,1 1 0,0-1-1,-1 1 1,1-1 0,0 1 0,0 0 0,-1-1 0,1 1-1,0 0 1,0 0 0,0 0 0,0 0 0,0 0 0,0 0-1,-1 1 1,1 0-203,0-1 0,-1 1 0,1-1 0,0 1 0,0-1 0,1 1 0,-1 0 0,0-1 0,0 1 0,1 0 0,-1 0 0,1 0 0,-1-1 0,1 1-1,0 0 1,0 0 0,0 0 0,0 0 0,0 0 0,0-1 0,1 1 0,-1 0 0,0 0 0,1 0 0,0 0 0,-1-1 0,1 1 0,0 0 0,0-1 0,0 1 0,0-1 0,0 1 0,0-1 0,2 3-1,-1-3-166,0 0 0,0 1 0,0-1 0,0 0 0,0 0 0,0 0 0,0 0-1,0 0 1,0-1 0,0 1 0,0-1 0,1 1 0,2-1 0,8 0-2863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21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9472,'0'-46'10511,"0"47"-9759,0 97 3039,0 51-2750,-7-22-907,7-119-178,0 0 0,0 0 1,-1 0-1,0 0 0,0 0 1,-1 0-1,0-1 0,-1 1 1,0-1-1,-3 8 1,3-11-377,1 1 0,0-1 0,1 1 0,-1-1 0,1 1 0,0 0 0,-1 7 0,2-10-1047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2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10368,'0'0'10655,"2"0"-9721,18 8-142,-1 1-1,33 21 1,-16-9-362,-7-5-219,0-1 1,52 17 0,-24-10-162,-30-11-81,35 9 1,-16-8-474,22 4-2187,-37-9-301,-5-1-2511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1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 4608,'0'-1'176,"0"1"-1,0-1 1,0 1-1,0-1 1,0 1 0,0 0-1,0-1 1,0 1 0,0-1-1,-1 1 1,1 0 0,0-1-1,0 1 1,0 0 0,-1-1-1,1 1 1,0 0 0,0-1-1,-1 1 1,1 0 0,0-1-1,-1 1 1,1 0-1,0 0 1,-1-1 0,1 1-1,0 0 1,-1 0 0,1 0-1,-1-1 1,-14 0 4820,11 2-3022,4 12-1382,1 6-310,1 1-1,8 32 0,-3-18-159,25 95-18,-12-56-102,-16-61 7,0-1 1,5 12-1,6 13 33,-14-22 35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1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7680,'0'3'5898,"0"-7"-3607,0-5-555,0 8-1144,14 1 1370,-2 1-1737,0-1 0,0-1 0,1 0-1,-1-1 1,0 0 0,19-7 0,-17 5-181,2-1-16,0-1 0,27-13 0,27-25-564,-24 14-2832,-39 25 2322,-3 2 94,-1 2-1,1-1 0,-1 0 0,1 1 0,5-2 0,4 2-2785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2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9216,'0'-24'2981,"0"20"-757,2 24 2544,6 2-4501,2-1 1,1-1-1,0 0 1,1 0-1,17 18 1,-7-16-215,-9-11 113,-12-10-124,1 1-1,-1-1 1,1 0 0,0 0 0,-1 0 0,1 0 0,0 0 0,0 0-1,0 0 1,0-1 0,0 1 0,0-1 0,0 1 0,0-1 0,0 0-1,0 0 1,4 0 0,-1-1 35,0 0 1,0 0-1,0 0 0,0-1 1,6-3-1,-7 3-52,1 0-1,-1 0 1,1 0-1,0 1 1,-1 0-1,1 0 0,7 0 1,-2 1-84,-8 1-103,0-1 0,0 0 1,0 1-1,0-1 0,0 0 0,1 0 1,-1-1-1,0 1 0,0 0 0,0 0 1,0-1-1,0 0 0,0 1 0,0-1 1,-1 0-1,1 0 0,0 0 0,0 0 1,-1 0-1,1 0 0,0 0 0,-1-1 1,3-1-1,-1-4-747,7-13-741,-10 19 1337,1 0 1,-1 0 0,0 1-1,1-1 1,-1 0 0,1 0-1,-1 1 1,1-1 0,0 1-1,-1-1 1,1 0 0,0 1-1,-1-1 1,1 1 0,0-1-1,0 1 1,1-1 0,4 1-3336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7:35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85 133 8064,'-10'-35'4853,"8"33"-4327,0 1 0,1 0 0,-1 0 0,0-1 0,0 1 0,0 1 0,0-1 0,-4-1 0,5 2-290,-8-4 1628,-6-1 1600,11 21-1698,4 30-1543,2 1 0,2 0 0,2-1 0,21 78 0,-19-101-83,0-1 0,1 0 1,2 0-1,18 30 0,-19-38-70,0 1-1,2-2 1,0 1 0,0-1-1,1-1 1,26 19-1,-31-25-9,1-1 0,0 1 0,1-2 0,-1 1 0,1-1-1,0-1 1,0 0 0,0 0 0,1-1 0,16 2-1,-23-4-3,1 0-1,0 0 1,0 0 0,0-1-1,-1 1 1,1-1-1,0-1 1,-1 1-1,1-1 1,-1 1-1,1-1 1,-1 0-1,0-1 1,0 1-1,0-1 1,0 0-1,0 0 1,-1 0-1,1 0 1,-1-1-1,0 1 1,0-1-1,0 0 1,0 0-1,3-7 1,2-8 45,0 0 0,-1 0 0,-1-1-1,0 1 1,2-26 0,-3 10-38,-2 1 0,-2-45 0,-2 61-40,0 0 0,-1 0-1,-1 0 1,-1 0-1,-1 1 1,-7-21 0,7 26-43,-1 1 1,0 0-1,0 0 0,-1 1 1,-1 0-1,1 0 1,-2 0-1,1 1 1,-16-13-1,10 12-101,1 0 0,-1 0 1,-1 1-1,0 1 0,0 1 0,-1 0 0,0 1 1,0 0-1,0 2 0,-18-4 0,19 6-455,-1 0-1,1 2 0,0 0 1,-1 0-1,1 1 1,-29 7-1,40-8 313,-7 3-1270,-1 0 0,1 0-1,-1 1 1,-10 5-1,8 1-3499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 8064,'0'0'134,"1"-1"1,-1 0-1,0 1 1,0-1-1,0 1 1,0-1-1,0 1 1,0-1-1,0 0 1,0 1-1,-1-1 1,1 1-1,0-1 1,0 1-1,0-1 1,-1 1-1,1-1 1,0 1-1,-1-1 1,1 1-1,0-1 1,-1 1-1,1-1 1,0 1-1,-1-1 1,1 1-1,-1 0 1,-7-3 6866,10 15-6368,-2-11-618,0 0 0,0-1-1,0 1 1,-1 0 0,2 0-1,-1-1 1,0 1-1,0 0 1,0 0 0,0-1-1,0 1 1,1 0 0,-1-1-1,0 1 1,0 0-1,1-1 1,-1 1 0,1 0-1,-1-1 1,1 1-1,0 0 1,2 4 20,1 0 0,-1-1 0,0 2 1,0-1-1,-1 0 0,0 0 0,0 1 0,3 10 0,7 18 118,32 63 238,4 10-419,-41-92 93,10 30 0,-1-2-728,-16-42 606,0-1-16,0 1 0,0 0 0,1-1 0,-1 1 0,0 0 0,0-1 0,1 1 0,-1 0 0,0-1 0,1 1-1,-1-1 1,1 1 0,-1-1 0,1 1 0,-1-1 0,1 1 0,-1-1 0,1 1 0,-1-1 0,1 0 0,-1 1 0,1-1 0,0 0 0,1 1 0,-1-8-3761,-1 1-262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3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71 8960,'-5'4'10821,"-5"13"-8606,-8 18-2409,15-28 205,1 0-1,0 0 1,0 0 0,0 1 0,1-1-1,0 1 1,0-1 0,1 1-1,1 8 1,-1-5-33,0-3 22,0-3 0,0-1 0,0 1 0,0 0 0,2 6 0,-1-9 0,-1 0 0,1 0 0,0 0 0,0 0 0,0 0 0,0 0 0,1-1 0,-1 1 0,0 0 0,1-1 0,-1 1 0,4 1 0,-3 0-7,1-2 0,0 1 0,-1 0-1,1 0 1,0-1 0,0 0 0,0 1 0,0-1-1,0 0 1,1-1 0,-1 1 0,0 0 0,0-1-1,1 0 1,-1 0 0,7 0 0,53 1 13,0 3 1,-1 3 0,63 16-1,-113-21 15,2 1 71,-1 0 0,24 10 0,-33-12-6,0 1 0,-1 0 0,0 0-1,1 0 1,-1 0 0,0 0 0,0 1 0,0 0-1,-1-1 1,1 1 0,-1 0 0,1 0 0,-1 1-1,3 5 1,-2-4 79,7 21 713,-10-25-833,1 1 0,-1-1-1,0 1 1,1 0 0,-1-1 0,0 1 0,0-1 0,0 1-1,-1 0 1,1-1 0,0 1 0,0-1 0,-1 1 0,1-1-1,-2 3 1,0-1-10,0 0 0,-1 1 0,1-1 0,-1 0 1,0-1-1,0 1 0,0 0 0,-4 2 0,-31 17-33,28-16 16,9-5-19,-43 21-41,40-20-24,-1 0 1,0 0 0,0 0-1,0-1 1,0 0-1,-10 1 1,14-2 48,1 0-1,-1 0 1,0 0 0,1 0-1,-1 0 1,0-1 0,1 1 0,-1 0-1,0 0 1,1-1 0,-1 1-1,1 0 1,-1-1 0,1 1 0,-1 0-1,0-1 1,1 1 0,0-1-1,-1 1 1,1-1 0,-1 1 0,1-1-1,-1 0 1,1 1 0,0-1-1,0 1 1,-1-1 0,1 0 0,0 1-1,0-1 1,0 0 0,0 1-1,-1-1 1,1 0 0,0 1 0,0-1-1,0 0 1,1 0 0,-1-5 27,0 1 1,1-1-1,2-9 1,-1 7-78,0-9 112,-1-1 0,-2-25-1,0 12-28,0 8 16,-1 1 0,-1 0 1,-13-44-1,13 54-33,-1-2 14,0 0 1,-2 1-1,1-1 1,-2 1 0,0 0-1,0 1 1,-1-1-1,-1 2 1,-12-15 0,13 17-13,-1 1 1,0 0-1,0 1 1,-1-1-1,1 2 1,-2-1-1,1 2 1,-1-1 0,0 1-1,0 1 1,-18-5-1,22 7-11,-46-8-47,48 10 11,1-1-1,-1 1 0,0 0 1,0 1-1,1-1 0,-1 1 1,0 0-1,1 0 1,-6 2-1,9-3-53,0 1 1,0-1-1,1 0 1,-1 1-1,0-1 1,0 1 0,1-1-1,-1 1 1,0 0-1,1-1 1,-1 1-1,0 0 1,1-1-1,-1 1 1,1 0-1,-1 0 1,1 0-1,0-1 1,-1 1-1,1 0 1,0 0-1,-1 0 1,1 0-1,0 0 1,0 0-1,0-1 1,0 1-1,0 0 1,0 0-1,0 0 1,0 0-1,0 0 1,1 0-1,-1 0 1,0 0-1,1 1 1,0 0-380,0 0 1,0 0-1,0 0 1,0 0-1,1 0 1,-1 0-1,1 0 1,-1 0 0,1-1-1,0 1 1,-1 0-1,1-1 1,0 0-1,3 2 1,8 4-3650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3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9728,'2'-3'3082,"-2"3"-2983,0 0 1,0 0-1,0 0 1,0 0-1,0 0 0,1 0 1,0 0 1292,-1 0-1293,11 7 2631,14 14-399,118 118 1210,-66-64-2401,26 28 174,-95-94-1206,65 74 497,-58-64-571,-1 1 0,17 31 1,-26-40-312,0-1 0,-1 1 0,-1 1 0,0-1 0,0 0 0,1 22 0,-3 74-4058,0-16-794,4-47 1567,2-7-566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93 10112,'-6'-3'6124,"6"3"-5971,0 0 0,0 0 0,0-1 1,6-6 5229,5-1-2403,-3 3-3451,110-47 2065,-111 49-1640,0 1-1,0-1 0,0 1 0,0 0 1,8 0-1,19 0-4787,-34 2 4522,1 0 1,0 0 0,-1 0 0,1 0-1,-1 0 1,1 0 0,0 0 0,-1 0-1,1 0 1,-1 0 0,1 1 0,-1-1-1,1 0 1,-1 0 0,1 1-1,-1-1 1,1 0 0,-1 1 0,1-1-1,-1 0 1,1 1 0,0 6-4430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0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11136,'6'21'3674,"-6"-20"-3209,1 0 0,-1 0 0,1 0 0,-1 0 0,1 1 0,-1-1 0,1 0 0,0 0 0,-1 0 0,1 0 0,0 0 0,0-1 1,0 1-1,0 0 0,0 0 0,0 0 0,2 0 0,-2 0-285,0-1 0,0 0 1,0 1-1,-1-1 1,1 0-1,0 0 0,0 0 1,0 1-1,0-1 0,0 0 1,0-1-1,0 1 0,1 0 1,10-4 56,-1 0-1,-1 0 1,1-1 0,-1-1-1,0 0 1,10-8 0,56-47-603,-53 39-400,0-1-1702,2 5-3370,-17 13 521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112 227 7808,'-6'-14'2592,"6"13"-2393,-1 1 0,0-1 0,1 1 0,-1-1 0,0 1 1,0 0-1,1 0 0,-1-1 0,0 1 0,0 0 0,1 0 1,-1 0-1,0 0 0,0 0 0,0 0 0,1 0 0,-1 0 1,0 0-1,0 0 0,-1 0 0,0 1 1021,0-2-790,0 1-1,0 0 1,1-1 0,-1 0-1,0 1 1,0-1 0,0 0-1,0 0 1,1 0 0,-3-1-1,3 1-224,-1 0-1,1 0 0,-1 0 0,1 0 0,-1 0 1,0 1-1,0-1 0,1 0 0,-1 1 0,0-1 1,0 1-1,1 0 0,-1 0 0,0 0 1,0 0-1,0 0 0,0 0 0,1 0 0,-3 1 1,2 0-137,0-1 1,0 1 0,1 0-1,-1 0 1,1 0-1,-1 0 1,1 1 0,-1-1-1,1 0 1,0 1 0,-1-1-1,1 1 1,0-1 0,0 1-1,0-1 1,0 1 0,1 0-1,-1 0 1,0-1 0,1 1-1,-1 0 1,1 0 0,-1 0-1,1 0 1,0-1 0,0 3-1,0 8 93,0-1-1,1 0 0,2 16 1,0-9 48,-1 3-27,2 0 1,8 30 0,-8-40-141,0-1-1,0 1 0,1-1 0,0 0 0,1-1 1,11 16-1,-11-17-31,1-1 1,0 1 0,0-2-1,0 1 1,1-1 0,0 0-1,13 8 1,-5-7 74,0-1 1,0-1-1,1 0 0,-1-1 1,1 0-1,0-2 0,26 2 1,-31-5-16,0 1 1,0-1 0,0-1-1,0 0 1,0-1 0,0 0-1,-1-1 1,0 0 0,1-1-1,-1 0 1,11-8 0,-9 6 33,0-2 1,-1 1-1,0-2 1,0 0-1,-1 0 1,0-1-1,-1 0 1,0-1-1,9-14 0,-13 15-45,0 0-1,0-1 0,-1 1 1,0-1-1,-1 0 0,0-1 0,-1 1 1,-1-1-1,0 0 0,0 1 0,-1-16 1,-2 19-52,1 0-1,-2 1 1,1-1 0,-1 0 0,0 1 0,-1-1 0,0 1 0,0-1-1,-1 1 1,0 1 0,-1-1 0,-6-8 0,2 3-11,-1 1-1,-1 1 1,0 0 0,0 0 0,-24-16 0,20 17-127,0 1-1,-1 1 1,0 0 0,-1 2 0,1-1 0,-1 2-1,-1 0 1,1 1 0,-20-1 0,20 2-521,0 2 0,-1 1 0,1 0 1,-1 1-1,-29 5 0,31-2-1504,1 0 1,0 0-1,-26 12 1,15-4-3450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8 7168,'0'0'148,"0"0"-1,0 0 1,0-1 0,0 1 0,0 0-1,0-1 1,0 1 0,0 0-1,0 0 1,0-1 0,0 1 0,0 0-1,0-1 1,0 1 0,0 0 0,-1 0-1,1 0 1,0-1 0,0 1 0,0 0-1,0 0 1,-1-1 0,1 1 0,0 0-1,0 0 1,-1 0 0,1 0 0,0-1-1,0 1 1,-1 0 0,1 0 0,0 0-1,0 0 1,-1 0 0,1 0 0,0 0-1,-1 0 1,1 0 0,0 0 0,0 0-1,-1 0 1,1 0 0,0 0 0,0 0-1,-1 0 1,1 0 0,0 0 0,-1 0-1,1 0 1,0 0 0,0 1-1,-1-1 1,1 0 0,0 0 0,0 0-1,0 0 1,-1 1 0,1-1 0,0 0-1,0 1 1,-19 13 4792,16-12-5207,2-1 407,0 0 0,-1 0 0,1 0 1,0 0-1,0 0 0,-1 1 0,1-1 1,0 0-1,0 1 0,0-1 1,1 1-1,-1-1 0,0 1 0,0-1 1,1 1-1,-1 0 0,1-1 0,0 1 1,-1 0-1,1-1 0,0 1 0,0 2 1,-2 16 574,-10 34 314,5 27-399,6-68-556,-18 204 705,-33 196-305,50-382-624,1-22-4,1 1 1,-4 16-1,3-24-317,1 0-1,-1 0 0,0 0 1,1 0-1,-1 0 0,0 0 1,0 0-1,0-1 0,0 1 1,-1 0-1,1-1 0,0 1 1,-1-1-1,1 1 0,-1-1 0,1 0 1,-1 0-1,-2 2 0,-2-2-3485,-1-1-789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 11392,'0'0'148,"-1"0"1,1-1-1,0 1 0,0 0 1,0-1-1,0 1 1,0 0-1,0 0 1,-1-1-1,1 1 0,0 0 1,0-1-1,-1 1 1,1 0-1,0 0 1,0 0-1,-1-1 0,1 1 1,0 0-1,0 0 1,-1 0-1,1 0 1,0-1-1,-1 1 1,1 0-1,0 0 0,-1 0 1,1 0-1,-1 0 1,-2 7 2030,0-1 426,8-10-935,-5 4-1626,0-1 1,0 1-1,1 0 0,-1-1 0,0 1 0,1 0 0,-1-1 0,0 1 0,1 0 0,-1 0 0,0-1 0,1 1 1,-1 0-1,0 0 0,1 0 0,-1 0 0,1-1 0,-1 1 0,0 0 0,1 0 0,-1 0 0,1 0 0,-1 0 0,0 0 1,1 0-1,-1 0 0,1 0 0,0 1 0,39 19 1113,34 11-63,-41-13-789,-1 2 0,-1 1 1,36 31-1,92 102 207,15 34 224,-157-170-635,88 85 187,-64-61-400,-41-42 4,0 1-1,0-1 1,1 0 0,-1 1 0,0-1-1,0 0 1,1 1 0,-1-1-1,0 0 1,1 0 0,-1 1-1,1-1 1,-1 0 0,0 0-1,1 0 1,-1 1 0,1-1-1,-1 0 1,0 0 0,1 0-1,-1 0 1,1 0 0,-1 0-1,1 0 1,-1 0 0,1 0-1,-1 0-289,1-1 0,-1 0 0,0 1 0,1-1 0,-1 1 1,0-1-1,0 0 0,1 1 0,-1-1 0,0 1 0,0-1 0,0 0 0,0 1 0,0-1 0,0 0 0,0 0 0,0-11-5527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3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13952,'2'-6'12972,"13"5"-13049,145-29 138,-49 16-3455,-100 13 2164,-1 0-1,1 1 1,-1 0-1,1 1 1,-1 0-1,16 4 1,-6 0-3431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2 110 10368,'-2'7'9145,"3"-7"-8840,6 0 3605,20-13-3888,-16 8 867,45-16-238,57-27-2790,-103 43 510,0 1-1,22-6 0,-19 7-3768,26-3 0,-12 5 812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77 7808,'-2'0'628,"1"-1"-1,0 1 1,0 0 0,0-1-1,-1 1 1,1 0 0,0 0 0,0 0-1,-1 0 1,1 0 0,0 0 0,0 0-1,-1 0 1,1 0 0,-2 1 0,-8 0 4570,20-12-5198,-3 5 26,1 2 0,-1-1 0,1 1 0,1 0 0,-1 0 0,0 1 0,1 0 1,11-3-1,8-1 142,32-2 0,-18 3-110,-33 4 112,0 1 0,0 0 0,0 1-1,1 0 1,-1 0 0,0 1 0,0 0-1,10 2 1,-15-2-97,0 0-1,1 0 0,-1 0 1,0 1-1,0 0 0,-1-1 1,1 1-1,0 0 0,-1 0 1,1 0-1,-1 1 0,1-1 1,-1 1-1,0-1 0,0 1 1,0 0-1,-1-1 0,1 1 1,0 0-1,-1 0 0,0 0 1,0 1-1,1 2 0,1 8 122,-1-1 1,0 1-1,-1 0 0,0 0 1,-3 26-1,-15 69 9,8-63-127,1-5-39,-1-1-1,-2 0 0,-1 0 1,-26 54-1,34-86-52,0 0 1,1 0-1,0 1 1,1-1-1,-3 15 1,4-22 8,1 1 1,0 0-1,0 0 0,-1-1 1,1 1-1,0 0 1,1 0-1,-1-1 0,0 1 1,0 0-1,1 0 1,-1-1-1,1 1 0,-1-1 1,1 1-1,0 0 1,0-1-1,0 1 0,0-1 1,0 1-1,0-1 1,0 0-1,0 1 0,0-1 1,1 0-1,-1 0 1,0 0-1,1 0 0,-1 0 1,1 0-1,-1 0 1,1-1-1,0 1 0,-1-1 1,3 1-1,11 2 90,1-2 0,-1 0 0,1 0 0,0-2 1,0 0-1,26-5 0,-16 2 85,34-1-1,132 2-812,-180-2-4863,-7 3 3256,7-6-3875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10368,'-6'-8'10707,"6"8"-10609,-1 28 1608,0-14-1320,1 1 0,1 0 0,0 0 1,5 27-1,4-8-216,-5-11-35,2 0 0,1 0-1,15 31 1,-23-54-117,1 1 0,0 0 0,-1 0 0,1 0 0,0-1 0,-1 1 0,1 0 0,0-1 0,0 1 0,0 0 0,0-1 0,-1 1-1,1-1 1,0 0 0,0 1 0,0-1 0,0 0 0,0 1 0,2-1 0,20 0 319,-13 0-238,-6-1-75,0 1 0,0-1 0,0 0 1,-1 0-1,1 0 0,0 0 0,-1-1 0,1 0 0,-1 0 1,1 0-1,3-3 0,-1 2-149,-1 0 1,1 0-1,8-4 1,-6 5-167,-6 2 115,0-1 0,0 1-1,0-1 1,0 0 0,0 0 0,0 0-1,0 0 1,0 0 0,0 0 0,2-2 0,2-2-558,21-22-6228,-21 19 2077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4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12032,'-6'-18'12261,"6"19"-12192,0 0 1,0 1 0,0-1-1,1 0 1,-1 0 0,0 0 0,1 0-1,-1 0 1,1-1 0,-1 1-1,1 0 1,0 1 0,0 1 53,13 31 537,-9-21-512,0-1 0,8 13 0,3 0 1,2 0 1,0-2-1,24 23 0,69 66 54,4-9 23,-56-52-329,-8-5-1727,-42-35-113,-8-10 1469,-1 0 0,1 0 0,0 0 0,-1 0 0,1-1 0,0 1 0,-1 0 0,1 0 0,0-1 0,0 1 0,0 0 0,0-1-1,-1 1 1,1-1 0,0 1 0,0-1 0,0 0 0,0 1 0,0-1 0,2 0 0,4 0-4283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9088,'7'-17'9119,"0"28"-5524,2 4-1989,28 51 1033,-28-48-2101,14 20-1,-12-22-264,10 21 1,20 62-323,-16-31-997,-12-21-2457,-12-37-245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 10496,'-13'-16'10309,"13"21"-10011,1 0 0,0 0 1,0 0-1,0 0 0,1 0 0,0-1 1,0 1-1,0 0 0,0-1 0,1 0 1,0 1-1,0-1 0,5 6 1,14 21 149,73 134-86,18 9-426,-4-43 253,-30-40-3338,-60-69-2637,-12-15 677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45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8 153 10368,'-7'2'8552,"8"-7"-6043,3 1-2237,-1-1 0,1 0 0,-1 1 0,1 0 0,1 0 0,6-6 0,3-1 101,0-2-4,2 1 1,0 0-1,0 1 1,28-13-1,-33 19-94,1 0 0,0 0-1,1 2 1,-1-1 0,0 2 0,1 0-1,0 0 1,15 0 0,-18 2-73,-5 0-88,1 0-1,-1-1 1,0 2 0,1-1 0,-1 1 0,0 0 0,1 0-1,-1 0 1,0 1 0,0-1 0,9 6 0,-10-4-81,-1 0 1,0 0-1,0 1 1,0-1-1,0 1 1,0 0-1,-1 0 1,1 0-1,-1 0 0,0 1 1,-1-1-1,1 0 1,-1 1-1,0 0 1,0-1-1,1 7 1,0 11-55,-1 0 0,-2 28 0,0-18 5,7 78 55,-4-93-62,1 6-45,10 37-1,-11-51 62,-1-6 8,-1-1-1,1 1 0,0-1 1,0 0-1,-1 1 1,2-1-1,-1 0 0,0 0 1,0 0-1,1 1 0,-1-1 1,1-1-1,-1 1 0,3 2 1,-3-4 6,0 1 0,-1-1-1,1 0 1,0 1 0,0-1 0,-1 0 0,1 0 0,0 0 0,0 0 0,0 1 0,0-1-1,-1 0 1,1 0 0,0-1 0,0 1 0,0 0 0,0 0 0,-1 0 0,1 0-1,0-1 1,0 1 0,0 0 0,0-1 0,22-13 188,-17 9-113,93-62 228,-68 49-474,1 1 0,48-19 0,-6 3-3355,-35 10-3643,-26 16 1093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57 175 6528,'-3'-6'738,"0"0"0,0 1 0,0 0 0,-1-1 0,1 1 0,-1 0 0,-6-5 0,8 8-186,0-1 0,0 0 0,0 1 0,0-1 0,0 0 0,1 0 0,0 0-1,-1 0 1,1 0 0,0 0 0,-1-6 0,-1 2 822,2 4 1145,6 3-1526,2 2-893,0 1 0,-1-1 1,0 1-1,0 0 0,0 1 1,0 0-1,0 0 1,-1 0-1,1 0 0,-1 1 1,0 0-1,0 0 0,4 7 1,4 6-1,0 1 1,18 34-1,91 229 167,-17-36-166,-57-165 19,-10-20 246,-38-60-344,0 0 0,1 0 0,-1 0 1,1 0-1,-1 0 0,1-1 1,0 1-1,-1 0 0,1 0 1,0 0-1,0-1 0,-1 1 1,1 0-1,0-1 0,0 1 1,0-1-1,0 1 0,0-1 1,0 1-1,1-1 0,-1 0 5,0 0 0,0 0-1,0-1 1,0 1 0,-1-1-1,1 1 1,0 0 0,0-1-1,0 0 1,-1 1 0,1-1-1,0 1 1,-1-1 0,1 0 0,-1 1-1,1-1 1,0 0 0,-1 0-1,0 0 1,1 1 0,-1-1-1,1 0 1,-1 0 0,0-1-1,4-8 81,0-1-1,-1 0 0,-1 0 1,0 0-1,0 0 0,-1-13 1,1 1-9,8-170 313,-8 130-347,0-301 89,-3 201-2983,3 176-4760,9 5 3425,7 9-757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7808,'-7'-24'12865,"9"31"-12211,29 92 2466,-20-54-2597,-7-24-359,0 0 1,2-1-1,1 0 0,14 31 0,-16-42-92,-4-8-70,0 0 0,0 1 1,0-1-1,-1 0 0,1 1 1,0-1-1,-1 0 0,1 1 0,-1-1 1,0 0-1,1 1 0,-1 1 1,0-2-83,4-10-7762,-3 9 7372,-1-1 0,1 0 0,-1 1 0,2-1 0,10-11-4367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8960,'-1'-4'1666,"8"-9"9531,-6 19-9490,39 169 1595,4 13-3297,-40-175-694,-2 1 0,0 0 0,-1 0 1,0-1-1,-3 27 0,1-3-3600,3-28 1207,9-7-1563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8064,'0'0'2672,"-4"12"5951,6-12-8373,-1 1-1,1-1 1,-1 0-1,1 1 1,0-1-1,-1 0 1,1 0-1,-1 0 1,1 0-1,2-1 1,1 1 163,287 0 3629,-143-7-3551,-108 7-575,-23 0-3613,-25 11-1701,1 1 1777,-1 5-1029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10368,'0'0'346,"0"1"1,0-1 0,0 1 0,-1-1-1,2 1 1,-1-1 0,0 1-1,0-1 1,0 1 0,0 0-1,0-1 1,0 1 0,0-1 0,1 1-1,-1-1 1,0 1 0,0-1-1,1 1 1,-1-1 0,0 0 0,1 1-1,-1-1 1,1 1 0,0 0-90,1-1 0,-1 0 0,0 0 1,0 0-1,1 0 0,-1 0 0,0 0 0,0 0 1,1 0-1,-1-1 0,2 1 0,21-6 969,34-14 0,-34 11-1007,37-8 1,47 2-1622,-34 13-3969,-47 1 2134,5-5-1339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3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9728,'-7'2'9323,"7"-1"-9078,7 5 2392,17 3-1568,-6-4-571,1-2 1,0 0-1,0-2 0,0 0 0,1-1 1,19-2-1,0-3 112,0 2-1,79 5 1,-114-2-511,0 1 0,1-1 0,-1 1 0,0 1 0,0-1 0,0 0 0,6 4 0,-9-4-52,0 0 1,1-1 0,-1 1-1,0 0 1,0 0 0,0 0-1,1 0 1,-1 1 0,0-1-1,0 0 1,-1 0 0,1 1-1,0-1 1,0 0 0,-1 1-1,1-1 1,-1 1 0,1-1-1,-1 0 1,1 1 0,-1 0-1,0 2 1,-2 33 65,-1 0-1,-11 44 1,0 3-131,-14 158 87,24-148-2090,4-94 1878,0 1 0,0-1 0,0 1-1,0-1 1,0 1 0,0-1 0,0 0 0,1 1 0,-1-1-1,0 0 1,0 1 0,0-1 0,1 1 0,-1-1 0,0 0 0,0 0-1,1 1 1,-1-1 0,0 0 0,1 1 0,-1-1 0,1 0-1,-1 0 1,0 0 0,1 1 0,-1-1 0,0 0 0,1 0-1,-1 0 1,1 0 0,-1 0 0,1 0 0,-1 0 0,0 0-1,1 0 1,-1 0 0,1 0 0,-1 0 0,0 0 0,1 0-1,-1 0 1,1 0 0,-1-1 0,0 1 0,1 0 0,0-1-1,23-8-6924,-22 7 6300,18-8-4122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 8960,'-10'10'11353,"15"-10"-10568,46-14 454,-32 7-784,34-5 0,-24 8-278,-11 0 109,1 1 0,1 1 0,-1 1 0,21 1 0,-34 1-190,0 0-1,0 0 1,0 0-1,0 1 1,0 0 0,-1 0-1,1 0 1,0 1 0,-1 0-1,0 0 1,0 0-1,0 1 1,0 0 0,0 0-1,-1 0 1,1 0 0,4 7-1,-4-3-3,0 0 0,0 1-1,0-1 1,-1 1 0,-1 0 0,0 0-1,0 1 1,0-1 0,1 18-1,0 6 73,-2 48-1,-2-70-154,0 450 66,0-454-73,0 1 0,0-1 0,1 1 0,0-1 0,1 0 1,0 0-1,0 0 0,0 0 0,7 13 0,-8-17 2,1 0 0,0-1 1,0 1-1,1 0 0,-1-1 0,0 0 1,1 1-1,0-1 0,-1 0 0,1 0 1,0-1-1,0 1 0,0 0 0,0-1 1,0 0-1,1 0 0,-1 0 0,0 0 1,1 0-1,-1-1 0,0 1 0,1-1 1,4 0-1,7 0-34,0-1 1,0-1-1,0 0 1,0-1-1,18-6 1,-20 5-1022,0-2 1,0 1 0,16-11-1,-11 6-1363,-5 4-1455,1-2-3799,4-8 1844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3:5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36 8448,'-1'-3'1044,"-9"-29"8647,10 36-9453,0 15 1105,0 0 0,6 33 0,5-1-445,25 68 0,-28-98-880,1 0 0,0 0 0,2-1 0,1 0 0,22 29 0,-32-47-6,1 1 0,-1 0 0,1-1 0,0 1 1,0-1-1,0 0 0,0 0 0,0 0 0,0 0 0,1 0 0,-1-1 0,1 1 1,-1-1-1,1 0 0,-1 0 0,1-1 0,0 1 0,-1-1 0,1 0 0,0 1 1,-1-2-1,1 1 0,0 0 0,0-1 0,-1 0 0,1 0 0,-1 0 0,1 0 0,3-2 1,6-3-22,0 0-1,0-2 1,-1 1 0,0-2 0,22-18 0,-14 9-978,30-38 1,-8 2-5089,-29 37 3212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0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10880,'0'0'256,"-1"-1"1,1 0-1,0 1 1,-1-1-1,1 0 1,0 1-1,-1-1 0,1 1 1,-1-1-1,1 1 1,-1-1-1,1 1 1,-1-1-1,1 1 1,-1-1-1,0 1 1,1 0-1,-1-1 1,1 1-1,-1 0 1,0 0-1,0-1 1,1 1-1,-1 0 1,0 0-1,1 0 1,-1 0-1,0 0 1,1 0-1,-1 0 0,0 0 1,-1 0-1,2 12 1030,1-3-1140,-1 0 1,2 0 0,-1-1-1,1 1 1,5 15-1,22 42 332,-6-14-134,59 222 254,-27-77-583,-46-169-155,27 85-229,-9-38-2652,-26-72 2609,5 11-1238,-5-13 1498,-1-1-1,0 1 0,0-1 1,1 0-1,-1 1 0,0-1 1,1 0-1,-1 1 0,0-1 1,1 0-1,-1 1 0,1-1 0,-1 0 1,1 0-1,-1 0 0,0 1 1,1-1-1,-1 0 0,1 0 1,-1 0-1,1 0 0,-1 0 1,1 0-1,-1 0 0,1 0 1,-1 0-1,1 0 0,-1 0 1,1 0-1,0 0 0,11-6-3729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9728,'2'3'614,"0"0"0,0-1 1,-1 1-1,1 0 0,-1 0 1,0 0-1,0 0 1,0 1-1,0-1 0,-1 0 1,1 0-1,-1 0 0,0 5 1,5 21 1690,-2-16-1892,-1 1-1,0 0 1,-1 0-1,0 0 1,-3 18 0,2-1 12,6 155 631,-6 56-3866,0-240 2483,1 1 1,-1-1 0,0 0 0,-1 0 0,1 0-1,0 0 1,-1 1 0,1-1 0,-1 0 0,0 0-1,1 0 1,-1 0 0,0 0 0,0 0-1,0 0 1,-1 0 0,-1 2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10624,'3'-4'10203,"-3"4"-9894,9 1 3203,12 8-3879,-16-7 1451,10 6-892,0 1 1,-1 1 0,0 0 0,0 1 0,21 22 0,52 67 19,-85-98-205,179 198-1125,-46-83-2564,-126-110 3239,2 1-697,0 0 0,1 0 0,19 8 0,1-4-3830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8832,'-1'-1'440,"0"1"0,1-1-1,-1 0 1,1 0 0,-1 1 0,1-1 0,-1 0 0,1 0 0,-1 1 0,1-1 0,0 0 0,-1 0 0,1 0 0,0 0-1,0 0 1,-1 1 0,1-3 0,0 2-217,1 0 0,-1 0 0,0 0 0,0 1 0,1-1 0,-1 0 0,0 0-1,1 0 1,-1 1 0,1-1 0,-1 0 0,1 1 0,-1-1 0,1 0 0,1 0 0,-1-1-57,1 1 0,0-1 1,0 1-1,0 0 0,1 0 0,-1 0 1,0 0-1,0 1 0,1-1 1,-1 0-1,0 1 0,1 0 0,3-1 1,167 1 2893,0 0-4401,-118 0 70,63-4-7140,-80 4 3777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28 9472,'-5'-10'2185,"-9"-7"7451,13 17-9474,2 8-8,0-1 0,0 1-1,4 11 1,1 6 79,6 34-94,28 83-1,32 53 53,-52-143-179,-9-24-442,1-2-1,2 0 0,19 29 1,-32-54 313,0 1 1,0-1 0,-1 0-1,1 0 1,0 1-1,1-1 1,-1 0 0,0 0-1,0 0 1,0 0-1,1 0 1,-1-1 0,2 2-1,-2-2-103,0 0 1,1 0-1,-1 1 0,0-1 0,1-1 1,-1 1-1,0 0 0,1 0 0,-1 0 1,0-1-1,1 1 0,-1-1 0,0 1 1,0-1-1,1 1 0,1-2 1,15-8-4245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42 8320,'0'-4'1125,"-1"-12"1099,1 15-2050,0 1-1,-1-1 0,1 1 0,0 0 0,0-1 1,0 1-1,-1-1 0,1 1 0,0 0 1,0-1-1,-1 1 0,1 0 0,0-1 1,-1 1-1,1 0 0,-1-1 0,1 1 0,0 0 1,-1 0-1,1 0 0,-1-1 0,1 1 1,0 0-1,-1 0 0,1 0 0,-1 0 1,1 0-1,-1 0 0,1 0 0,-1 0 0,-7-5 2319,0 0-1816,-2 3 308,-2 1-1,1 1 1,-18 1-1,1 0-250,19-1-686,1 0 0,-1 1 0,1 0 0,0 1 0,-1-1 0,1 2 0,0-1 0,0 1 0,0 0 0,1 1 0,-1 0 0,1 0 0,0 1 0,0 0 0,0 0 0,1 0 0,-1 1 0,1 0 0,1 0 0,-7 10 0,7-10-42,1 1 1,0 0 0,1 0 0,-1 0 0,1 0-1,1 0 1,0 1 0,0 0 0,0-1 0,1 1 0,0 0-1,0 0 1,1 0 0,0-1 0,0 1 0,1 0-1,0 0 1,1 0 0,-1-1 0,2 1 0,4 12 0,-5-16-5,1 0 1,0-1-1,0 1 0,0 0 1,0-1-1,0 0 1,1 0-1,-1 0 1,1 0-1,0-1 1,0 1-1,0-1 1,0 0-1,9 3 1,-2-1 8,0-1 1,1 0-1,-1-1 1,19 2-1,-9-3 75,0 0-1,0-1 1,0-2-1,0 0 1,0-1 0,36-10-1,-53 11-62,0 0-1,0 0 1,0 0 0,0 0-1,-1 0 1,1-1 0,-1 0-1,1 0 1,-1 0-1,0 0 1,0 0 0,0-1-1,-1 1 1,1-1 0,-1 0-1,0 0 1,0 0-1,0 0 1,-1 0 0,1 0-1,-1 0 1,1-6 0,1-9 52,-1-1 0,0 1 1,-3-36-1,1 24 102,0 5 193,0 19-102,0 17-146,0 7-118,2 1 0,0-1-1,1 0 1,10 31 0,-2-14 206,23 44 0,-17-44-145,19 42-11,-19-33 14,-5-14-130,11 42 1,-21-64-196,1 1 0,-1-1 1,6 9-1,0 4-1612,-5-12-365,-1-3-1738,9-4-1334,1-1 513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0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5 163 9216,'-5'-5'7236,"5"5"-7002,0-12 2124,5-11-1259,-1 11-678,-1 1 48,0-1 1,2 1-1,-1 0 1,1 0-1,8-12 1,-11 20-396,0 1 0,-1 0 1,1-1-1,0 1 0,1 0 0,-1 0 1,0 0-1,0 1 0,1-1 0,-1 1 1,1-1-1,0 1 0,-1 0 1,1 0-1,0 0 0,0 0 0,0 0 1,-1 0-1,1 1 0,0 0 1,0-1-1,0 1 0,0 0 0,0 1 1,0-1-1,0 0 0,3 2 1,5 1 131,0 1 1,0 0 0,0 0-1,-1 1 1,0 1 0,11 7 0,54 45 884,-69-52-1008,0-1-1,0 1 0,-1 0 1,0 0-1,0 1 1,-1-1-1,0 1 1,0 0-1,-1 0 0,1 1 1,-2-1-1,5 16 1,-5-11-53,0 1 0,-1-1 0,0 1 0,-1 0 0,-1-1 0,0 1 0,-4 18 0,-2 4-30,2 1 0,-2 52 0,6-79 0,2 0 0,-1 0 0,1 0-1,0-1 1,4 15 0,-4-20 1,0-1-1,1 1 1,-1 0-1,1 0 1,-1-1-1,1 1 1,0-1 0,0 0-1,0 1 1,0-1-1,0 0 1,1 0-1,-1 0 1,1-1-1,-1 1 1,1-1 0,-1 1-1,1-1 1,0 0-1,3 1 1,0 0 21,0-1 1,1 0-1,-1 0 1,0-1-1,0 1 1,0-1 0,0-1-1,9-1 1,54-13 315,-29 5-149,23-5-103,108-39-1,-158 49-1030,1 0 0,1 1 0,-1 1 0,28-3 0,-38 6 247,0 0 0,0 0 1,-1 0-1,1 1 0,7 1 0,30 12-5797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50 6528,'0'-4'387,"0"0"0,0 0 1,-1 1-1,1-1 0,-1 0 1,0 0-1,-2-3 0,-6-8 8408,5 15-5545,4 9-3402,4 3 433,0 0 0,10 20 1,3 7-27,100 268 184,-89-247-295,2-1-1,74 107 0,-100-160-116,25 35 210,2-2-1,42 41 0,-70-78-192,-1 1 0,1-1 0,0 0 0,0 0 0,0 0-1,0 0 1,0 0 0,1-1 0,-1 1 0,0-1 0,5 1 0,-6-2 0,-1 0 1,0 0 0,1 0 0,-1 0 0,1 0 0,-1 0 0,0 0 0,1-1-1,-1 1 1,1-1 0,-1 1 0,0-1 0,0 1 0,1-1 0,-1 0 0,0 1 0,0-1-1,0 0 1,1 0 0,-1 0 0,0 0 0,-1 0 0,1 0 0,0 0 0,0 0 0,0 0-1,0-1 1,-1 1 0,1 0 0,-1-1 0,1 0 0,2-7 109,0 1 1,-1-1-1,0 0 0,-1 1 1,1-14-1,0 4-14,5-257 484,-8 191-602,2 45-40,-3 1 0,-10-70 0,6 86-120,4 16-77,1 0-1,-1 0 1,1-1-1,0-10 1,-6-24-5444,7 40 5568,0 1-1,0 0 1,0 0-1,0 0 1,0-1-1,0 1 1,0 0-1,0 0 1,0 0-1,0-1 1,0 1-1,0 0 1,0 0 0,0 0-1,0-1 1,0 1-1,0 0 1,1 0-1,-1 0 1,0 0-1,0-1 1,0 1-1,0 0 1,0 0-1,0 0 1,1 0 0,-1-1-1,0 1 1,0 0-1,0 0 1,0 0-1,1 0 1,-1 0-1,0 0 1,0 0-1,0 0 1,0-1-1,1 1 1,-1 0-1,0 0 1,0 0 0,1 0-1,-1 0 1,0 0-1,0 0 1,0 0-1,1 0 1,-1 0-1,0 0 1,0 1-1,0-1 1,1 0-1,-1 0 1,0 0 0,0 0-1,0 0 1,0 0-1,1 0 1,-1 1-1,12 4-4542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10496,'0'-1'10409,"9"7"-7357,-3-4-2721,0 0 0,0 0 0,1-1 0,-1 1 1,0-1-1,1-1 0,-1 1 0,0-1 0,11-1 1,-2-2-1607,73-8 4199,-59 9-8041,1 0-8546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8960,'0'-5'1380,"0"-14"1180,1 18-2473,-1 1 1,0-1 0,0 1-1,0-1 1,0 1-1,0 0 1,0-1 0,0 1-1,-1-1 1,1 1-1,-4-6 4839,4 19-3758,11 132 1845,-4-82-2613,-5-52-367,0 1 1,1-1-1,5 15 0,0 0-75,-6-18-3,-1 1 0,0 0 0,-1 0 0,-1 14 0,1-1-2450,0-22 2345,0 0 0,0 0 0,1 0 1,-1 0-1,0 0 0,0 0 0,1 0 1,-1 0-1,0 0 0,1 0 0,-1 0 1,0 0-1,0 0 0,1 0 0,-1 0 1,0 0-1,0 0 0,1 0 0,-1 0 1,0-1-1,0 1 0,1 0 0,-1 0 1,0 0-1,14-21-5301,-2 8 1681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8192,'0'57'10105,"0"105"-7203,2-131-2407,7 48 0,1-9-503,-5-35-34,-2-23-51,-1 0 0,0 15 1,-2-24-107,0 1 0,0-1 0,1 0 0,-1 1 0,1-1 0,0 0 0,0 0 0,2 6 0,-2-8-29,-1-1 0,1 1 0,-1 0 0,1 0 0,-1 0 0,1-1 0,0 1 0,-1 0 0,1-1 0,0 1 0,0 0 0,-1-1 0,1 1 0,0-1 0,0 0 0,0 1 0,0-1 0,0 1 0,0-1-1,0 0 1,-1 0 0,1 0 0,0 1 0,0-1 0,0 0 0,0 0 0,0 0 0,0-1 0,0 1 0,0 0 0,0 0 0,0 0 0,0-1 0,0 1 0,1-1 0,17-10-3633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20 8064,'-12'-11'3593,"5"6"-2376,6 4-885,-1 1-1,1-1 1,-1 1 0,1-1-1,-1 1 1,1 0-1,-1 0 1,1 0-1,-1 0 1,1 0 0,-1 0-1,-2 1 1,-2-1 781,4 1-1052,0-1 0,0 0 0,1 1 0,-1 0 0,0-1 0,1 1 0,-1 0 0,0-1 0,1 1 0,-1 0 0,1 0 0,0 1 0,-1-1 0,1 0 0,0 0 0,-1 1 0,1-1 1,0 0-1,0 1 0,0-1 0,0 1 0,-1 2 0,-2 6 114,0 0 1,-6 17 0,-5 32 218,2 0 1,3 1-1,3 0 1,-1 68-1,9-12 321,18 137 0,-12-199-382,2-1-1,23 78 1,-22-101-220,2-1-1,0 0 1,2-1 0,1-1 0,32 45 0,-31-51 36,2 0 1,22 21-1,-30-33-77,0-1 1,0 0-1,0-1 0,1 0 1,0-1-1,21 9 1,-24-12-70,0-1 1,0 0-1,0 0 1,1-1-1,15 1 1,-22-2-169,-1 0 0,0-1 1,0 1-1,1 0 0,-1-1 1,0 1-1,1-1 0,-1 1 1,0-1-1,0 0 0,0 1 0,0-1 1,0 0-1,0 0 0,0 0 1,0 0-1,0 0 0,0 0 1,0 0-1,0 0 0,-1 0 1,2-2-1,10-27-5792,-11 28 5473,5-16-4401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11 256,'-6'-7'16827,"3"7"-13982,-8-4 1770,18 124-4033,-1-21-225,1-35-16,-6-61-318,-1 0 1,1 0-1,0 1 0,1-1 0,-1 0 1,0 0-1,1 0 0,0 0 0,0-1 1,0 1-1,0 0 0,0-1 0,0 1 1,1-1-1,-1 0 0,1 0 0,-1 0 0,1 0 1,0 0-1,0 0 0,0-1 0,0 1 1,0-1-1,0 0 0,1 0 0,-1 0 1,5 0-1,23-3 146,1-1-1,60-13 1,-80 13-168,42-5 24,-30 4 5,27-6 0,-43 8-54,0 0-1,15 0 1,3 1-4111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1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8448,'2'15'10098,"2"4"-5043,18 52-5400,-9-29 1211,19 63-733,46 162 230,-70-239-332,0-1-1,2 0 1,20 41 0,-23-53-149,2 4-375,-5-16-1261,-3-10-1812,5-40-8791,-5 18 8112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2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10368,'3'-1'257,"0"0"0,0 1 0,0-1 0,0 0 0,0 1 0,0 0 0,0-1 1,0 1-1,0 1 0,0-1 0,0 0 0,0 1 0,0-1 0,0 1 0,0 0 0,0 0 0,0 0 1,0 0-1,-1 1 0,1-1 0,0 1 0,-1 0 0,4 3 0,-2-2-8,0 0 0,-1 1 0,1-1 1,-1 1-1,0 0 0,0 0 0,2 6 0,4 2 206,132 220 3710,-115-187-3722,4 9 207,-3 0 1,-2 2-1,23 78 0,-26-52 90,22 153-1,-40-205-884,-1 0 1,-2 0-1,-1 0 0,-1 0 1,-2 0-1,-1 0 0,-15 56 1,13-72-630,5-12 238,0 0 1,0 1 0,0-1 0,1 0-1,-1 0 1,0 0 0,0 4 0,21-11-10654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2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 8064,'-9'0'-343,"-15"1"11780,38 1-9993,13 0-196,53-4 0,-56 0-1052,-1-2 0,25-7-1,-29 6-815,1 1 0,-1 1 0,31-2 0,-47 5 340,-1 0-44,0 0 0,0 0 1,0 0-1,-1 0 0,1 0 0,0 1 1,0-1-1,0 0 0,0 1 1,0 0-1,0-1 0,-1 1 0,1 0 1,3 2-1,13 13-4481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2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64 8960,'-7'7'4064,"14"-3"-672,-1-4-2081,7-4-95,5-10-512,2 3-192,-1 1-288,1-1-224,6-3-32,1 10-1184,-1-3-512,0 14-3519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4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64 7552,'-15'3'8514,"0"9"-6094,2 0-1131,12-11-451,1 0-816,0 0 1,0 0-1,0 0 1,0 0-1,1 0 1,-1 0-1,0-1 1,0 1-1,1 0 1,-1 0-1,0 0 1,1 0-1,-1 0 1,1 0-1,-1-1 1,1 1-1,-1 0 1,1 0-1,0-1 1,-1 1-1,1-1 1,0 1-1,0 0 1,0-1-1,-1 1 1,1-1-1,0 0 1,0 1-1,0-1 1,0 1-1,1-1 1,4 1 107,0 0 1,-1-1 0,1 0 0,9 0 0,2-1 127,9-1-83,-1-1 0,1-1 0,46-13 1,17-3 99,-3-1-199,-40 8 29,-24 11-445,-20 2-47,-1 1 0,1-1 0,0-1 0,0 1 0,0 0 0,0 0 0,0-1 0,0 1 0,0-1 0,0 1 0,0-1 0,0 0 0,-1 0 0,1 0 0,0 0 0,-1 0 0,4-2 0,5-9-2813,-2 1-960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4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99 6784,'1'0'172,"-1"0"0,1-1 1,-1 1-1,1-1 0,-1 1 1,1-1-1,-1 1 0,0-1 1,1 1-1,-1-1 0,0 0 1,1 1-1,-1-1 0,0 0 1,0 1-1,1-1 0,-1 0 1,0 1-1,0-1 0,0 0 0,0 1 1,0-1-1,0 0 0,0 1 1,0-1-1,0 0 0,0-4 2349,0 4-2451,0 1 1,0 0-1,0 0 1,0-1-1,0 1 0,1 0 1,-1 0-1,0-1 1,0 1-1,0 0 0,0-1 1,0 1-1,0 0 1,0 0-1,0-1 0,0 1 1,0 0-1,0-1 1,0 1-1,0 0 0,0 0 1,-1-1-1,1 1 1,0 0-1,0 0 1,0-1-1,0 1 0,0 0 1,-1 0-1,1-1 1,0 1-1,-5-9 1527,3 6-1400,0 0-1,0 0 0,-1 0 0,1 0 0,-1 0 0,0 1 0,0-1 0,0 1 1,0 0-1,0 0 0,0 0 0,-1 0 0,1 1 0,-1-1 0,1 1 0,-1 0 0,1 0 1,-1 0-1,0 0 0,0 1 0,-3 0 0,0-1-59,0 1 1,0-1-1,-10-3 0,11 2-31,-1 1-1,1 0 0,-10 0 1,11 1-37,0 0 0,0-1 1,1 1-1,-1-1 0,-8-2 1,8 2-33,-1 0 0,1 1 1,-1 0-1,1 0 0,-1 0 1,1 1-1,0-1 0,-1 1 1,1 1-1,0-1 0,-1 1 1,-7 4-1,11-5-30,1 0 1,-1 0 0,1 1-1,-1-1 1,1 1-1,0-1 1,0 1-1,0-1 1,0 1-1,0 0 1,0-1-1,0 1 1,0 2-1,-8 27-63,7-22 23,-1 5 7,1 1 1,0 0 0,1 0-1,0-1 1,1 1-1,1 0 1,1 0-1,4 22 1,-5-31 33,1-1 0,-1 0 0,1 0 1,0 0-1,0 0 0,0-1 0,1 1 0,0 0 1,0-1-1,0 0 0,0 0 0,1 0 1,-1 0-1,1 0 0,0-1 0,0 1 0,1-1 1,-1 0-1,1 0 0,-1-1 0,1 0 1,0 1-1,0-2 0,0 1 0,0 0 1,0-1-1,1 0 0,-1 0 0,0-1 0,1 1 1,-1-1-1,0 0 0,1-1 0,6-1 1,-5 1 54,0 0 1,1-1 0,-1 0 0,0-1 0,0 0 0,-1 0 0,1 0 0,-1-1 0,1 0 0,-1 0-1,0-1 1,0 1 0,9-11 0,-2-1 164,0 0 1,-2-1-1,19-34 1,-26 37-143,-3 13-63,-1-1-1,0 1 0,0 0 0,0 0 1,1-1-1,-1 1 0,1 0 0,-1 0 0,1 0 1,-1 0-1,1-1 0,0 1 0,0 0 1,-1 0-1,2-1 0,-1 2-17,-1 0-1,1 0 1,-1 0-1,0 0 1,1 0-1,-1 0 1,1 0-1,-1 0 1,0 0-1,1 0 1,-1 0-1,1 0 1,-1 0 0,0 0-1,1 1 1,-1-1-1,1 0 1,-1 0-1,0 0 1,1 1-1,-1-1 1,0 0-1,1 0 1,-1 1-1,0-1 1,0 0-1,1 1 1,-1-1-1,0 1 1,10 14 41,7 25 168,20 71 0,-23-66-114,-6-21-63,38 105 123,25 49-112,-38-91 69,-31-82-249,-1-1 0,0 0 0,0 1 0,-1-1 0,1 1 0,-1-1 0,-1 8 0,1-3-257,20-30-11040,-14 14 6832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4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10112,'0'0'5744,"3"4"-3985,139 161 55,-124-146-2910,33 31 1,-36-38-1636,23 14 0,-23-17-853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56 11648,'-1'5'11871,"14"-18"-10004,-6 8-1697,-1 2 0,1-1 0,0 1 0,0 0 0,0 0 0,11-2 0,49-8-28,-43 9-157,23-1-2336,-16 7-4620,-19 2 598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4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32 8320,'0'-3'573,"0"0"0,0 0 1,-1 0-1,1 0 0,-1 0 1,0 0-1,-1-4 0,1 6-249,0 1-1,0-1 1,0 1 0,0 0-1,0-1 1,0 1 0,-1 0-1,1 0 1,0 0-1,0-1 1,0 1 0,0 0-1,0 1 1,0-1-1,-2 0 1,0 1 397,-3 0-335,1 0 1,-1 1-1,1-1 1,0 1-1,0 1 1,0-1-1,0 1 1,0 0-1,0 0 1,-4 4-1,1-1-61,4-3-272,1 0 0,-1 0 0,1 0 0,0 0 0,1 1 0,-1 0 0,0-1 0,1 1 0,0 0 0,0 0 0,0 0 1,0 1-1,1-1 0,0 0 0,-2 7 0,1 5 90,0-1 1,0 32 0,5 149 464,1-141-342,15 81 1,7-24-65,-19-89-135,1 0 0,19 39 0,-21-52-28,0 1 1,1-1-1,0 0 1,0-1-1,1 0 1,0 0-1,11 8 1,-11-11 10,-1 0 0,1-1 0,1 0 0,-1-1 0,1 0 0,-1 0 0,1 0 0,0-2 0,1 1 0,10 1 0,-10-3 36,0 0-1,0-1 0,0 0 0,0-1 1,0 0-1,0-1 0,15-4 1,-20 5-40,1-1 1,-1 0 0,0 0-1,0 0 1,0 0 0,-1-1-1,1 0 1,-1 0-1,1 0 1,-1 0 0,0-1-1,5-5 1,-7 6-17,0 1 1,0-1 0,0 0-1,-1 0 1,1 0-1,-1 0 1,0 0-1,0 0 1,0 0 0,0-1-1,-1 1 1,1 0-1,-1-1 1,0 1-1,0 0 1,0-1-1,0 1 1,0 0 0,-1-1-1,-1-4 1,1 5-18,0 0 0,0 1 0,0-1 0,0 1 0,-1-1 0,1 1 0,-1 0-1,1 0 1,-1-1 0,0 1 0,0 0 0,-4-3 0,-1 1-3,1-1 0,-1 1 0,-11-5 0,13 7-21,0 0 1,-1 1-1,1-1 0,0 1 1,-1 0-1,1 0 1,0 1-1,-1 0 0,1 0 1,-1 0-1,1 0 0,0 1 1,-1 0-1,1 0 1,0 0-1,-7 4 0,6-3-85,-1 1-1,1 0 0,0 1 0,1-1 0,-1 1 0,0 0 0,1 1 0,0-1 0,0 1 1,1 0-1,-1 0 0,-5 10 0,8-12-50,-1 1-259,0 1-1,1-1 1,-1 1-1,-2 7 1,5-11 109,0 1 1,-1 0 0,1 0 0,0-1-1,0 1 1,0 0 0,0 0 0,0-1-1,0 1 1,1 0 0,-1-1-1,0 1 1,1 0 0,0-1 0,-1 1-1,3 2 1,3 8-4354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4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53 320 7296,'-11'-35'2448,"11"35"-2410,0 0 1,0 0 0,0-1 0,0 1-1,0 0 1,0-1 0,0 1-1,0 0 1,0-1 0,0 1 0,0 0-1,0-1 1,-1 1 0,1 0-1,0-1 1,0 1 0,0 0 0,-1 0-1,1-1 1,0 1 0,0 0-1,-1 0 1,1 0 0,0-1 0,0 1-1,-1 0 1,-7-2 786,6 1-350,-1 0 0,0 1 0,1-1-1,-1 0 1,1-1 0,-1 1 0,1 0 0,-1-1-1,-3-3 2748,6 6-3134,1 0 1,0 0 0,-1 0-1,1 0 1,0 0 0,0 0-1,0-1 1,0 1 0,0 0-1,0 0 1,2 0 0,-2 0 31,18 11 249,-1 1 1,0 1-1,-1 1 1,0 0-1,-2 1 1,21 26-1,1 13 29,45 90-1,15 35 450,-4-6 258,-61-114 447,-27-54-1167,-3-8-77,-2-18 129,0 4-282,-7-170 53,-14 27-208,10 91 11,-12-155 207,-5-34-2057,26 246 1176,-4-28-1483,6 37 1720,0 0-1,0 0 0,0 1 0,0-1 0,0 0 1,0 0-1,1 0 0,-1 0 0,0 1 0,1-1 1,0 0-1,-1 0 0,1 1 0,0-1 0,0 1 1,1-3-1,5-2-4698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 8320,'0'0'380,"-7"-24"11714,7 35-10739,1 114 336,-1 26-1612,-1-50-4367,7-112-805,-5 4 699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9984,'0'0'196,"0"1"1,0-1-1,0 0 1,0 1 0,0-1-1,0 0 1,0 0-1,0 1 1,0-1-1,0 0 1,0 1-1,-1-1 1,1 0 0,-1 2 1179,1-2-1180,-1 0 1,1 0-1,0 0 1,0 1-1,-1-1 1,1 0 0,0 0-1,0 0 1,-1 0-1,1 0 1,0 0-1,-1 0 1,1 0-1,0 0 1,0 0 0,-1 0-1,1 0 1,0 0-1,-1 0 1,1 0-1,0 0 1,0 0 0,-1 0-1,1 0 1,0 0-1,-1 0 1,1-1-1,0 1 1,-2-1 1179,2 1-1179,0-1-1,0 1 1,0 0-1,0 0 1,-1-1-1,1 61 910,-1 9-1112,15 134 0,-9-164-888,-4-24-484,1-1 0,0 0 0,1 0-1,1 0 1,6 15 0,-4-17-2968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9984,'-6'0'8037,"4"0"-7862,0 0 0,0 0 0,0 0-1,0 1 1,0-1 0,0 1 0,0 0 0,0-1 0,0 1 0,0 0 0,1 0 0,-1 0 0,0 0 0,1 0-1,-1 1 1,0-1 0,1 0 0,0 1 0,-1-1 0,1 1 0,0 0 0,0-1 0,0 1 0,-2 3 0,0 3-101,-1 1 0,1 0 0,1-1 0,-2 12 0,0-6 324,0 4-211,1-1-1,1 1 1,-1 29-1,2-27-79,1 36 242,1-1-1,11 66 1,37 149 339,-28-183-619,5-2 0,38 86 1,-31-102-12,65 100 1,-91-157-91,2 0 1,13 17-1,-18-25-296,0 0 0,0-1 0,1 1 0,-1-1 0,1 1 0,-1-1-1,1-1 1,0 1 0,7 2 0,-11-4 174,-1-1 1,1 0-1,-1 0 1,1 1-1,0-1 1,-1 0-1,1 0 0,-1 0 1,1 1-1,0-1 1,-1 0-1,1 0 1,-1 0-1,1 0 0,0 0 1,-1 0-1,1 0 1,-1 0-1,1-1 1,0 1-1,-1 0 0,1 0 1,-1 0-1,1-1 1,-1 1-1,1 0 1,-1-1-1,1 1 1,-1 0-1,1-1 0,-1 1 1,1-1-1,-1 1 1,1-1-1,-1 1 1,0-1-1,1 1 0,-1-1 1,7-7-4972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71 7680,'-1'-3'557,"-1"0"0,0 0 1,0 0-1,0 0 0,0 0 1,0 1-1,0-1 0,-1 1 1,1-1-1,-1 1 0,-6-4 1,8 6-429,0-1 1,-1 0 0,1 0 0,0 1 0,0-1 0,-1 0-1,1 0 1,0 0 0,0-1 0,0 1 0,0 0 0,0 0 0,1 0-1,-1-1 1,0 1 0,1-1 0,-1 1 0,0 0 0,1-1-1,0 1 1,-1-1 0,1 1 0,0-1 0,0 1 0,0-4 693,0 6-77,0 11-415,2-1-1,-1-1 1,2 1-1,-1 0 0,1 0 1,1-1-1,5 12 0,13 38-82,-2 15-125,57 174-342,-75-244-20,-1-1-1,1 1 1,1-1-1,-1 0 1,0 0 0,1 0-1,0 0 1,4 4-1,-7-7 143,1-1-1,-1 0 0,0 0 0,0 1 0,0-1 0,1 0 0,-1 0 0,0 1 0,1-1 0,-1 0 1,0 0-1,0 0 0,1 0 0,-1 1 0,0-1 0,1 0 0,-1 0 0,0 0 0,1 0 1,-1 0-1,0 0 0,1 0 0,-1 0 0,0 0 0,1 0 0,-1 0 0,0 0 0,1 0 0,-1 0 1,0 0-1,1-1 0,-1 1 0,0 0 0,1 0 0,-1 0 0,0 0 0,0-1 0,1 1 1,-1 0-1,0 0 0,0 0 0,1-1 0,-1 1 0,0-1 0,7-3-4376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9088,'1'-3'797,"0"0"0,1 0 0,-1 0 0,1 0 1,0 0-1,0 1 0,0-1 0,0 1 0,1-1 0,3-2 1,6-8 251,-8 6-791,1 1 0,0-1 0,1 1-1,0 0 1,0 0 0,0 1 0,0 0 0,1 0 0,0 0 0,0 1-1,0 0 1,0 1 0,13-5 0,-13 6-62,1 0 0,-1 1 0,0 0 0,1 1 0,-1 0 0,0 0 0,1 0 0,-1 1 0,0 0 0,0 0 0,1 1 0,-1 0 0,0 0 0,0 1 0,7 4 1,-7-5-69,-1 1 0,0 0 1,-1 0-1,1 1 1,0-1-1,-1 1 1,0 0-1,0 1 1,0-1-1,-1 1 0,7 8 1,-5-2-24,0 0 0,-1 0 0,-1 0 1,0 0-1,0 1 0,-1 0 0,-1 0 1,2 13-1,-1 14-68,-3 47 0,0-40-88,0-26 55,-1 22-9,2 1 0,12 72 1,-12-110 9,0 0 0,1 0 0,-1 0 0,1 0 0,1 0 0,-1 0 0,1 0 0,-1-1 0,1 1 0,1-1 0,-1 0 0,1 0 0,-1 0 0,1 0 0,0 0 0,1-1 0,-1 0 0,0 0 0,1 0 0,0-1 0,0 1 0,0-1 0,0 0 0,8 2 0,9 0-704,-1 0 0,1-1 0,0-2 0,37-1-1,-32 0-1556,-25 0 1984,0 0-1,-1 0 1,1 0 0,0-1-1,0 1 1,0-1-1,-1 1 1,1-1-1,0 1 1,0-1 0,-1 0-1,1 0 1,0 0-1,-1 0 1,1 0-1,-1 0 1,0-1-1,1 1 1,-1 0 0,0-1-1,2-1 1,0-1-358,15-15-4394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8064,'15'-5'7533,"3"6"-5084,19 9-2021,-31-8 255,-1 0-575,6 2 104,1 0 1,-2 0-1,1 1 0,0 1 0,11 7 0,-21-12-193,17 11 390,-1 1-1,-1 0 1,28 31-1,-14-2 319,-3 0-1,29 60 1,-40-72-459,4 8 84,83 166 1021,-87-166-1366,-2 0 1,-2 2-1,13 63 1,-19-52-799,1 62 1,-6-2-5730,-1-99 5176,0 5-3605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9216,'0'-5'9082,"0"26"-7418,0-19-101,15-2 117,23-3-1195,0-1 0,42-10 0,-29 4-415,-15 4-325,39-7 668,-22 10-3723,-60 8-1996,0 1 458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4:5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68 9216,'0'0'7,"-4"25"3128,7-39-485,-3 14-2545,1 0 1,-1-1 0,0 1 0,0 0 0,0-1 0,1 1 0,-1 0 0,0-1 0,0 1 0,1 0 0,-1-1 0,0 1 0,1 0 0,-1 0-1,0 0 1,1-1 0,-1 1 0,0 0 0,1 0 0,-1 0 0,0 0 0,1 0 0,-1-1 0,1 1 0,-1 0 0,0 0 0,1 0 0,-1 0-1,1 0 1,-1 0 0,0 0 0,1 0 0,0 1 0,3-2 719,97-29 2996,-83 25-3787,1 2 0,0 0 0,29 0 0,-36 2-889,0 0 0,0 0-1,-1-1 1,1-1 0,-1 0-1,1 0 1,10-6 0,-2 3-4046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6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13 138 7552,'-11'-8'10839,"10"1"-10633,1 2-15,1 1 1,-1-1-1,1 1 1,0 0 0,0-1-1,1 1 1,0 0-1,-1 0 1,1 0-1,1 0 1,-1 0-1,0 0 1,1 0-1,0 1 1,0-1 0,0 1-1,6-5 1,-2 2-6,0 1 0,0 0 1,0 1-1,1-1 1,0 1-1,0 1 0,0-1 1,11-1-1,-14 3-11,0 1 0,0 1 0,0-1 1,0 1-1,0 0 0,1 0 0,-1 0 0,0 1 0,0 0 0,0 0 1,0 0-1,0 1 0,8 3 0,-10-4-62,0 1-1,0-1 1,0 1-1,-1 0 1,1 0-1,0 0 1,-1 0-1,1 1 1,-1-1-1,0 0 1,0 1-1,0 0 1,0 0 0,0-1-1,-1 1 1,1 0-1,-1 0 1,0 1-1,0-1 1,0 0-1,1 7 1,-1 2-30,0 1 1,-1 0-1,-1 0 0,0 0 1,-1 0-1,0-1 1,-1 1-1,0-1 0,-1 1 1,-6 11-1,9-23-104,1 0 0,-1 0 0,1 0 1,-1 0-1,1 0 0,-1 0 0,1 1 0,0-1 0,0 0 0,-1 0 0,1 0 0,0 1 1,0-1-1,0 0 0,0 0 0,1 0 0,-1 1 0,0-1 0,0 0 0,1 0 0,-1 0 0,1 0 1,-1 0-1,1 0 0,-1 0 0,1 0 0,-1 0 0,1 0 0,0 0 0,0 0 0,0 0 1,-1 0-1,1 0 0,0-1 0,0 1 0,0 0 0,0-1 0,0 1 0,3 0 0,3 2-133,1-1-1,-1 0 0,1 0 1,0 0-1,8-1 0,-1 1 42,18 5-162,54 18 1,-78-22 283,0 1 0,0 0 1,0 1-1,-1 0 1,0 0-1,0 0 1,0 1-1,11 12 1,-14-13 121,0 1 1,0-1 0,-1 1-1,0 0 1,0 0 0,0 0 0,-1 1-1,0-1 1,-1 1 0,1 0-1,-1 0 1,2 9 0,-4-12-59,0 0 1,0 0 0,-1 0-1,1 0 1,-1 0 0,0 0-1,0-1 1,0 1 0,-1 0-1,1 0 1,-1-1 0,0 1-1,-2 3 1,-4 5 4,0-1-1,-14 15 1,13-17-129,-1 0 0,0-1 0,0 0 0,-1 0 0,0-1 0,0-1 0,-24 10 0,-2-2-1022,-48 12-1,83-26 1112,-1 1-308,0 0 0,-1 0 1,1 0-1,0-1 0,-1 0 0,-3 1 1,6-1 173,1 0 1,-1-1 0,1 1-1,-1 0 1,1 0 0,0 0-1,-1 0 1,1 0 0,0-1-1,-1 1 1,1 0 0,0 0-1,-1 0 1,1-1 0,0 1-1,-1 0 1,1-1 0,0 1-1,-1 0 1,1-1 0,0 0-1,-1 1-63,1-1 0,0 0 0,0 0 0,0 0 0,0 0-1,0 0 1,0 0 0,0 0 0,0 0 0,0 0 0,0 0 0,0 0-1,1-1 1,1-3-638,0-1-1,1 1 0,0 0 0,0 0 0,0 0 0,1 0 0,-1 1 1,1-1-1,0 1 0,1 0 0,-1 0 0,1 0 0,0 1 1,5-4-1,13-5-2946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5:0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438 165 6912,'1'0'275,"-1"-1"-220,0 1 1,0 0-1,0 0 1,0 0-1,1 0 1,-1 0-1,0 0 1,0 0-1,0 0 0,1 0 1,-1 0-1,0 0 1,0 0-1,0 0 1,1 0-1,-1 0 1,0 0-1,0 0 0,0 0 1,0 0-1,1 0 1,-1 0-1,0 0 1,0 0-1,0 1 1,0-1-1,1 0 0,-1 0 1,0 0-1,0 0 1,0 0-1,0 0 1,0 1-1,0-1 1,1 0-1,-1 0 0,0 0 1,0 0-1,0 1 1,0-1-1,0 0 1,0 0-1,0 0 1,0 0-1,0 1 0,0-1 1,0 0-1,0 0 1,0 0-1,0 1 1,0-1-1,0 0 1,0 0-1,0 37 3049,0-48 3049,0 10-5879,0 0 0,0-1-1,0 1 1,0 0 0,-1 0 0,1-1 0,0 1 0,-1 0 0,1 0 0,-1 0-1,1 0 1,-1-1 0,0 1 0,-1-1 0,-29-20 1673,25 16-1686,0 0 1,-1 1 0,-10-7 0,-1 0-147,-12-8 238,-1 0-1,-43-19 1,35 19-318,34 18-22,-1-1 0,1 1-1,-1 1 1,1-1-1,-1 1 1,0 0-1,1 0 1,-1 1-1,0 0 1,0 0 0,0 0-1,1 1 1,-1-1-1,0 1 1,0 1-1,-7 2 1,9-2-4,0 0 1,0 1 0,1-1-1,-1 1 1,0 0 0,1 0-1,0 0 1,0 1-1,0-1 1,0 1 0,1 0-1,-1 0 1,1 0 0,-3 5-1,1 1-21,0 0-1,1 0 1,0 0-1,0 0 1,-1 16-1,2-1-37,0 34 1,3-50 59,-1 1 0,1 0 1,1 0-1,0-1 1,0 1-1,6 14 0,-6-20-8,1 0-1,0 0 1,-1 0-1,1 0 1,1 0-1,-1-1 1,1 1-1,-1-1 0,1 0 1,0 0-1,4 3 1,0-1-46,-4-2 42,-1-1 0,1 0 0,-1 0 0,1 0 0,0-1 0,0 0 0,0 1 0,0-1 0,0-1 0,0 1 0,5 0 0,-2-1 25,0 0-1,1 0 0,-1-1 1,0 0-1,13-4 0,0-2 24,0-1 0,-1 0-1,23-15 1,-31 17-19,0-2-1,0 0 1,-1 0 0,-1-1-1,17-18 1,-19 20-32,-4 3 31,0 0 0,0 0-1,-1 0 1,1-1 0,-1 1 0,0-1 0,2-5 0,-3 4 97,2 1 0,-1 0-1,1-1 1,5-7 0,-2 3 223,1-1-20,-6 11-325,-1 0 0,0 0 0,0 0 0,1 0 0,-1 0 1,0 0-1,1 1 0,-1-1 0,0 0 0,1 0 0,-1 0 0,0 0 1,1 0-1,-1 1 0,0-1 0,0 0 0,1 0 0,-1 0 0,0 1 0,0-1 1,0 0-1,1 0 0,-1 1 0,0-1 0,0 0 0,0 1 0,0-1 0,1 0 1,-1 1-1,0-1 0,0 0 0,0 1 0,0-1 0,0 0 0,0 0 1,0 1-1,0 0 0,12 27 160,-6-18-131,-1 2 0,5 16-1,16 60 35,39 124 272,11 39-328,-63-212 32,4 23 95,-12-39-100,1-1 0,12 27 0,-16-45-140,-1-1-1,0 0 0,0 0 0,0 1 0,-1-1 0,1 1 0,-1-1 0,0 0 0,0 7 1,0-2-1013,16-21-11023,-12 9 11302,9-8-4601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5:0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145 101 10368,'0'-24'3365,"-2"14"-1941,1 7-1084,0 1-232,1 1 0,0 0 1,-1 0-1,1-1 0,-1 1 0,1 0 1,-1 0-1,1 0 0,-1-1 0,0 1 1,0 0-1,1 0 0,-1 0 0,0 0 1,0 0-1,0 1 0,0-1 0,0 0 1,0 0-1,-2 0 0,0-1 507,0 1-1,1-1 1,-1 0-1,1 0 1,-1 0-1,-3-4 1,3 3-135,0 0 0,1 0 0,-2 1-1,1-1 1,0 1 0,0 0 0,-4-2 0,6 4-404,0 0-1,0-1 1,-1 1 0,1 0 0,0 0-1,0 0 1,0 0 0,0 0-1,0 0 1,0 0 0,0 1 0,0-1-1,0 0 1,0 0 0,0 1 0,0-1-1,0 1 1,0-1 0,1 1-1,-1-1 1,0 1 0,0-1 0,0 1-1,1 0 1,-1 0 0,0-1-1,1 1 1,-1 0 0,0 0 0,1 0-1,-1 0 1,0 1 0,0 0-36,-2 2 11,1 0 0,0 0 0,0 0 0,0 1 0,0-1 0,1 0 0,-2 8 0,-15 112 184,16-110-209,-2 41 129,2 0-1,5 56 1,-1-78-70,21 219 513,-15-199-488,3-1 0,27 82 0,-31-117-101,1 0-1,1 0 1,1 0-1,0-1 1,1-1-1,1 0 0,0 0 1,1-1-1,1-1 1,0 0-1,1-1 0,0-1 1,1 0-1,0-1 1,0 0-1,1-2 1,1 0-1,26 8 0,-33-13 31,0 0 0,1-1-1,-1-1 1,0 0 0,1-1-1,-1 0 1,21-3 0,-22 2-14,0 0 0,0-1 0,0 0 1,0-1-1,0-1 0,-1 1 0,0-1 1,0-1-1,0 1 0,0-2 0,-1 1 1,1-1-1,-1-1 0,7-7 0,-2 2 2,-2 0 0,0-1-1,0 0 1,-1 0-1,10-20 1,-14 23 2,-2 1 1,1-1-1,-1 0 0,-1-1 1,1 1-1,-2-1 1,0 1-1,0-1 0,0-16 1,-2 23-21,0-1 1,0 1-1,-1-1 1,0 1 0,0-1-1,0 1 1,-1-1-1,1 1 1,-1 0 0,0 0-1,0 0 1,0 0 0,-1 0-1,-4-5 1,5 5-17,-1 1 1,0 0 0,0 0-1,0 0 1,0 0 0,0 1-1,0-1 1,-1 1-1,1 0 1,-1 0 0,0 0-1,0 0 1,0 1 0,0-1-1,0 1 1,0 0 0,-5 0-1,6 0-1,-1 0-6,0 0 0,1 0 0,-1 1 0,0-1-1,0 1 1,0 0 0,0 0 0,1 0 0,-1 1 0,0-1 0,0 1 0,1 0 0,-6 2 0,2 1-11,0 0 1,0 0 0,1 0 0,-12 11 0,17-14 22,-11 10-13,0 1 1,0 0-1,2 1 0,-1 0 0,2 0 1,-16 30-1,23-41 11,-63 126-758,59-113 390,0 0 1,1 1-1,0 0 1,1 0-1,-2 27 0,5-39 224,0 1-314,0 1 0,1-1 0,-1 1 0,1 0 0,0-1 0,0 1 0,1-1 0,0 1 0,0 0 0,0-1 0,1 0 0,2 8 0,9 10-6012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1.1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386 2246 7168,'-6'17'13628,"13"-16"-13603,16-1-26,-1 0 260,-1 0 1,1-1-1,-1-1 0,41-9 1,219-58 897,-160 40-836,-83 19-178,156-57 551,-41 11-540,-6 16-63,39-1 26,29-15-10,-35-9 85,-88 32-175,1 3 1,148-27 0,-2 10-50,-15-10 213,-143 33-61,71-18 38,120-14-30,-14 9 64,-46 6 69,-162 33-266,94-12 37,72 3 26,-108 8-55,169-23 64,-3-8 370,-11 2-425,-109 18-104,85-26 241,-234 45-132,-1 0 0,0 1 0,1-1 0,6 2 0,-7-1-11,0 0 1,0 0-1,0-1 0,-1 1 1,8-2-1,-8 1 1,-1 1 0,1-1 0,-1 1 0,1 0 0,0 0 0,-1 0 1,5 0-1,14 1 394,-21-16-337,0 5-52,-1-1 0,0 1 0,0-1 0,-1 1 0,-4-13 0,-5-21 44,-7-23-21,-39-94 0,-32-21 123,53 116-98,-145-249-150,164 287 81,-36-54 18,39 62 41,-15-31 1,24 42-40,-15-15-6,20 23-3,-1 0-1,0 1 0,0-1 1,0 1-1,0-1 1,0 0-1,0 1 1,0 0-1,0-1 0,0 1 1,0-1-1,-1 1 1,1 0-1,0 0 1,0 0-1,-2 0 0,-23 0 190,13 1-22,-11-2 27,13 1-157,0-1-1,0 2 1,0-1 0,-16 4-1,7 2-39,-31 13 0,28-10 9,-209 73 82,62-22-63,73-24-27,-256 82-181,226-81 149,-124 42 80,-184 111-11,14 15-5,-24-28-16,371-152-19,-266 79-31,-73-18 28,347-77 1,-35 5 21,-135 38 0,155-27-11,1 4 1,-118 60-1,-118 104-144,297-180 134,-442 251-1520,441-253 746,10-6-12,0 0-1,-12 4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6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51 7552,'-16'-41'4448,"15"41"-4411,1-1 1,0 1 0,0 0 0,0 0-1,0-1 1,0 1 0,-1 0 0,1 0-1,0-1 1,0 1 0,0 0 0,-1 0-1,1 0 1,0-1 0,0 1 0,-1 0-1,1 0 1,0 0 0,-1 0-1,1 0 1,0-1 0,0 1 0,-1 0-1,1 0 1,-1 0 0,0 0 773,-20-1 1818,16-3-2159,6 5-82,14 20-20,-9-9-285,-2-2-4,1-1 1,0 0 0,1-1-1,-1 1 1,2-1 0,12 14-1,38 26 248,41 37 61,59 77-40,-98-99-248,14 15-10,119 122 39,206 131-199,-197-153 169,-21 8-3017,-89-90-2396,-37-42 1208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3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189 679 6400,'0'9'9292,"0"30"-6556,0-24 1278,-8-35-2809,3 4-1064,0-1 0,-9-18-1,-8-19 14,-41-119 204,46 123-374,-18-100 0,33 142 23,-4-29-20,0 1 0,0-43 0,6 74 7,1-1 0,-1 1 0,1 0 0,0 0 0,0-1 1,0 1-1,3-6 0,-3 10 5,-1 0 1,0 0-1,1 0 0,-1 0 1,1 0-1,0 0 1,-1 0-1,1 0 0,0 0 1,0 0-1,-1 1 1,1-1-1,0 0 0,0 0 1,0 1-1,0-1 1,0 1-1,0-1 0,0 1 1,0-1-1,0 1 0,0-1 1,0 1-1,1 0 1,-1 0-1,0 0 0,0-1 1,0 1-1,0 0 1,0 0-1,1 1 0,-1-1 1,0 0-1,0 0 1,0 0-1,2 1 0,3 2 8,1 0 0,-1 1 0,0-1 0,1 1 0,-2 0 0,1 1-1,6 5 1,37 43 97,-3-3-44,-42-47-55,-4-2 2,1 0 0,0 0 0,0 0 0,0 0 0,0 0-1,0 0 1,0 0 0,0 0 0,0-1 0,0 1 0,0 0 0,1-1 0,-1 1 0,0-1 0,0 1 0,1-1 0,-1 0 0,0 1 0,1-1 0,-1 0 0,0 0 0,1 0 0,-1 0 0,0 0-1,1 0 1,-1 0 0,0-1 0,0 1 0,3-1 0,1-3 34,0 0-1,0 0 0,0-1 1,0 0-1,-1 0 1,1 0-1,-2 0 0,6-8 1,-4 5-48,1 0-1,0 0 1,11-10 0,-14 15 11,-1 1 0,1 0 1,0 1-1,-1-1 1,1 0-1,0 1 1,0 0-1,0 0 0,0-1 1,0 2-1,0-1 1,1 0-1,-1 1 1,0-1-1,4 1 1,5 1 3,0 0 0,0 1 0,-1 1 0,1 0 0,-1 0 0,20 9 0,64 37-123,-62-28 168,37 31 1,-8-6-102,-33-27-285,-17-12-405,17 14 1,-14-8-312,15 12-1676,-28-24 2329,1 1 1,-1-1-1,0 0 0,1 0 0,-1 0 1,1 0-1,0 0 0,-1 0 0,1-1 1,0 1-1,3-1 0,8 0-4094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89 8320,'0'9'2291,"0"-12"-716,0-10-433,-1 13-1007,1-1 1,0 0 0,0 1-1,0-1 1,0 1-1,-1-1 1,1 0 0,0 1-1,-1-1 1,1 1 0,0-1-1,-1 1 1,1-1 0,0 1-1,-1-1 1,1 1-1,-1-1 1,1 1 0,-1 0-1,0-1 1,-5-4 685,1-13 440,5 16-1128,-1 1 1,1-1-1,-1 0 1,1 0-1,-1 1 1,1-1-1,-1 0 1,0 1-1,0-1 1,0 1-1,0-1 1,0 1-1,0-1 1,0 1 0,-2-2-1,-4-4 548,-7-4 281,14 11-946,0 0 0,-1-1 1,1 1-1,0 0 0,0 0 1,-1 0-1,1 0 0,-1-1 1,1 1-1,0 0 0,-1 0 1,1 0-1,0 0 0,-1 0 1,1 0-1,0 0 0,-1 0 1,1 0-1,-1 0 0,1 0 1,0 0-1,-1 0 0,1 0 1,0 0-1,-1 0 0,1 1 1,0-1-1,-1 0 0,1 0 1,0 0-1,-1 1 0,-1 6 70,-1 4-77,-5 39-8,7-5-1,2-1 0,2 0 0,2-1 0,13 57 0,-14-81 6,1 0-1,0 0 0,2-1 1,0 0-1,18 33 0,-18-40-45,-3-3 86,1 0 1,0-1-1,0 0 0,0 0 1,12 10-1,-16-15-1,1-1 0,0 0-1,-1 0 1,1 0 0,0 0-1,0 0 1,-1 0 0,1-1 0,0 1-1,0-1 1,0 1 0,0-1 0,0 1-1,0-1 1,0 0 0,0 0 0,0 0-1,0 0 1,0-1 0,0 1 0,0 0-1,0-1 1,0 1 0,0-1-1,-1 0 1,1 0 0,0 0 0,0 0-1,0 0 1,-1 0 0,3-2 0,-2 2 13,0-1 1,0 0 0,-1 0 0,1 0 0,0 0 0,-1 0 0,1 0 0,-1 0 0,0 0-1,0-1 1,0 1 0,0 0 0,0-1 0,1-4 0,-1-1 57,0 1 1,0-1-1,-1-8 0,0 14-94,-4-80 530,1 52-357,-1 0 241,-9-29-1,1 0 304,11 29-408,3 40-367,1 0-1,0-1 0,1 0 1,0 1-1,0-2 1,6 10-1,-3-8 28,0 0 1,1-1-1,0 0 0,1 0 0,-1-1 0,2 0 0,-1 0 1,20 11-1,8 1-136,45 18 0,-79-36 135,22 7-1189,1-1-1,35 7 1,-17-5-2722,-36-8 2225,-1-1 0,1 1 0,15-1 0,-3-1-2757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4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24 12032,'-1'-3'1135,"0"0"0,0 0 0,-1 0 0,0 0 0,-4-6 4080,7 13-4644,13 39-102,-13-38-447,21 77 228,22 124-47,49 119-1969,-71-268-1337,-4-21-2268,-12-23 1094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3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11136,'0'0'104,"0"0"1,-1 0-1,1 0 1,0 0-1,0 0 1,0 0-1,0 0 1,-1 0-1,1 0 1,0 0 0,0 0-1,0-1 1,0 1-1,-1 0 1,1 0-1,0 0 1,0 0-1,0 0 1,0 1-1,-1-1 1,1 0-1,0 0 1,0 0 0,0 0-1,0 0 1,-1 0-1,1 0 1,0 0-1,0 0 1,0 0-1,0 0 1,0 0-1,-1 1 1,1-1-1,0 0 1,0 0 0,0 0-1,0 0 1,0 0-1,0 1 1,0-1-1,0 0 1,0 0-1,-1 0 1,1 0-1,0 1 1,0-1-1,0 0 1,0 0 0,0 0-1,0 0 1,0 1-1,0-1 1,0 0-1,0 0 1,0 1-1,0 16 255,0-10 1462,0-6-1613,0 0 1,1 0-1,-1-1 1,0 1-1,0 0 1,1 0-1,-1-1 0,0 1 1,1 0-1,-1 0 1,0-1-1,1 1 1,-1-1-1,1 1 0,0 0 1,-1-1-1,1 1 1,-1-1-1,1 1 1,0-1-1,-1 1 0,1-1 1,0 0-1,1 1 1,20 6 428,-17-6-464,4 2-29,1 0 0,-1 0 0,0 1 0,14 9 0,-7-5-26,23 12 65,-2-1-43,65 44 1,-31-10-52,38 28-125,-49-43-1095,72 34 1,59 4-6353,-137-57 2417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8704,'-8'0'11182,"2"8"-8076,1 0-3885,3-4 905,1 1 0,0-1 1,0 1-1,0-1 0,0 9 1,0-7-5,-9 73 747,-9 137 235,13-149-992,-34 283 176,20-233-523,9-39-1955,9-41-6574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47 11008,'-16'-32'6090,"15"29"-4474,3 2-955,3-1-469,0 0 0,0 0 0,1 1 0,-1 0 0,1 0 0,-1 0 0,1 1 0,-1-1 0,1 1 0,0 1 0,5 0 0,5 0 32,-8-1-66,0 0 1,0 1-1,0 0 0,0 1 0,13 3 1,-11 0-17,0 0 1,0 0 0,-1 1-1,0 1 1,0 0-1,11 10 1,50 57 187,-12-11-90,-9-19 78,1-2 0,93 59 0,0-22-91,-51-31-118,-34-13-3975,-58-35 3678,1 1 0,0-1 0,-1 0-1,1 1 1,0-1 0,-1 0 0,1 0 0,0 1 0,-1-1 0,1 0 0,0 0 0,0 0 0,-1 0 0,1 0 0,0 0 0,0 0 0,-1 0 0,1 0 0,0 0 0,0-1 0,-1 1 0,1 0 0,0 0 0,-1-1 0,1 1 0,0-1-1,7-5-4674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22 8960,'3'-6'1397,"-3"4"-1012,1 1 1,-1 0 0,1-1-1,-1 1 1,6-8 6480,-6 13-4716,-1 10-1160,0-1-1,-2 1 1,-6 24 0,0-5-341,-8 28 169,-29 71 1,-2 3-723,40-108-128,2-4-555,-16 36 1,19-54-1023,5-10-1160,4-13-2581,2 4 257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94 11264,'-7'-17'10847,"14"17"-9887,6-7-736,0 1-128,14-5-64,-10 0 32,16-2 32,-7 2-832,7 0-352,0 4-1088,0 7-384,-7 0-2815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4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10880,'7'0'4928,"4"-17"-2369,-5 10-1855,1 3-64,6-14-384,-7 7-96,8-13-96,-1 7-480,6 6-192,-5 4-960,12-4-351,-6 0-2881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29 10880,'-11'0'9535,"11"2"-8612,0 10-734,1 0-1,0-1 1,0 1 0,1 0-1,1-1 1,0 1-1,5 13 1,-5-19-200,-1-1-1,1 1 1,1-1 0,-1 0 0,1 0-1,-1 0 1,1-1 0,1 0 0,-1 1-1,1-1 1,-1-1 0,1 1-1,0-1 1,1 1 0,-1-1 0,9 3-1,-6-4-70,0 1 0,1-2-1,-1 1 1,0-1-1,1 0 1,-1-1 0,1 0-1,-1-1 1,1 1 0,13-4-1,32-1-3053,-24 1-127,-20 2 1817,10 1-2666</inkml:trace>
  <inkml:trace contextRef="#ctx0" brushRef="#br0" timeOffset="1">272 18 10368,'0'-1'494,"-20"-16"12719,20 18-13081,1 0-91,-1 1 0,0 0 0,1 0-1,0-1 1,-1 1 0,1 0 0,0-1 0,0 1-1,0-1 1,0 1 0,0-1 0,0 1 0,0-1-1,2 1 1,22 21 162,-12-12-122,33 33-3,-19-18-122,31 35 0,-21-17 41,29 41-474,29 77-4131,-51-82-3253,-31-56 3813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5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927 342 7552,'-22'9'2506,"12"-7"-1460,-11-2-252,20 0-746,-1 0 0,1 0 0,0 0 0,0 0 0,0 1-1,-1-1 1,1 0 0,0 0 0,0 1 0,0-1 0,0 1-1,0-1 1,-1 1 0,1-1 0,0 1 0,0 0 0,1 0 0,-1-1-1,0 1 1,0 0 0,-1 2 0,-4 2 121,-87 56 1240,57-40-1192,7-3 16,-81 46 734,-85 45 442,168-91-1396,1 1-1,0 1 1,2 2 0,-44 48-1,40-32 31,1 1-1,3 1 1,-23 50 0,30-51-1,2 1 1,-12 48 0,20-61 26,1 1 0,2 0 1,1 1-1,1-1 0,1 0 1,5 47-1,-2-42 218,2-1-1,2 1 1,10 37 0,17 17 491,-30-80-705,1 4 74,1 0 1,0 0 0,0 0-1,13 16 1,-2-8 120,1-2 1,28 24-1,-28-27-137,1-1-1,0-1 0,1 0 1,0-2-1,1 0 1,0-1-1,1-1 0,39 10 1,-30-10 33,-1-2 0,61 6 0,41-12 121,-100-1-220,-25 0-52,172-9 316,145-45 146,-8-15-230,116-56-43,-408 119-191,147-58 80,26-34 32,-182 92-113,514-307 673,-388 216-513,52-46 90,-145 106-6,74-82 0,-108 106-167,-2-1 0,0 0 0,0-1 0,-2 0-1,0 0 1,12-31 0,-17 36-62,0-1 0,-1 0 0,0 0 0,-1 0 0,0 0-1,-1 0 1,0 0 0,-1 0 0,0-1 0,-1 1 0,-4-17 0,4 20-25,-1-1 0,-1 1 0,1 0 0,-1 0 0,-1 0 0,0 1 0,0-1 0,-9-13 0,1 8-38,0-1 0,-25-21 1,28 27 11,-14-12-156,-1 1 0,-50-32 0,-45-11-344,44 31 50,0 2-1,-130-31 1,153 47 41,-95-13 1,-95 20-473,242 7 907,0 0 0,-50-1-244,1 3 1,-70 10-1,64 2-75,-96 37 0,151-51 317,-1 0 0,-173 74-673,98-29 6,-75 60 0,100-69 114,-48 35-1451,19-12-2649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7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51 446 7424,'-16'-43'4592,"14"40"-2358,-17 3 865,10-1-2444,5 1 2510,5 10-2223,6 24-880,1-1 0,2 0-1,28 62 1,-12-41 39,46 67-1,2-17 51,-12-19 24,32 57 49,14 40 37,142 217 832,94 77 47,-285-397-1048,67 89 63,-102-134-151,-17-24 70,-1 0 0,2-1 0,-1 0-1,15 13 1,-22-21-65,0-1 1,0 0-1,0 0 0,0 0 0,0 0 0,1 0 1,-1 0-1,0 0 0,0 0 0,0 0 0,0 0 0,1 0 1,-1 0-1,0 0 0,0 0 0,0 0 0,1 0 1,-1 0-1,0 0 0,0 0 0,0 0 0,0 0 1,1 0-1,-1 0 0,0 0 0,0 0 0,0 0 1,0 0-1,1 0 0,-1 0 0,0 0 0,0 0 1,0-1-1,0 1 0,0 0 0,0 0 0,1 0 0,-1 0 1,0 0-1,0-1 0,0 1 0,0 0 0,0 0 1,0 0-1,0 0 0,0-1 0,0 1 0,0 0 1,0 0-1,0 0 0,0 0 0,0-1 0,0 1 1,0 0-1,0 0 0,0 0 0,0 0 0,0-1 0,0 1 1,0 0-1,0 0 0,0-1 0,-2-18 388,-3 4-271,-1 0 1,-10-20-1,-123-272 44,38-14-95,26 36-92,-54-189-14,36 175-118,42 138-54,-99-337-970,146 485 914,2 9 34,0-1 0,1 1 0,-1-1 1,1 0-1,1 0 0,-1 1 0,0-1 1,1 0-1,1-8 0,-1 12 144,0 1 1,0 0-1,0-1 0,1 1 0,-1 0 1,0-1-1,0 1 0,1 0 0,-1 0 0,0-1 1,0 1-1,1 0 0,-1 0 0,0 0 0,1 0 1,-1-1-1,0 1 0,1 0 0,-1 0 0,0 0 1,1 0-1,-1 0 0,0 0 0,1 0 0,-1 0 1,1 0-1,-1 0 0,0 0 0,1 0 1,-1 0-1,0 0 0,1 0 0,-1 0 0,0 0 1,1 1-1,-1-1 0,0 0 0,1 0 0,-1 0 1,0 1-1,0-1 0,1 0 0,-1 0 0,0 1 1,0-1-1,1 0 0,45 38-5401,-9-21 1903,3 0-298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6 234 8576,'-5'0'9537,"14"0"-6590,0-1-3949,14-4 1307,-1-2 0,0 0 0,-1-1 0,32-17 0,57-36 247,-39 20-256,-54 31-149,23-19 0,-27 19-565,1 1 0,16-9 0,-30 18 322,1-1 0,-1 1 0,0 0 0,1 0-1,-1-1 1,1 1 0,-1 0 0,1 0 0,-1 0 0,1-1-1,-1 1 1,1 0 0,-1 0 0,1 0 0,-1 0-1,1 0 1,-1 0 0,0 0 0,1 0 0,-1 0 0,1 0-1,-1 1 1,1-1 0,-1 0 0,1 0 0,-1 0-1,1 1 1,-1-1 0,1 0 0,-1 0 0,0 1 0,1-1-1,0 1 1,4 15-2913,-5-15 2937,5 21-4424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7:49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5 226 10880,'-1'1'4184,"-2"1"-3350,8-11 4110,-1 6-4639,1 0 0,0-1 0,-1 2 0,7-4 0,4-2-150,18-13 223,0 2 0,59-24 0,74-14-2328,-120 47-862,-33 8 1438,-2-1 1,1 0-1,0-1 1,14-6-1,13-12-2620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0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4480,'3'-12'1630,"-1"-1"0,0 1 0,-1-1 0,0 0 0,-1 1 1,-2-15-1,2-3-204,0 29-1080,1 2-255,0 0-1,1 0 0,-1 0 0,0 0 0,1 1 1,-1-1-1,0 0 0,0 1 0,0-1 0,1 3 0,1 1-30,4 9 124,9 20-1,42 133 345,-14-49-226,-23-62-183,-13-35-68,1 0 0,1 0 0,0-1 0,2 0 0,0-1 0,15 18 0,-20-29 33,0-1 0,1 0 0,-1 0 0,2 0 0,-1-1 0,0 0 0,1-1 0,0 0 0,1 0 0,-1-1 0,1 0 0,0-1 1,0 0-1,0 0 0,12 1 0,12-1 139,58-4 1,-36 0-191,-54 1-306,1 0 0,-1 0 1,0-1-1,0 1 1,0-1-1,0 1 0,0-1 1,0 0-1,0 1 0,0-1 1,0 0-1,0-1 0,0 1 1,0 0-1,0 0 1,-1-1-1,1 1 0,-1-1 1,1 0-1,-1 1 0,0-1 1,1 0-1,-1 0 0,1-2 1,3-8-4085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0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 9216,'-5'-5'2702,"5"4"-2459,-1 1 1,1-1-1,0 1 0,-1-1 1,1 1-1,0 0 1,-1-1-1,1 1 1,-1 0-1,1-1 0,-1 1 1,1 0-1,-1 0 1,1 0-1,-1-1 0,1 1 1,-1 0-1,1 0 1,-1 0-1,1 0 1,-1 0-1,1 0 0,-1 0 1,0 0-1,1 0 1,-3 0 1839,3 4-1832,4 52 234,18 100 0,-11-105-230,29 83 0,-30-106-178,27 84 152,62 126 1,-33-127-65,-9-18-122,-46-78-199,-5-11-1118,-6-4 1148,1 0 0,-1-1-1,0 1 1,0 0-1,0 0 1,0 0-1,1 0 1,-1 0 0,0 0-1,0-1 1,0 1-1,0 0 1,0 0-1,0 0 1,1 0 0,-1-1-1,0 1 1,0 0-1,0 0 1,0 0-1,0-1 1,0 1 0,0 0-1,0 0 1,0 0-1,0-1 1,0 1-1,0 0 1,0 0 0,0 0-1,0-1 1,0 1-1,0 0 1,0-13-2823,0 0-1387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1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20 182 7296,'-12'-47'4090,"7"31"-2801,3 4-711,2-65 2080,0 47 1585,0 31-4211,6 167 1712,53 153-1173,-35-227-130,48 119 0,-70-207-417,101 266 942,-8-33-637,-75-199-297,1-1 1,2-1-1,47 59 0,-40-63-1042,41 37-1,-70-70 808,0-1 0,0 1-1,0 0 1,0-1 0,0 1 0,0 0-1,0-1 1,0 0 0,0 1 0,0-1 0,0 1-1,1-1 1,-1 0 0,0 0 0,0 0 0,0 0-1,0 0 1,2 0 0,1 0-432,8-3-3701,-1-6 2108,-6 4 766,15-13-2618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12416,'1'2'8592,"7"7"-6582,158 71 2743,-30-15-4295,-100-46-141,57 41 0,-79-49-589,21 10 0,-29-16-1007,2 1-2447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2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17 110 8192,'-1'0'505,"0"0"-1,1 1 1,-1-1 0,0 0 0,0 0 0,0 0-1,1 0 1,-1 0 0,0-1 0,0 1 0,0 0 0,1 0-1,-1 0 1,0-1 0,0 1 0,1 0 0,-1-1-1,0 1 1,0-1 0,0 0 0,2-5 2700,4-7-3988,-2 9 856,0 1 0,-1-1 0,2 0 0,-1 1 0,0 0-1,1 0 1,0 0 0,-1 0 0,8-3 0,5-5 89,-9 6-84,0 0 0,0 1 0,0 0 0,1 0 0,-1 1 1,1 0-1,0 0 0,0 1 0,0 0 0,0 0 0,0 1 0,1 0 0,9 1 0,-12 0 8,-1 0 0,1 1-1,0 0 1,-1 0-1,1 0 1,0 1 0,-1 0-1,0 0 1,1 0-1,-1 1 1,0 0 0,5 3-1,-2 0 24,0 1 0,0 0-1,0 0 1,-1 1 0,8 11 0,-7-8-65,-1 0 1,-1 0-1,0 1 1,-1-1-1,0 1 1,5 19-1,10 74 113,-14-72-113,27 177-39,-26-167-2,14 51 0,-15-74-51,0 0 0,2-1-1,0 0 1,20 32 0,-24-45 53,1 0 0,0-1 1,0 1-1,0-1 0,1-1 0,0 1 0,0-1 0,0 0 0,0 0 0,1 0 0,0-1 0,-1 0 0,1 0 1,0-1-1,0 0 0,1 0 0,-1-1 0,0 0 0,1 0 0,-1-1 0,9 0 0,-8 0-97,33-2-3724,-38 2 3164,0-1-1,0 1 1,-1-1-1,1 0 1,0 0-1,0 0 1,-1-1-1,1 1 0,0-1 1,-1 1-1,4-4 1,7-7-3753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2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8960,'0'-67'12499,"0"81"-11699,0 21-697,0 12 68,2-1-1,2 1 1,17 73 0,-20-112-156,1-1 1,1 0-1,-1 0 0,1 0 1,1 0-1,-1-1 1,7 11-1,-8-15-2,-1-1 0,1 1 1,0 0-1,0 0 0,0-1 0,0 1 0,0-1 0,0 1 0,0-1 0,0 0 0,0 0 0,1 0 0,-1 0 1,1 0-1,-1-1 0,0 1 0,1-1 0,-1 1 0,1-1 0,-1 0 0,1 0 0,-1 0 0,1 0 0,-1-1 1,6 0-1,11-6-470,1-1 0,-1 0 0,0-2 0,0 0 0,20-15 0,-5 2-6817,-27 17 3029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7 9728,'0'0'3120,"-3"-1"-1776,-1 0-489,0-1 1,0 1 0,0 1-1,0-1 1,-1 0 0,1 1-1,0 0 1,-6 1 0,10-1-830,0 0 0,1 0 0,-1 0 0,1 1 0,-1-1 0,0 0 0,1 0 0,-1 1 0,0-1 0,1 0 0,-1 1-1,0-1 1,0 0 0,0 1 0,1-1 0,-1 1 0,0-1 0,0 0 0,0 1 0,0-1 0,1 1 0,-1-1 0,0 1 0,2 6 177,24 27 176,14 34-224,54 107 42,173 272-1733,-258-434 695,-5-6-424,1 1 1,10 10-1,-8-15-1305,-1-3-1739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3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75 10368,'-10'-6'4540,"17"6"672,5 0-2669,0-2-3745,52-19-916,11-12-7087,-47 21 5339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3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10112,'3'1'7546,"8"-2"-4884,10 1-2780,-14 1 234,1 0-1,-1 0 1,0 1 0,0 0-1,1 0 1,-1 0 0,-1 1 0,1 0-1,0 0 1,-1 1 0,1 0-1,10 9 1,-4-2 168,-1 1 1,-1 0-1,0 1 0,15 22 1,-21-26-174,0 0 0,0 0 0,-1 1 0,0 0 0,0-1 0,-1 1 0,-1 0 0,3 21 0,-1 32 210,-4-38-271,1 0 0,2 0 0,0 0 0,8 25 0,-8-40-87,0 0-1,1 0 1,1 0-1,6 11 1,-10-18 37,1 0-1,1 0 1,-1-1 0,0 1-1,1 0 1,0-1 0,-1 1 0,1-1-1,0 0 1,0 0 0,0 0-1,0-1 1,1 1 0,-1-1-1,7 3 1,1-2-181,0 0 0,0-1 0,0 0 0,1-1 0,-1 0 0,0-1 0,0 0 0,16-4 0,-9 1-1606,1-1-1,-1-2 1,0 0 0,19-11 0,-16 7-2458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88 8448,'0'-24'2757,"-2"15"-1562,-1 5-529,-1 0-1,1 0 1,-1 0 0,0 0 0,0 0 0,-5-3 0,1-1 640,7 7-1138,0 0 0,0-1 0,0 1 0,-1 0 0,1-1-1,-1 1 1,1 0 0,-1 0 0,1 0 0,-1 1-1,1-1 1,-1 0 0,0 0 0,-3 0 0,5 1-134,-1 1 0,0-1 0,0 0 0,1 0 0,-1 1 0,0-1 0,1 1 0,-1-1 1,1 0-1,-1 1 0,1-1 0,-1 1 0,1 0 0,-1-1 0,1 1 0,-1-1 0,1 1 0,-1 0 1,1-1-1,0 1 0,-1 0 0,1-1 0,0 1 0,0 1 0,-6 24 244,5 5-157,1 1 0,6 43 0,-1-44-66,1-1 0,12 35 1,-6-26-67,0-3 8,26 53 0,3 6 3,-38-86-51,8 22 107,2-1 0,18 32 0,-27-54-191,1-1-1,-1 0 0,2 0 1,-1 0-1,1 0 1,0-1-1,0 0 1,1 0-1,0-1 0,0 1 1,0-2-1,0 1 1,12 4-1,-12-7-475,0 0 1,0 0-1,0-1 0,0 0 0,0-1 1,0 1-1,11-2 0,1 1-1847,1 0-1536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4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 7808,'-4'-1'4619,"4"1"-4545,-9 8 4243,-4 9-1541,12-9-2697,0 0 1,1 0-1,-1 0 1,1 0-1,1 0 0,0 0 1,3 15-1,0 3-58,-2-15-32,0 1-1,1 0 1,0 0-1,1-1 1,1 0-1,8 17 1,-12-26 11,1 0 1,-1 0-1,1-1 1,-1 1-1,1 0 1,0-1-1,0 1 0,0-1 1,0 1-1,0-1 1,0 0-1,0 0 0,1 0 1,-1 0-1,0 0 1,0 0-1,1-1 0,-1 1 1,1-1-1,-1 0 1,1 1-1,-1-1 0,0 0 1,1 0-1,2-1 1,7-1-78,0 0 1,-1-1 0,22-9 0,-17 7-382,-9 2-391,0 1 0,-1-1 0,1-1-1,-1 1 1,0-1 0,0 0 0,0 0 0,10-10 0,-3 1-2863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99 371 10112,'-8'1'10074,"8"8"-6363,3 3-4963,3 5 1385,1 0-1,1 0 1,14 23 0,35 47-40,-14-29-293,59 65 0,-5-14-5870,-94-105 5327,-3-4 504,1 1 0,-1 0 0,1 0 0,-1-1 1,1 1-1,0-1 0,-1 1 0,1 0 0,0-1 0,0 1 0,-1-1 0,1 1 1,0-1-1,0 0 0,0 1 0,0-1 0,-1 0 0,1 0 0,0 0 1,1 1-1,5-1-3505</inkml:trace>
  <inkml:trace contextRef="#ctx0" brushRef="#br0" timeOffset="1">0 12 10112,'1'-1'251,"-1"0"1,1 1 0,-1-1 0,1 0-1,0 0 1,-1 1 0,1-1 0,0 0 0,0 1-1,-1-1 1,1 1 0,0-1 0,0 1-1,0-1 1,0 1 0,0-1 0,0 1-1,0 0 1,0 0 0,0-1 0,0 1-1,0 0 1,1 0 0,22 5 1742,-16-3-1092,1 1-422,0 0 0,-1 0 1,15 9-1,-8-5-118,5 4-55,-1 0 0,-1 1 0,0 1 1,17 15-1,56 63 391,-57-52-348,-1 2 1,38 61-1,-29-34-94,43 93 0,-69-125-1130,-2 0 1,-2 1-1,-1 0 1,10 65-1,-17-79-3286,12 47 0,-10-57-1258,1-6 1146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20 148 8320,'-5'-17'1054,"2"10"-330,1 0 1,1-1-1,-2-14 1,1 9-266,0 3 269,1 1 0,0-1-1,1-9 1,0 18-667,1 0 0,-1-1 0,0 1 0,1 0 0,-1 0 0,1 0 0,-1-1 0,1 1 0,-1 0 0,1 0 0,0 0 0,0 0 0,0 0 0,-1 0 0,1 0 0,0 1 0,0-1 0,0 0 0,0 0 0,1 1 0,-1-1 0,0 0 0,0 1 0,0-1 0,0 1 0,1 0 0,-1-1 0,0 1 0,0 0 0,1 0 0,-1 0 0,0 0 0,0 0 0,1 0 0,-1 0 0,0 0 0,0 0 0,2 1 0,9 3 107,0 1 0,-1 0 0,0 1 0,0 0 0,15 11 0,14 18 555,-1 0 1,59 71-1,14 39 367,-96-124-958,108 170 1037,-104-157-1010,54 88 395,68 121 257,27 104-310,-130-236-1038,26 119-1,-51-177-168,38 115-5497,-38-138 3084,-1-5-1377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41 8704,'-31'-36'5050,"30"35"-4881,1 1 0,-1-1 0,0 1 0,0-1 0,0 1 0,1 0 0,-1-1 0,0 1 0,0 0 0,0 0 0,0 0 0,0-1 0,0 1 0,0 0 0,0 0 0,0 1 0,1-1 0,-1 0 0,-2 0 0,0 1 414,2-1-525,0 0 0,0 0 0,1 0 0,-1 1 1,0-1-1,0 0 0,0 1 0,0-1 0,0 1 0,0-1 1,1 1-1,-1-1 0,0 1 0,0-1 0,1 1 0,-1 0 1,0-1-1,1 1 0,-1 0 0,1 0 0,-1 0 0,1-1 1,-1 1-1,1 0 0,-1 0 0,1 0 0,-1 1 0,-4 29 201,4-24-114,-1 7 13,0 1 1,1-1-1,1 1 1,2 20-1,0-7 15,8 79 453,33 151 0,-30-192-475,16 81 321,54 155 0,-71-265-431,81 245 45,21-7-235,-97-242-214,2 0-1,1-2 1,2 0-1,1-1 1,39 39-1,-52-60-449,0 0 0,0 0 0,23 14 0,-27-20 189,-1 0 0,1 0 0,0-1 0,0 0 0,0 0 0,0 0-1,0-1 1,0 0 0,1 0 0,6 0 0,14-1-3237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37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57 11392,'-6'4'9240,"21"-19"-7921,-11 11-1135,6-5 520,18-11 1,-26 18-549,1 0 0,-1 1 1,1 0-1,-1-1 0,1 1 1,0 0-1,0 1 0,0-1 1,0 0-1,-1 1 0,1-1 1,0 1-1,5 0 1,-7 1-69,0-1-1,1 1 1,-1-1 0,1 1 0,-1-1 0,0 1 0,1 0 0,-1 0 0,0 0 0,0 0 0,0 0 0,0 0 0,0 0 0,0 0 0,0 0 0,0 0 0,0 1 0,0-1 0,-1 0 0,1 1 0,0-1 0,-1 0-1,1 1 1,-1 1 0,2 5 108,0 0-1,0-1 1,-1 10-1,-1-15-157,2 146 875,-3-81-861,1-65-46,0 1 0,0-1-1,0 0 1,0 0 0,0 0-1,1 1 1,-1-1-1,1 0 1,0 0 0,-1 0-1,1 0 1,0 0 0,0 0-1,0 0 1,0 0-1,1 0 1,-1-1 0,0 1-1,1 0 1,2 1-1,-1-1 42,0 0-1,0-1 0,0 0 1,1 1-1,-1-1 0,0 0 1,1-1-1,-1 1 0,1-1 1,-1 1-1,0-1 0,5-1 0,23-1 175,-1-1 0,0-2 0,32-9 0,-61 14-219,13-4-570,9-2 398,-15 5-4023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7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33 227 7552,'-3'0'552,"1"-1"0,-1 1 0,1 0 0,-1-1 0,1 1 0,-1-1 0,-6-3 4901,9 4-5403,0 0 0,0 0 0,0 0-1,-1 0 1,1 0 0,0 0 0,0 0 0,0 0 0,-1 0 0,1 0 0,0 0 0,0 0 0,0 0 0,-1 0 0,1 0 0,0 0-1,0 0 1,0 0 0,-1 0 0,1-1 0,0 1 0,0 0 0,0 0 0,0 0 0,-1 0 0,1 0 0,0-1 0,0 1-1,0 0 1,0 0 0,0 0 0,0-1 0,0 1 0,-1 0 0,1 0 0,0 0 0,0-1 0,0 1 0,0 0 0,0-1-1,0-13 657,6-12-280,-5 25-410,29-80 941,-26 72-882,0 1-1,1-1 0,0 1 1,0 0-1,1 0 0,10-11 1,-13 17-40,0-1 1,0 1-1,0 0 1,0 0-1,0 0 1,1 0 0,-1 0-1,0 1 1,1 0-1,-1-1 1,8 0-1,-8 2 3,0-1 0,0 1 0,-1 0-1,1 1 1,0-1 0,0 0 0,0 1 0,-1 0-1,1-1 1,0 1 0,0 0 0,-1 0-1,1 1 1,-1-1 0,1 0 0,-1 1 0,0 0-1,1 0 1,-1-1 0,3 5 0,3 2 64,-1 0 1,0 0 0,-1 0-1,6 12 1,-2-3-11,-1 1-1,-1 0 1,-1 1-1,0 0 1,-2 0 0,5 26-1,7 122 71,-9-64-85,-8-101-77,23 168 30,-17-137-28,1-1 0,2 1-1,15 35 1,-21-61 0,1-1-1,-1 1 0,1 0 0,1-1 0,-1 0 1,1 0-1,0 0 0,0-1 0,1 1 1,-1-1-1,1-1 0,0 1 0,1-1 1,-1 0-1,1 0 0,0-1 0,0 0 1,0 0-1,0-1 0,0 1 0,1-2 1,-1 1-1,1-1 0,-1 0 0,1 0 1,0-1-1,-1 0 0,1-1 0,10-1 1,73-19-3617,-68 14-1364,40-18 0,-38 14 1075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27 7808,'0'-14'2506,"-2"9"-1412,-16-2 8079,19 41-8979,1 1 0,2-1 0,1 0 0,10 35 0,-13-61-204,1-1 0,0 1 0,7 13 0,-9-19 11,0 0-1,0 0 0,1 0 0,-1 0 0,1 0 0,-1-1 0,1 1 0,0 0 1,-1-1-1,1 1 0,0-1 0,0 1 0,0-1 0,0 0 0,0 0 1,1 0-1,-1 0 0,2 0 0,12 1-201,0-1 1,25-2-1,8-5-3346,-31 0 1014,-3 0-1771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7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 9856,'-2'-6'10963,"1"14"-8256,1 5-3402,2 4 876,1-1-1,0 0 1,10 27 0,24 45-90,-12-30-62,65 127-98,-86-177 9,101 182-1854,-80-150-308,1-1 0,49 54 0,-49-70-813,-6-4-863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8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9856,'-13'11'4512,"13"-7"-2273,6-4-1215,1 0 128,6 0-384,0 0-128,11 0-352,-4 0-128,13 0-32,0 0-64,0 0-64,-1 0-832,1 0-320,-6 0-992,3-4-383,-4-3-2049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8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99 8192,'0'-1'174,"-1"0"0,1 1-1,0-1 1,-1 0 0,1 1 0,-1-1 0,1 1 0,-1-1 0,1 1 0,-1-1 0,1 1 0,-1-1-1,1 1 1,-1-1 0,0 1 0,1-1 0,-1 1 0,0 0 0,1 0 0,-1-1 0,0 1 0,-7 0 6730,9-13-6008,2 8-756,0-1-1,1 0 1,0 1-1,-1 0 1,2 0-1,-1 0 1,0 1-1,1-1 1,0 1 0,0 0-1,7-4 1,-10 6-124,0 1-1,0 0 1,0 0 0,0-1 0,0 1 0,0 0 0,1 1 0,-1-1-1,0 0 1,0 1 0,1-1 0,-1 1 0,0 0 0,1-1 0,-1 1-1,0 0 1,1 1 0,-1-1 0,1 0 0,2 1 0,0 1 32,-1 0 0,0 0 1,1 1-1,-1-1 0,0 1 1,0 0-1,0 0 0,4 4 1,-1 1 39,1 0 0,-1 1 0,-1 0 0,1 0 0,-1 0 0,-1 1 0,7 16 0,20 69 319,-32-94-404,18 65 296,11 76 0,-26-118-280,2 0 1,1 0-1,0-1 1,2 0-1,0 0 1,2-1-1,1 0 1,24 38 0,-33-57-27,1 0 0,0 0 1,0 0-1,0 0 0,0 0 1,0 0-1,1-1 0,-1 0 1,1 0-1,0 0 0,0 0 1,0 0-1,-1-1 0,2 0 1,-1 1-1,6 0 0,6 0-599,1-1 1,32-1-1,-21-1-999,62 1-6715,-71 0 4539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61 7936,'0'-3'477,"1"1"0,-2-1 0,1 0 0,0 0 0,0 0 0,-1 1 0,1-1 0,-1 0 0,0 1 1,0-1-1,0 0 0,0 1 0,-1-1 0,1 1 0,-1 0 0,1-1 0,-1 1 0,0 0 0,0 0 0,0 0 0,-3-3 0,5 5-437,0 0 0,0 0 0,0 0 0,0 0 0,0-1 0,0 1 0,-1 0 0,1 0 0,0 0 0,0 0 0,0 0 0,0 0 1,0 0-1,0-1 0,0 1 0,-1 0 0,1 0 0,0 0 0,0 0 0,0 0 0,0 0 0,0 0 0,0 0 0,-1 0 0,1 0 0,0 0 0,0 0 0,0 0 0,0 0 0,-1 0 0,1 0 0,0 0 0,0 0 0,0 0 0,0 0 0,0 0 0,-1 0 0,1 0 0,0 0 0,0 0 0,0 0 0,0 0 0,0 0 0,-1 0 0,1 1 0,0-1 0,0 0 0,0 0 0,0 0 0,0 0 0,-2 11 1130,3 45-845,6 8-231,18 77-1,41 86-93,-45-175-47,3-1 1,2 0-1,45 66 0,-57-98-437,0-1 0,22 23 0,-26-32-449,-1-1 0,1 0 0,13 8 0,-4-8-1669,-5-3-1563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9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9216,'1'-6'3948,"1"10"-1879,1 8 340,1 14-194,0-1-1353,34 220 45,-36-234-927,2 10 40,10 32 0,-13-48-66,1-1-1,0 1 0,0-1 1,0 1-1,1-1 0,-1 0 1,1 1-1,0-1 0,0-1 0,1 1 1,-1 0-1,7 4 0,-8-7-113,1 1-1,-1-1 1,1 0-1,0 0 1,0 0-1,-1 0 1,1-1-1,0 1 1,0-1-1,0 1 1,0-1-1,0 0 1,0 0-1,0-1 1,3 0-1,-4 1 89,0 0-153,-1 0 0,1 0 0,-1-1 1,1 1-1,0 0 0,-1-1 0,1 1 0,-1-1 0,1 0 0,-1 1 0,0-1 0,1 0 0,-1 0 0,1 0 0,-1 0 0,2-2 0,-2 1-4,12-9-3941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09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9984,'-3'1'5541,"1"3"-3395,2 8-2285,0-4 1076,1 46 529,4-5-1108,14 57-1,-11-71-250,2 0-1,2-1 1,18 37 0,-21-51-137,1-1 0,1 0 0,1-1 0,0-1 0,1 0 0,1 0 0,16 14 0,-4-8-1418,56 38 0,-71-52 667,-9-7 315,0-1 0,0 1 0,0-1 0,1 1 1,-1-1-1,0 0 0,1 0 0,-1 0 0,0 0 0,1 0 0,-1 0 1,6 0-1,-1-1-3214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8832,'0'0'5328,"3"1"-4016,21 12 1534,6 4-1106,41 19-641,-38-20-779,57 33 378,-66-33-504,0 1-1,-1 1 0,40 40 1,-16-3 171,72 109 0,-64-71-730,61 146 0,-106-212-698,-1 1 0,8 36 0,-2-5-4313,-8-35 1072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0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8704,'1'1'807,"-1"-1"-726,0 0 0,0 0-1,0 0 1,1 0 0,-1 0 0,0 0-1,0 0 1,0 0 0,0 0-1,3-1 2020,-3 1-2020,0 0 1,0 0 0,0 0 0,0 0-1,0 0 1,0 0 0,0-1 0,0 1-1,0 0 1,0 0 0,0 0-1,0 0 1,0 0 0,11 14 1671,-10-12-1372,37 42 2062,107 120-463,29 38-166,34 28-336,-169-181-1235,63 98 0,-98-141-230,90 149 235,-69-107-215,25 64-1,-35-72-159,-1 0 0,14 71 0,-21-57-843,-3 0 0,-6 103 1,-1-124-572,-1 0 1,-13 46 0,3-19-3184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0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9344,'6'-9'10256,"-5"8"-9653,-1 0-465,1 1 0,0-1 0,0 1-1,-1-1 1,1 1 0,0 0 0,0-1 0,0 1 0,-1 0-1,1-1 1,0 1 0,0 0 0,2 0 0,229-11 5760,69 0-4575,8-10-545,-275 16-711,-1-1 0,1-2-1,60-24 1,-73 29 16,-19 3-238,0 0 0,0 0 0,0-1 0,1 1 0,-1 0 0,0-1 0,3-1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7680,'0'0'3520,"0"-6"448,0-1-3392,0 3-96,6 4-288,8 0-1,-8 0 33,1 0-32,-1 4-32,1 3-544,6-1-127,-7-1-801,5-5-288,-4 0-2496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29 9344,'-11'14'3061,"11"-13"-2952,0-1 1,-1 0-1,1 0 0,0 0 0,0 0 1,0 0-1,0 0 0,-1 1 1,1-1-1,0 0 0,0 0 1,0 0-1,0 1 0,0-1 0,-1 0 1,1 0-1,0 0 0,0 1 1,0-1-1,0 0 0,0 0 0,0 0 1,0 1-1,0-1 0,0 0 1,0 0-1,0 1 0,0-1 1,0 0-1,0 0 0,0 1 0,0-1 1,0 0-1,0 0 0,0 0 1,1 1-1,-1-1 0,0 0 1,0 0-1,0 0 0,0 1 0,0-1 1,0 0-1,1 0 0,-1 0 1,11 1 3139,-8-1-3788,55 0 1554,144-4 1525,-166 1-3758,-1-1 0,0-3 0,58-16 0,-79 18-1608,-1-2-1846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9088,'0'17'4192,"7"-17"-1088,0 0-1697,-1 0-31,1 0-512,-1 0-192,7-4-384,1-3-192,5 1-64,1 6-320,6-5-128,-6-1-928,13-5-384,-9 4-959,9-21-289,-7 4-1056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3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8832,'0'-35'10277,"2"38"-9851,12 29 145,0 2 0,9 35-1,4 36-241,-17-58-330,3-1 0,2 0 0,23 51 1,-37-93 31,1 0 1,0-1-1,0 1 1,1-1 0,-1 1-1,1-1 1,-1 0 0,1 0-1,0 0 1,0 0-1,1 0 1,-1-1 0,0 1-1,1-1 1,0 0-1,-1 0 1,1-1 0,0 1-1,0-1 1,0 1-1,0-1 1,0-1 0,0 1-1,0 0 1,0-1-1,7 0 1,33-2-912,72-12 0,-100 12-277,-13 2 688,0 0-1,-1 0 1,1-1 0,0 1-1,0-1 1,0 1 0,-1-1-1,5-2 1,0-2-3840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4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8960,'0'-11'10917,"0"15"-10080,0 3-604,-1 1-10,1 0 0,3 16-1,5 13 89,2 1 1,2-1-1,1-1 0,24 46 0,81 132 549,29 34-556,-57-90-330,86 138-2113,-163-275 1163,16 22-3872,-29-43 4688,1 0 0,-1 1 0,0-1-1,0 1 1,0-1 0,1 0 0,-1 1 0,0-1 0,1 0-1,-1 1 1,0-1 0,1 0 0,-1 1 0,0-1-1,1 0 1,-1 0 0,0 1 0,1-1 0,-1 0 0,1 0-1,-1 0 1,1 0 0,-1 1 0,0-1 0,1 0-1,-1 0 1,1 0 0,-1 0 0,1 0 0,-1 0 0,1 0-1,-1 0 1,0 0 0,1-1 0,-1 1 0,1 0-1,-1 0 1,1 0 0,-1 0 0,0-1 0,1 1-1,-1 0 1,0 0 0,1-1 0,-1 1 0,0 0 0,1-1-1,-1 1 1,0 0 0,1-1 0,-1 1 0,0 0-1,0-1 1,1 1 0,-1-1 0,0 1 0,8-13-4176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5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42 7296,'0'-20'2448,"-2"13"-1371,1 6-918,1 0 0,-1 0-1,0 0 1,0 0 0,0 0 0,0 0 0,0 0 0,0 1-1,0-1 1,-1 0 0,1 1 0,0-1 0,0 0 0,-2 1-1,-25-3 4062,27 3-4158,-1 0-1,1 0 0,0 0 0,-1 1 1,1-1-1,-1 0 0,1 0 0,-1 1 1,1-1-1,0 1 0,-1-1 0,1 1 0,0 0 1,0 0-1,-1-1 0,1 1 0,-1 1 1,0 0-20,1 0 1,-1 1 0,1-1 0,0 0 0,-1 1 0,1-1 0,0 1-1,0-1 1,0 4 0,-1 0-8,1 0 0,0 0 0,0 0 0,0 0 0,1 0-1,0 0 1,0 0 0,1 0 0,0 7 0,2 11 59,-1 31 160,3-1 0,17 80 0,55 159 504,-9-104-392,-59-164-327,17 38-9,2 0 0,64 102 1,-55-109-50,3-2 0,2-2 1,77 75-1,-37-60-2044,-54-45-13,-28-22 1967,1 1 0,-1-1-1,1 1 1,0-1 0,-1 1-1,1-1 1,-1 0 0,1 1-1,0-1 1,0 0 0,-1 0-1,1 1 1,0-1 0,-1 0-1,1 0 1,0 0 0,0 0-1,-1 0 1,1 0 0,1 0-1,-1 0-67,0-1 0,0 1 0,-1-1 0,1 0 1,0 1-1,0-1 0,-1 0 0,1 0 0,0 1 0,-1-1 0,1 0 0,-1 0 0,2-2 0,5-14-3673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6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 9472,'-6'-13'5562,"12"19"-1522,13 19-2277,-8-10-1487,16 33 0,-15-25-156,90 178 248,-64-133-426,44 84-215,-18-12-1380,49 91-6800,-92-194 4757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21 103 8448,'0'-62'3909,"-2"21"2299,2 42-6184,0-1 0,-1 0-1,1 0 1,0 0 0,-1 0 0,1 0 0,0 1-1,-1-1 1,1 0 0,0 0 0,0 0 0,-1 1 0,1-1-1,0 0 1,0 0 0,-1 1 0,1-1 0,0 0 0,0 1-1,0-1 1,0 0 0,-1 1 0,1-1 0,0 0 0,0 1-1,0-1 1,0 0 0,0 1 0,0-1 0,0 0 0,0 1-1,-2 8 179,-1 1 46,1-1-1,-2 16 0,2 96 739,3-76-830,0 27-124,4 0 0,15 79 0,-14-123-29,1 0 1,1 0 0,2 0 0,0-1-1,28 49 1,-28-60 11,0-1 0,0 0 0,1 0 0,1-1 0,1 0 0,0-2 0,0 1 0,2-1-1,-1-1 1,23 12 0,-20-13 65,0-2 0,1 0 1,31 8-1,-38-13 22,0-1 0,0 0 0,0-1-1,1 0 1,-1-1 0,0 0 0,23-4 0,-20 1 67,-1 0 0,0-1 0,0-1 0,0 0 0,-1-1 0,20-12 0,-25 13-50,1 0 0,-1 0 0,0-1-1,0 0 1,-1 0 0,0 0 0,0-1-1,0 0 1,-1-1 0,0 1-1,6-12 1,-11 18-97,1-1 0,0 1 0,-1 0 0,1-1 0,-1 1 0,1-1 0,-1 1 0,0-1 0,1 1 0,-1-1-1,0 1 1,0-1 0,0 0 0,0 1 0,0-1 0,-1 1 0,1-1 0,0 1 0,-1-1 0,1 1 0,-1-1 0,1 1 0,-1 0 0,0-1-1,0 1 1,0 0 0,1-1 0,-1 1 0,0 0 0,-1 0 0,1 0 0,0 0 0,0 0 0,0 0 0,-1 0 0,1 0 0,0 1 0,-3-2 0,-2 0 5,-1-1 0,1 2 0,0-1 0,-1 1 0,0 0 0,1 0 0,-11 1 0,-10 0-86,0 1 0,0 2 0,-47 10 0,63-11-269,0 2 0,0 0 1,0 0-1,0 1 0,1 0 0,0 0 0,0 2 0,0-1 0,1 1 0,0 0 1,-10 11-1,18-17 136,0 0 1,0 0-1,0 1 1,0-1-1,0 0 1,1 1-1,-1-1 1,0 1-1,1-1 1,-1 0-1,0 3 1,1-4 94,0 1 0,0 0 1,0-1-1,0 1 0,0 0 0,1-1 0,-1 1 1,0 0-1,0-1 0,0 1 0,1-1 1,-1 1-1,0 0 0,1-1 0,-1 1 0,0-1 1,1 1-1,-1-1 0,1 1 0,-1-1 0,1 1 1,-1-1-1,1 0 0,-1 1 0,1-1 1,-1 0-1,1 1 0,-1-1 0,1 0 0,0 0 1,-1 1-1,1-1 0,0 0 0,0 0 0,27 2-2537,-1-2-1531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7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10112,'-3'0'5002,"10"0"-2864,17 1-623,-3 1-1218,0 2 0,0 0 0,0 1 0,-1 1 0,0 1 0,0 1 0,-1 0-1,0 2 1,0 0 0,-1 1 0,28 22 0,-25-15-62,-1 0-1,-1 1 1,26 33 0,3 19 157,55 114 0,-94-168-374,17 32-23,-3 2 1,25 73 0,-29-58-1251,-3 0 0,7 72 0,-21-121 707,16 103-5672,-12-89 2071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7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18 8960,'-2'-1'504,"1"-1"1,-1 0 0,0 1-1,-1-1 1,1 1 0,0 0-1,0 0 1,-1 0 0,1 0-1,0 0 1,-1 0 0,1 0-1,-1 1 1,1 0 0,-5-1-1,5 1-415,0 0 1,0 0-1,0 0 0,1 1 0,-1-1 0,0 0 0,0 1 1,0 0-1,1-1 0,-1 1 0,0 0 0,1 0 1,-1 0-1,1 0 0,-1 0 0,1 0 0,-1 0 1,1 0-1,0 1 0,-1-1 0,1 1 0,0-1 1,0 1-1,0-1 0,0 1 0,0 0 0,1-1 1,-2 4-1,-6 20 213,1 1-1,2-1 1,0 1 0,-2 42 0,11 89 188,-2-136-447,22 179 303,-17-154-281,6 36 84,3 0 1,50 148-1,-24-117-156,5-2 0,80 137 0,-106-216-447,1 0 1,2-1 0,1-1-1,47 43 1,-63-65-128,-1-1 1,2 0-1,-1 0 0,17 8 1,-23-14 303,0 1 0,0-1 0,0 0 0,0 0 0,0 0 0,0 0 0,0-1 0,0 1 0,1-1 0,-1 0 0,0 0 0,0 0 0,1 0 0,-1 0 0,0-1 0,0 0 0,0 1 0,0-1 0,0 0 0,4-2 0,19-14-3461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 8832,'-4'-33'10175,"4"45"-5115,-1 8-4113,2 28 1,3-12-819,6 36-12,-8-61-64,1-1 0,-1 0 0,2 0 1,8 18-1,-11-26-33,1-1-1,-1 1 1,1 0 0,-1 0-1,1-1 1,0 1 0,0-1 0,0 1-1,-1-1 1,1 0 0,0 0 0,1 0-1,-1 0 1,0 0 0,0 0-1,0-1 1,1 1 0,-1-1 0,0 1-1,0-1 1,1 0 0,-1 0-1,5 0 1,6-1-48,0-1 0,0 0 0,15-5 0,-8 2-376,0 2-835,15-5-2270,-12 1-2206,-7 0-557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7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18 8320,'0'0'202,"0"-1"0,0 1 0,0-1 0,0 0 1,0 1-1,0-1 0,0 0 0,0 1 0,0-1 1,-1 0-1,1 1 0,0-1 0,0 1 0,-1-1 0,1 0 1,0 1-1,-1-1 0,1 1 0,0-1 0,-1 1 1,1-1-1,-1 1 0,1 0 0,-1-1 0,0 0 0,-1 1 575,0-1-1,0 1 0,0-1 0,0 1 0,0 0 1,0 0-1,-4 0 0,8 4-483,11 38-47,8 41-129,34 139-32,-41-170-186,6 22-233,2 0 0,34 74-1,-51-137-409,0-1 0,1 1 0,0-1 0,1 0 1,0-1-1,0 1 0,15 12 0,-3-4-3288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8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25 8576,'0'-2'698,"-1"-11"1069,1 12-1522,0 1 0,0-1 0,0 1 0,0 0 0,0-1-1,0 1 1,0 0 0,0-1 0,0 1 0,0 0 0,0-1 0,0 1 0,-1 0 0,1-1 0,-2-1 1469,2 2-1469,0 0 0,0 0 0,-1-1 0,1 1 0,0 0 0,-1 0 0,0-1 0,0 2-157,1-1 1,-1 0 0,0 1 0,0-1-1,1 1 1,-1-1 0,0 1 0,1-1-1,-1 1 1,0-1 0,1 1 0,-1-1-1,1 1 1,-1 0 0,1-1-1,-1 1 1,1 0 0,0 0 0,-1 0-1,-6 15 178,7-15-226,-5 14 127,1 1 0,1-1 0,0 1 0,1 0 0,0 21 0,8 78-7,12-12-157,-11-74 5,54 211 221,-49-202-259,30 63 0,-34-85 25,0-1 0,1 0 0,1-1 0,0 0 0,1-1-1,21 20 1,-29-29 23,1-1 0,0-1 1,-1 1-1,1 0 0,0-1 0,0 0 0,1 0 0,-1 0 0,0 0 0,1-1 0,-1 1 0,1-1 0,0-1 0,-1 1 0,1 0 0,0-1 0,-1 0 0,1 0 0,0-1 1,-1 1-1,1-1 0,4-1 0,-3 0 49,0-1 0,0 0 0,0 0 0,0 0 0,-1-1 0,1 1 0,-1-1 0,0-1 0,0 1 0,0-1 0,-1 0 0,0 0 0,0 0 0,0 0 0,5-10 0,4-8 342,12-32 1,-21 45-256,-1 0 0,0 0 1,0 0-1,-1-1 0,-1 1 1,1-16-1,-2 22-110,0 0 0,0-1 0,-1 1 0,0 0 1,0 0-1,0 0 0,-1 0 0,-2-6 0,3 7-30,0 2-13,1-1 1,-1 1 0,1 0 0,-1 0 0,0-1 0,1 1 0,-1 0-1,0 0 1,0 0 0,0 0 0,0 0 0,0 0 0,0 0 0,-2-1-1,1 1 0,1 1-1,-1 0 1,1-1 0,-1 1-1,1 0 1,-1 0-1,1 0 1,-1 0-1,0 0 1,1 1 0,-1-1-1,1 0 1,-1 1-1,1-1 1,-1 1-1,-1 0 1,-3 2-9,0-1 0,0 1 1,0 0-1,1 1 0,-1-1 1,1 1-1,0 0 0,-7 7 1,-3 7-198,1 1 0,1 1 0,0 0 0,-15 35 1,21-39-69,1 1 1,1-1 0,0 1-1,-2 18 1,6-24-179,0-1 0,0 1 0,1 0 0,0-1-1,1 1 1,0 0 0,5 16 0,-6-25 294,0-1-1,0 1 1,1-1 0,-1 1-1,1-1 1,0 1-1,-1-1 1,1 0 0,0 1-1,0-1 1,0 0 0,-1 0-1,1 0 1,1 1-1,-1-1 1,0 0 0,0 0-1,0 0 1,1-1 0,-1 1-1,2 1 1,-1-2-49,-1 0-1,1 0 1,-1 0 0,1 0 0,-1 0 0,1 0 0,0 0 0,-1 0-1,1-1 1,-1 1 0,1-1 0,-1 1 0,0-1 0,1 0-1,-1 0 1,0 1 0,3-3 0,17-11-3719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8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9856,'6'-24'3205,"-6"24"-3151,0 0 0,0-1 0,0 1 0,0 0 0,0-1 0,0 1 0,0 0 0,0-1 0,0 1 0,0 0 0,0 0 0,1-1 0,-1 1 0,0 0 0,0-1-1,0 1 1,1 0 0,-1 0 0,0 0 0,0-1 0,1 1 0,-1 0 0,0 0 0,1-1 0,12-7 986,-13 8-980,1-1 0,-1 1-1,0 0 1,1 0 0,-1 0-1,0 0 1,1 0 0,-1 0-1,0 0 1,1 0 0,-1 0-1,0 0 1,0 0 0,1 0-1,-1 0 1,0 0 0,1 0 0,-1 0-1,0 1 1,1-1 0,-1 0-1,0 0 1,0 0 0,1 0-1,-1 1 1,0-1 0,0 0-1,1 0 1,-1 1 0,0-1 0,0 0-1,1 0 1,-1 1 82,3 1 111,0-1 0,1 1 0,-1 0 1,0 1-1,-1-1 0,1 1 0,0-1 0,-1 1 0,3 3 0,8 8 352,2 1-311,0 0 21,-1 1-1,13 19 0,161 229 1484,-146-207-1420,-3 1 1,59 119 0,-60-89-19,52 172 0,-58-126-587,15 140 0,-40-184-2144,-7-31-3028,0-44 3122,0-4-2315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17 103 9600,'-11'21'3120,"5"-13"3378,10-13-4623,49-47-275,-44 44-1681,2 0 1,-1 0 0,1 1 0,0 1 0,1 0-1,0 0 1,0 1 0,0 1 0,0 0 0,20-4-1,-19 6-986,0 1-1,0 0 0,0 0 0,0 2 0,0-1 0,17 4 1,-2 3-3413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19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25 123 10368,'-17'42'3429,"17"-41"-3137,0-1-1,0 1 1,-1-1 0,1 1-1,0-1 1,0 1 0,-1 0-1,1-1 1,0 1 0,-1-1-1,1 1 1,-1-1 0,1 0 0,-1 1-1,1-1 1,0 1 0,-1-1-1,0 0 1,0 1 0,6-3 2028,6 1-1770,1 0-1,-1-1 0,1-1 1,15-5-1,-5 2-288,29-8-5,230-53-1749,-180 41-3449,-88 22 2817,0-1 0,23-13 0,-9 0-2216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0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43 9088,'-19'-43'14858,"112"278"-12861,-56-148-1653,-16-30-162,16 65-1,36 171 134,-43-184-291,18 68 5,-9-31-360,-30-119-59,-7-21-179,0-1 0,0 1 1,0 0-1,-1 0 0,1 7 1,11-39-11747,0 1 7665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123 249 9856,'0'0'0,"-2"-24"4416,2 23-4289,0 0-1,-1 0 0,1 0 1,0 0-1,-1 0 1,1 0-1,0 0 0,-1 1 1,1-1-1,-1 0 0,0 0 1,1 0-1,-1 0 0,0 1 1,1-1-1,-1 0 0,0 1 1,0-1-1,0 0 0,-3-1 454,1-1 0,0 1-1,0-1 1,0 0-1,-4-4 1,6 5-311,-1 0-1,0 0 1,0 0-1,1 0 1,-1 0 0,0 1-1,-1-1 1,1 1 0,0-1-1,0 1 1,-1 0 0,1 0-1,-1 0 1,1 0 0,-4-1-1,6 2-235,-1 0 0,1 0-1,-1 0 1,0 1 0,1-1-1,-1 0 1,1 0 0,-1 0-1,0 1 1,1-1 0,-1 0-1,1 1 1,-1-1 0,1 0 0,-1 1-1,1-1 1,0 1 0,-1-1-1,1 1 1,-1-1 0,0 1-1,-7 19 172,0 13-68,-7 55 0,11-53-127,1 0 0,4 61 0,17 113 385,-10-166-298,21 65 0,-21-84-98,1 0 0,1-1 0,2 0 0,13 22 0,-17-32 9,0 0 0,1 0 0,1-1 0,0-1 0,0 1 0,1-1 0,0-1 0,1 0 1,0-1-1,1 0 0,14 7 0,-14-9 29,1 0-1,0-2 1,0 0 0,0 0 0,1-1-1,-1-1 1,1-1 0,0 0-1,17 0 1,-24-2 3,0 0-1,0-1 1,0 0 0,-1 0-1,1-1 1,0 0-1,-1 0 1,0-1-1,1 0 1,-1 0 0,0-1-1,0 0 1,-1 0-1,1 0 1,-1-1 0,8-7-1,-1-3 94,-1-1 0,0 0 0,-1-1-1,0 0 1,-2 0 0,14-34 0,-16 32-70,0-1 0,-1 1 0,0-2 1,-2 1-1,-1 0 0,0-1 0,-2 0 1,0-23-1,-1 36-50,0-22 38,-1 0 0,-1-1-1,-1 1 1,-9-30 0,-26-48 41,27 81-126,-25-47 0,-20-6-89,43 64 94,-15-21-94,-57-57 1,67 77 43,-1 1 1,-1 1-1,0 1 0,-38-21 0,45 29-158,0-1-1,-19-5 1,28 11 110,0 0 0,-1 0 0,1 0 0,-1 1 0,1-1 0,-1 1 0,1 0 1,-1 1-1,0-1 0,1 1 0,-7 1 0,8-1-73,0 0 1,0 0-1,0 0 0,0 0 1,0 1-1,1-1 0,-1 1 1,0 0-1,1 0 0,-1 0 1,1 0-1,-1 0 0,1 1 1,0-1-1,0 1 0,0-1 1,0 1-1,1 0 0,-1 0 1,1-1-1,-1 1 0,1 0 1,0 0-1,0 1 0,1-1 1,-1 0-1,1 0 0,-1 0 1,1 1-1,0-1 0,1 4 1,0-2-470,0 1 1,0-1 0,5 11-1,8 14-4193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117 200 8960,'-49'0'5621,"47"0"-5294,0 0 1,0 0-1,0 0 0,-1 1 1,1-1-1,0 1 0,0-1 1,0 1-1,0 0 1,0 0-1,1 0 0,-4 2 1,4-2-93,-1 0 1,1 0-1,-1 0 1,0-1-1,0 1 1,1 0-1,-1-1 1,0 1-1,0-1 1,0 1-1,0-1 1,-2 0-1,4 0-195,0 0 0,-1 0 0,1 1 0,-1-1 0,1 0 0,-1 0 0,1 0 0,-1 0 0,1 0 0,-1 0 0,1 0 0,0-1 0,-1 1 0,1 0 0,-1 0 0,1 0 0,-1 0 0,1-1 0,0 1 0,-1 0 0,1 0 0,0-1-1,-1 1 1,1 0 0,-1 0 0,1-1 0,0 1 0,0 0 0,-1-1 0,1 1 0,0-1 0,0 1 0,-1 0 0,1-1 0,0 1 0,0-1 0,0 1 0,0-1 0,0 1 0,0 0 0,-1-1 0,1 1 0,0-1 0,0 1 0,1-1 0,-1-2 7,1 0 0,0 0 1,0 1-1,0-1 0,4-4 0,-2 0 119,2 0-60,-1 0 0,1 0 1,0 0-1,1 1 0,-1-1 1,11-7-1,39-29 343,-47 38-389,4-4 16,0 0 1,1 1-1,0 0 0,1 1 1,0 1-1,0 0 0,0 1 0,1 0 1,27-4-1,-37 8-16,1 0-1,-1 1 1,0 0 0,1 0-1,-1 0 1,0 1 0,0-1-1,1 1 1,-1 0 0,0 1-1,0-1 1,0 1 0,0 0-1,0 1 1,-1-1 0,1 1-1,-1 0 1,1 0 0,-1 0-1,7 8 1,-2-1 25,-1 1 1,-1 1-1,0-1 0,0 1 1,-2 1-1,6 14 0,-2 0-5,-2 1 0,6 41 0,2 66 203,-1 117-176,-1-92-103,-8-124-48,1-1 0,16 50 0,-20-81 54,-1 1 0,1 0 0,0-1 0,1 1 1,-1-1-1,1 0 0,3 4 0,-5-6-3,1-1-1,-1 1 1,1-1 0,0 1-1,-1-1 1,1 0 0,0 0-1,0 0 1,0 0 0,0 0-1,0 0 1,0 0 0,0-1-1,1 1 1,-1-1 0,0 1-1,0-1 1,3 0 0,2 0-41,0-1 0,0 0 0,0-1 1,0 0-1,0 0 0,-1 0 0,7-3 0,49-27-2042,-45 22 818,55-33-7318,-52 31 3419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1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 11648,'0'-1'370,"0"0"-223,0 1 0,0 0 0,0-1 0,0 1 0,0 0 0,0 0 0,0-1 0,0 1 1,0 0-1,0 0 0,0-1 0,0 1 0,0 0 0,0-1 0,0 1 0,0 0 0,0 0 0,0-1 1,0 1-1,0 0 0,0 0 0,-1-1 0,1 1 0,0 0 0,0 0 0,0-1 0,0 1 0,-1 0 1,1 0-1,0 0 0,0-1 0,-1 1 0,1 0 0,0 0 0,0 0 0,-1 0 0,1 0 0,0 0 1,0-1-1,-1 1 0,1 0 0,0 0 0,-1 0 0,0 20 2808,-5 85-1227,4-46-1250,3 70 27,1-112-478,0 1-1,0-1 0,2 0 0,0 0 1,9 22-1,-11-33 22,1 0 1,0 0-1,1 0 1,0-1-1,-1 1 1,2-1-1,-1 0 1,1 0 0,-1 0-1,1-1 1,0 0-1,1 0 1,-1 0-1,1 0 1,0-1-1,0 0 1,0 0-1,0-1 1,1 1-1,-1-1 1,0-1-1,14 2 1,-4-1-21,0-1 0,1-1 1,-1-1-1,0-1 0,0 0 1,0-1-1,0 0 0,22-8 1,54-24-1140,-31 11-1803,1 3-5109,-32 14 1543,-2 3 1947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2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 11008,'-7'-6'11546,"15"19"-9893,-1 1-1109,54 80 1078,-48-74-1515,0 1 0,-2 1 0,12 29 0,-17-38-71,65 176 324,-37-93-299,135 358-696,-117-330-3423,-48-114 2688,0-1 1,1 1 0,7 11-1,1-3-3685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0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22 11520,'-1'0'528,"0"-3"347,-1 1-1,0 0 1,0 0 0,0 0 0,0 0 0,-5-4 0,-3 4 5672,14 14-5896,20 69 184,65 151-1,-33-75-4864,-37-98-3529,-12-43 2829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6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36 8960,'0'-20'2896,"0"19"-2803,0 1 0,0-1 0,0 0 1,0 1-1,0-1 0,0 1 0,0-1 1,0 1-1,-7-10 8443,9 13-8253,5 31 517,14 42-189,51 121-1,-40-111-2824,-17-27-2169,-8-28-555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8832,'0'0'4064,"6"11"-3200,-1 0-768,1-4 32,14 10-64,0 1-64,13 10 32,-7-4-608,26 22-160,-12-11-2976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6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128 372 9600,'15'14'3120,"-11"-7"139,-9-6 83,-9-6-498,7 2-2650,0-1 0,0-1 1,0 1-1,1-1 0,0 0 1,0-1-1,0 1 0,1-1 1,0 0-1,0 0 0,0-1 1,1 0-1,0 0 0,-6-13 1,2-2 85,0 0 1,2 0-1,-7-40 1,12 53-230,0 0 0,0 1 1,1-1-1,0 0 0,1 0 0,0 1 1,0-1-1,3-9 0,-2 13-4,0 0 0,-1 0 0,1 0 0,1 0 1,-1 1-1,1-1 0,0 1 0,0-1 0,0 1 0,0 0 0,1 0 0,0 1 1,0-1-1,5-3 0,-8 6-17,0 0 0,1 0-1,-1 1 1,0-1 0,1 0 0,-1 1 0,1-1 0,-1 1 0,1-1-1,-1 1 1,1-1 0,-1 1 0,1 0 0,0 0 0,-1 0 0,1 0 0,-1 0-1,1 0 1,-1 1 0,1-1 0,-1 0 0,1 1 0,-1-1 0,1 1-1,-1 0 1,1-1 0,2 3 0,-1 0 8,1 0 0,-1 1 0,1-1 1,-1 1-1,0-1 0,-1 1 0,5 7 0,17 33-46,35 90 0,-17-39-741,-12-26-1072,-23-55 273,15 24 0,-5-9-3079,-10-17-551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25 158 8320,'-5'-5'2795,"4"5"-2394,1-1 0,-1 0 1,1 1-1,-1-1 1,0 1-1,1-1 0,-1 1 1,0 0-1,0-1 0,1 1 1,-1 0-1,0-1 1,0 1-1,-1 0 0,2-1-225,-1 1-1,1 0 0,-1 0 1,1-1-1,-1 1 0,1-1 0,0 1 1,-1 0-1,1-1 0,-1 1 0,1-1 1,0 1-1,-1-1 0,1 1 1,0-1-1,-1 1 0,1-1 0,0 0 1,0 1-1,0-1 0,0 1 1,-1-1-1,1 1 0,0-1 0,0 0 1,0 1-1,0-1 0,1-1 0,0-18 1804,1 16-1901,0 0 0,0 0 1,1 0-1,-1 0 0,1 1 1,0-1-1,0 1 0,0 0 0,0 0 1,0 0-1,1 0 0,-1 0 1,6-2-1,6-3 26,0 1 1,19-7-1,-16 6 87,-1 2 175,22-7 1,-35 12-220,1 0 0,-1 0 0,0 1 0,1-1 1,-1 1-1,1 0 0,-1 0 0,1 0 0,-1 1 0,8 1 0,-11-1-104,1 0-1,0 0 1,0 1-1,0-1 1,-1 1-1,1-1 1,-1 1-1,1-1 1,-1 1-1,0 0 0,0 0 1,1-1-1,-1 1 1,0 0-1,-1 0 1,1 0-1,0 0 1,0 4-1,1 1-11,0 0-1,-1 0 1,0 0 0,0 8-1,-2-3 13,0 0-1,-5 19 1,4-23-106,1 0-1,-1 0 1,1 1 0,1-1 0,-1 0-1,1 1 1,3 13 0,-2-16 3,0 0 1,1 0 0,0 0-1,0-1 1,1 1 0,-1-1-1,1 1 1,0-1 0,1 0-1,-1 0 1,1-1 0,0 1-1,0-1 1,1 0 0,4 4-1,2 3 155,0 0 0,-1 0 0,0 1-1,-1 1 1,0-1 0,-1 1 0,0 1-1,-1 0 1,-1 0 0,0 0 0,-1 1-1,-1-1 1,0 1 0,-1 0 0,0 1-1,0 24 1,-3-27-26,0-1 0,-1 0 1,-1 1-1,0-1 0,-4 15 0,3-19-140,0 0 0,-1-1 1,0 1-1,0-1 0,0 1 0,-1-1 0,0 0 0,-1-1 1,-6 7-1,2-3-623,1-1 0,-2-1 0,1 0 0,-1-1 0,0 1 0,-1-2 0,-14 7 0,-39 10-6932,37-10 2394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08:49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2008 7296,'-24'-28'4517,"24"27"-4330,-1 1 1,1-1-1,-1 1 0,0 0 1,1-1-1,-1 1 0,0 0 0,1-1 1,-1 1-1,0 0 0,1 0 1,-1 0-1,0 0 0,1-1 1,-1 1-1,-1 0 0,-8-2 1269,7-1-1045,-1 0 0,1-1 0,0 1 0,0-1 0,0 0 0,0 0 0,0 0 0,1 0 0,0 0 0,0 0 0,0-1 0,1 1 0,-1-1 0,1 1 0,-1-7 0,4-4 510,3 11-487,2 10 243,-7-5-665,7 8 318,-1 1 0,8 20 0,0 1-143,-3 1 0,9 33-1,61 258 518,-14-32-192,-1-35-93,-13-59-139,67 237 130,11-38-244,-68-247-112,-21-54-39,-34-77-1,0 0 0,1-1 0,0 0 0,15 19-1,-21-33 11,0 1 0,1-1-1,-1-1 1,1 1-1,0 0 1,0-1 0,-1 0-1,1 0 1,1 0 0,-1 0-1,0-1 1,0 0-1,1 0 1,-1 0 0,1 0-1,-1 0 1,9-1-1,6 0-41,-1-2-1,37-6 0,-50 7 8,194-28 80,-160 23 33,50-13-1,-76 16-85,61-16 10,107-43 1,-111 33-29,55-22 15,276-77-19,-267 89 14,117-29 86,190-27 12,-58 17-122,46-7 256,-38-10-160,38-22 0,-51-2-154,-269 78 119,96-31 80,495-115-109,-667 177 99,-25 7-66,0 1-1,0 0 1,0 0-1,16-1 1,-23 3-50,0 0 1,-1 0 0,1 0-1,0 0 1,0 0 0,0-1-1,-1 1 1,1 0 0,0 0-1,0-1 1,0 1 0,-1 0-1,1-1 1,0 1 0,-1 0-1,1-1 1,0 1 0,-1-1-1,1 1 1,-1-1 0,1 1-1,0-1 1,-1 0 0,0 1-1,1-1 1,-1 0 0,1 1-1,-1-1 1,0 0 0,1 0-1,-1 1 1,0-1 0,0 0-1,0 0 1,1 0-1,-1 1 1,0-1 0,0 0-1,0 0 1,0 0 0,-1 1-1,1-1 1,0 0 0,0-1-1,-1-2-2,0-1 0,0 1 0,-1 0 0,1-1 0,-1 1 0,-3-4-1,-25-39-2,16 28 12,-17-33 0,-73-168-76,100 211 65,-121-308-384,13-37-161,16 51 54,-104-254 107,134 405 277,-106-200-448,161 331 497,-99-179-98,84 158 196,-2 0 1,-50-57 0,61 80 14,11 11-47,-1 1-1,1-1 1,-2 1 0,1 1 0,-1-1-1,-13-7 1,17 12-24,-9-6 162,1 1 0,-1 1-1,-1 0 1,1 0-1,-1 2 1,0 0 0,-21-4-1,4 7-74,1 1 0,-35 6-1,-219 16 89,43-4-78,-24 9-290,-35 15 289,-24 38-160,317-78 84,-153 51 2,-77 52 79,148-63-38,-90 44 25,-94 42-139,-96 13 490,338-130-388,-255 92 167,54-5-177,71-26-13,7-3 148,5 0-7,113-51-163,24-12 7,-168 91-32,111-49-147,-115 105 1,163-136-338,-29 20 1,29-22-2162,-26 22 1,40-31 1528,-1 1-1182,1 0 0,-10 13 0,3-3-2462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9472,'0'6'13953,"0"-1"-14477,2 33 1931,13 65 1,-7-53-1023,15 119 455,7 49 202,-26-192-850,0 50 0,-4-76-317,0 1 0,1-1 0,-1 1 1,0-1-1,0 0 0,0 1 0,0-1 0,0 0 0,0 1 0,0-1 0,1 0 0,-1 1 0,0-1 0,0 0 1,0 1-1,1-1 0,-1 0 0,0 1 0,0-1 0,1 0 0,-1 0 0,0 0 0,1 1 0,-1-1 0,0 0 1,1 0-1,-1 0 0,0 0 0,1 1 0,-1-1 0,1 0 0,-1 0 0,0 0 0,1 0 0,-1 0 1,0 0-1,1 0 0,-1 0 0,1 0 0,-1 0 0,0 0 0,1 0 0,-1-1 0,0 1 0,1 0 0,-1 0 1,1 0-1,-1 0 0,0-1 0,1 1 0,18-10-7611,-8 2 3005,1-2 641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36 9472,'-1'-1'1355,"0"1"-904,1 0 1,-1-1 0,1 1 0,-1 0-1,1 0 1,-1 0 0,0 0-1,1 0 1,-1 0 0,1 0-1,-1 0 1,1 0 0,-1 0-1,0 0 1,0 0 0,-10 7 3261,-8 18-2859,12-15 386,4-5-1193,0-1 1,0 1-1,0 0 1,1-1-1,0 1 1,0 1-1,1-1 1,-1 0-1,1 0 1,0 1-1,0 6 1,-1 9 40,3 33 0,0-32-18,1 31 32,2 0 0,2 0 1,3-1-1,30 101 1,-37-148-101,0 0 0,0 0 0,0 0 0,1 0 0,0 0 0,0-1 0,0 1 0,7 6 0,-9-10 17,1 1 0,0-1 0,0 1 0,1-1 0,-1 1 0,0-1 0,0 0 0,1 0 0,-1 0-1,0 0 1,1-1 0,-1 1 0,1-1 0,-1 1 0,1-1 0,-1 0 0,1 0 0,-1 0 0,1 0 0,4-1 0,1-1 52,0 0 1,0 0 0,0-1 0,0 0 0,-1 0-1,1-1 1,-1 0 0,0 0 0,0-1 0,12-10-1,-11 8 12,-1-1-1,0 0 0,0-1 0,-1 0 0,0 0 0,-1 0 0,7-16 0,-3 0 22,-1 1-1,-2-2 1,0 1-1,-2 0 0,0-1 1,-1-30-1,-3 39-90,0 0 0,-2 1 0,0-1 0,0 1-1,-2-1 1,0 1 0,-1 0 0,0 0 0,-16-29 0,15 34-62,0 0 0,-1 1 0,0 0 1,-1 0-1,0 1 0,0 0 0,-1 0 0,0 1 1,-1 0-1,0 0 0,0 1 0,0 1 0,-23-11 1,30 16-326,-1 0 0,0 0 0,1 0 0,-1 1 0,1 0 0,-1-1 1,-5 1-1,4 1-785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4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1 327 8704,'1'2'2226,"-1"-2"-2125,1 0 1,-1 0-1,0 0 0,0 0 0,0 0 0,0 0 1,0 0-1,0 0 0,1 0 0,-1 0 0,0 0 1,0 0-1,0 0 0,0 0 0,0 0 0,2-1 1620,-1 1-1620,12-9 2328,11-14-798,42-48-700,-55 60-913,1 1-1,1 0 1,0 1 0,15-9-1,-26 17-21,-1 0-1,1 0 1,0 0-1,-1 0 1,1 1-1,0-1 1,0 1 0,-1-1-1,1 1 1,0 0-1,0 0 1,0-1-1,-1 1 1,1 1-1,0-1 1,0 0 0,0 0-1,-1 1 1,1-1-1,0 1 1,0-1-1,1 2 1,0 0-50,0 0 0,0 0 1,0 1-1,-1-1 0,1 1 0,-1 0 1,0-1-1,0 1 0,0 0 1,2 5-1,-3-8 25,4 10-1627,0-1 1,1-1 0,9 12-1,-6-12-1970</inkml:trace>
  <inkml:trace contextRef="#ctx0" brushRef="#br0" timeOffset="1">91 6 11392,'-6'-5'4288,"2"7"-3329,4 1 225,4-3-1600,-1-3-32,3 3 256,3 0-415,4 0-129,6 0-256,5 3-32,4-1-2144,4 1-1696,-2 0 1728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123 166 11008,'-5'2'1755,"3"-1"-840,0 0 0,0 1 1,0-2-1,0 1 0,0 0 1,-1 0-1,1-1 0,0 1 1,-1-1-1,-2 0 0,1 0-855,1 0-1,-1 1 0,0-1 0,1 0 1,-1 1-1,1 0 0,-1 0 0,1 0 1,0 0-1,-1 0 0,1 1 0,0 0 1,0-1-1,0 1 0,0 0 0,0 1 1,0-1-1,0 0 0,1 1 0,-1 0 1,1-1-1,0 1 0,0 0 0,0 0 1,0 0-1,-1 4 0,1-3-86,1 0-1,-1-1 0,1 1 0,0 0 1,1 0-1,-1-1 0,0 6 1,1-8 26,0 0 0,0 1 1,0-1-1,0 0 1,0 0-1,0 0 0,1 0 1,-1 0-1,0 0 0,1 0 1,-1 0-1,1 0 1,-1 0-1,1 0 0,-1 0 1,1 0-1,0 0 1,-1 0-1,1 0 0,0 0 1,0-1-1,0 1 1,0 0-1,-1 0 0,1-1 1,0 1-1,0-1 0,0 1 1,2 0-1,122 35 380,-109-32-358,1 1 1,-1 0-1,0 1 0,-1 1 1,0 1-1,0 0 0,0 1 1,-1 0-1,22 20 0,-32-24 83,0 0-1,1 0 1,-2 1-1,1 0 1,-1-1 0,0 1-1,0 1 1,0-1-1,-1 0 1,0 1-1,0-1 1,-1 1-1,0-1 1,0 1-1,0 0 1,-1-1 0,0 1-1,-1 8 1,0-4 12,-1 0 0,0 0 1,0 0-1,-1-1 1,-1 1-1,1 0 1,-2-1-1,0 0 0,0 0 1,-8 11-1,7-14-127,1-1 0,-1-1-1,0 1 1,0-1 0,0 0-1,-1 0 1,0-1 0,0 0-1,0 0 1,0-1 0,-1 0 0,1 0-1,-1 0 1,0-1 0,0 0-1,-12 1 1,18-3-13,1-1-1,0 1 0,-1 0 1,1 0-1,0-1 1,0 1-1,-1 0 0,1-1 1,0 1-1,0-1 1,0 0-1,-1 1 1,1-1-1,0 0 0,0 0 1,0 0-1,0 0 1,0 0-1,1 0 0,-1 0 1,0 0-1,0 0 1,1 0-1,-1 0 1,0-1-1,1 1 0,-1 0 1,1 0-1,0-1 1,-1 1-1,1 0 0,0-1 1,0-1-1,-1-7-95,0 1-1,1-1 0,2-16 1,-1 13 137,2-16-24,1 0 0,1 0 0,15-46 0,38-82-75,-40 112 91,23-63 231,-37 94-173,0 1 1,4-25 0,-7 32 55,-1-1 0,1 1 0,-1-1 1,0 1-1,-1-1 0,1 1 0,-1-1 0,-2-5 0,2 9-101,0 1-1,0 0 0,-1 0 0,1 0 0,0 0 0,-1 0 0,1 0 0,-1 0 0,0 0 0,1 1 0,-1-1 1,0 1-1,0-1 0,0 1 0,0 0 0,0 0 0,0 0 0,-1 0 0,1 0 0,0 0 0,-1 0 0,1 1 0,0-1 1,-1 1-1,1 0 0,-1 0 0,1 0 0,-5 0 0,-1 1-47,0 0-1,1 0 1,-1 0-1,1 1 1,-1 0-1,1 1 1,-13 6-1,6-4-85,11-3-253,-1-1-1,0 1 1,0 0-1,1 0 1,-4 3 0,6-5 136,0 1 0,1 0 0,-1-1 0,1 1 0,-1-1 0,0 1 0,1 0 0,0 0 0,-1-1 0,1 1 0,-1 0 0,1 0 0,0-1 0,0 1 1,-1 0-1,1 0 0,0 0 0,0 0 0,0-1 0,0 1 0,0 0 0,0 0 0,0 0 0,0 0 0,0 0 0,0-1 0,1 1 0,-1 0 0,1 1 0,-1-2 18,0 0 0,0 1 0,1-1 0,-1 1 0,0-1-1,1 0 1,-1 0 0,0 1 0,1-1 0,-1 0 0,1 0-1,-1 1 1,0-1 0,1 0 0,-1 0 0,1 0 0,-1 0 0,1 1-1,-1-1 1,1 0 0,-1 0 0,0 0 0,1 0 0,-1 0-1,1 0 1,-1 0 0,1-1 0,-1 1 0,1 0 0,-1 0-1,1 0 1,18-4-3991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9600,'-7'-1'12949,"11"2"-12069,53 3 2133,68-4-2547,-71 0-2676,-54 0 2194,16 2-2906,-15-2 2683,-1 0 0,1 0 0,-1 0 0,1 1 0,-1-1 0,1 0 0,-1 0 0,0 1 0,1-1 0,-1 0 0,1 1 1,-1-1-1,0 1 0,0-1 0,1 0 0,-1 1 0,0-1 0,1 1 0,-1-1 0,0 1 0,0-1 0,0 1 0,0-1 0,0 1 0,1-1 0,-1 1 0,0-1 0,0 1 0,0 0 1,0 6-4402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4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87 10112,'-2'8'9885,"8"-6"-5812,15-8-4507,-9 2 984,162-38-3877,-60 8-7436,-82 23 6715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5 177 10880,'-5'-11'9057,"5"-4"-6640,6-14-1716,-3 20-532,1 0 0,0 0 0,0 0 0,1 0 0,0 1 0,0 0 0,10-11 0,-12 15-117,1 0 0,-1 1 0,1 0 0,-1 0 0,1 0 0,0 0 0,0 0 0,0 1 0,0 0 0,1 0 0,-1 0 0,1 0 0,-1 1 0,1 0 0,0 0 0,-1 0 0,8 0 0,-9 1 65,1 0 0,0 1 0,0 0 0,0-1 0,-1 2 0,1-1 0,0 0-1,-1 1 1,1-1 0,-1 1 0,0 0 0,0 0 0,1 1 0,-1-1 0,-1 1 0,1-1 0,3 4-1,-2-1 63,0 0 0,-1 0 0,1 0 0,-1 0 0,0 0 0,0 1 0,-1 0 0,0-1 0,3 13-1,-2-1-114,0 1-1,-2-1 1,0 1-1,-1-1 1,0 1 0,-2 0-1,0-1 1,-1 1-1,-1-1 1,-8 25-1,11-40-95,0-1 0,1 1 0,-1-1-1,1 1 1,-1 0 0,1-1 0,0 1 0,0 0-1,0-1 1,0 1 0,0 0 0,0-1 0,0 1 0,0 0-1,1 1 1,0-1 7,0-1 0,0 0-1,-1 0 1,1 0 0,0 0 0,0 0-1,0 0 1,0-1 0,0 1 0,0 0-1,0 0 1,1-1 0,-1 1 0,0-1-1,0 1 1,0-1 0,1 1 0,-1-1-1,0 0 1,2 1 0,26 3-13,-1-1 0,0-2 0,30-1 0,49 3-13,-93-2 26,-1 0 169,-1 1 1,1 0-1,15 4 1,-26-5-71,1 0 0,-1 0 0,0-1 0,1 1 0,-1 0 0,0 1 0,0-1 0,0 0 1,0 1-1,0-1 0,0 1 0,0 0 0,-1-1 0,1 1 0,-1 0 0,1 0 0,-1 0 0,1 0 0,-1 0 0,0 1 0,0-1 1,0 0-1,0 3 0,-1-2-48,0-1 1,0 0-1,0 0 1,0 0-1,-1 1 1,1-1-1,-1 0 1,1 0-1,-1 0 0,0 0 1,0 0-1,0 0 1,0 0-1,-1 2 1,-2 1-18,1 0 0,-1-1 0,0 1 0,-5 4 0,-6 3-5,0 0 0,-1-1 0,0-1 0,-23 10 0,-72 27-450,94-40 350,14-6 6,0 0 0,0 0 0,1 0 0,-1 0 0,0 0 1,0-1-1,0 0 0,-1 1 0,1-1 0,-4 0 0,6-1 14,0 1 0,1 0 0,-1 0 0,0-1-1,1 1 1,-1 0 0,0-1 0,1 1 0,-1-1 0,0 1 0,1-1-1,-1 1 1,1-1 0,-1 1 0,0-1 0,1 1 0,-1-2-1,0 1-74,1-1-1,-1 0 1,0 1-1,1-1 1,-1 0-1,1 1 0,0-1 1,0 0-1,0 1 1,0-4-1,0 2-198,0-1 1,1 0-1,-1 1 0,1-1 0,0 1 0,0-1 1,1 1-1,-1-1 0,1 1 0,-1 0 0,1 0 1,3-4-1,-1 2-393,0 0 1,0 1 0,0-1-1,1 1 1,-1 0 0,10-6-1,15-5-4296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12160,'-3'4'10471,"-6"25"-7657,6 36-1202,2-18-1283,0 77-155,1-68-1596,3-36-872,1-13-181,-4-7 2333,0 0 0,0 0 0,1 0 0,-1 0 0,0 1 0,0-1 0,0 0 0,1 0-1,-1 0 1,0 0 0,0-1 0,1 1 0,-1 0 0,0 0 0,0 0 0,0 0 0,1 0 0,-1 0 0,0 0-1,0 0 1,0 0 0,1 0 0,-1-1 0,0 1 0,0 0 0,0 0-142,1 0 142,-1-1 0,0 1-1,0 0 1,0 0 0,0-1 0,8-8-4876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11904,'0'1'600,"-1"0"1,0 0 0,1 1-1,-1-1 1,1 0 0,0 0 0,-1 1-1,1-1 1,0 0 0,0 1-1,0-1 1,0 0 0,0 1-1,0 1 1,1 0-233,-1-1 0,1 0 0,0 0 0,0 0 0,0 0 1,0 0-1,0 0 0,2 2 0,3 3-341,0 0 0,0-1 0,11 9 0,-9-8 571,17 13-364,0 0 0,2-2 0,46 24 0,93 31-792,-165-73 506,35 12-1705,-35-12 1394,1 1 0,0-1 0,-1 1 0,1-1-1,0 0 1,0 0 0,-1 0 0,1 0 0,0 0-1,0 0 1,-1 0 0,1 0 0,0-1 0,-1 1-1,1-1 1,0 1 0,2-3 0,1-3-4538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47 10880,'-16'-6'8997,"25"1"-7115,10-2-1336,1 0-1,0 2 0,0 0 0,0 1 0,1 1 0,-1 0 1,1 2-1,24 1 0,-42 0-460,-1 1 0,1-1 0,0 1-1,-1-1 1,1 1 0,-1 0 0,0 0 0,1 0 0,-1 0 0,0 0 0,1 0 0,-1 1 0,0-1-1,0 1 1,0 0 0,0-1 0,0 1 0,-1 0 0,1 0 0,-1 0 0,1 0 0,-1 1 0,1-1-1,-1 0 1,0 1 0,1 3 0,1 6 43,0 0 0,-1 0 0,0 0 0,0 19 0,1 1-58,0-4 13,-3-19-70,0 0 1,1 0-1,1-1 0,-1 1 1,2 0-1,-1-1 0,1 1 1,6 12-1,-8-19-13,0-1 0,0 1 0,1-1 0,-1 1 1,0-1-1,0 1 0,1-1 0,-1 0 0,1 0 0,-1 0 0,1 0 0,0 0 0,-1 0 0,1 0 0,0-1 0,0 1 1,0 0-1,-1-1 0,1 0 0,0 1 0,0-1 0,0 0 0,0 0 0,0 0 0,0 0 0,-1 0 0,5-1 0,2-2-10,0 0-1,1 0 1,-1-1-1,-1 0 1,9-5-1,-8 4-777,1 0-1,12-4 0,-18 8-257,1 0-1,-1 1 0,1-1 0,-1 1 1,1 0-1,0 0 0,-1 0 0,1 0 1,-1 1-1,7 1 0,9 2-4611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4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8 8064,'-4'-7'13095,"-1"7"-10308,-3 18-723,-28 89-328,-11 36-1590,35-101-318,-38 121 352,35-121-1173,-37 71 0,47-105 1486,-3-2-5037,4-20-5666,4-6 5853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11392,'4'-2'8970,"6"11"-7125,13 5-975,11 5-238,-1 1 0,-1 2 0,39 34 0,-19-1-251,-3 3 1,50 75 0,6 6-167,-103-135-302,1 0 1,0 0-1,1-1 1,-1 1 0,1-1-1,-1 0 1,1 0-1,0-1 1,7 5 0,-11-7-7,0 0 0,1 0 0,-1 0 0,0 0 1,1 0-1,-1 0 0,0 0 0,1 0 0,-1 0 1,0 0-1,1 0 0,-1 0 0,0 0 0,1 0 1,-1 0-1,0 0 0,1-1 0,-1 1 0,0 0 1,1 0-1,-1 0 0,0 0 0,0-1 0,1 1 1,-1 0-1,0 0 0,0-1 0,1 1 0,-1 0 1,0 0-1,0-1 0,0 1 0,0 0 0,1-1 1,-1 1-1,0 0 0,0-1 0,3-14-3860,-3 13 3177,4-19-4493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9216,'0'0'415,"-1"1"1,1-1-1,-1 1 1,1-1 0,0 1-1,-1-1 1,1 1-1,0 0 1,0-1 0,0 1-1,-1 0 1,1-1-1,0 1 1,0-1 0,0 1-1,0 0 1,0-1-1,0 1 1,0 0-1,0-1 1,0 1 0,0 0-1,1 0 1,0 0-200,-1 0 0,1-1 0,-1 1 0,1 0 0,0-1 0,-1 1 0,1-1 0,0 1 0,-1-1 0,1 0 0,0 1 0,0-1 0,0 0 0,-1 1 0,3-1 0,4 1-144,-1 0 0,1 0 0,12-1 0,-13 0 796,196 0 359,-169-3-2406,-25 2-336,1 0 1,-1 1-1,0 0 0,11 1 1,-6 3-3339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5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60 114 8960,'-1'0'178,"1"0"1,0 0-1,0 0 0,-1-1 1,1 1-1,0 0 1,-1 0-1,1 0 1,0 0-1,-1 0 0,1 0 1,0-1-1,-1 1 1,1 0-1,0 0 1,-1 0-1,1 0 0,0 0 1,-1 0-1,1 0 1,-1 1-1,1-1 1,0 0-1,-1 0 0,1 0 1,0 0-1,-1 1 1,-10 7 2418,8-5-2309,1 0 0,-1 0 1,1 0-1,0 0 0,-3 5 0,4-2-113,-1-1 0,1 1 0,-1 0 0,2 0-1,-1 12 1,0-16-152,1 1 0,1 0 0,-1 0 0,0 0 0,1 0-1,0-1 1,-1 1 0,1 0 0,0 0 0,0-1 0,1 1 0,-1-1-1,0 1 1,3 2 0,-4-4 1,1-1 1,-1 1-1,0-1 1,1 0-1,-1 1 1,1-1-1,-1 0 0,0 1 1,1-1-1,-1 0 1,1 1-1,-1-1 1,1 0-1,-1 0 0,1 0 1,-1 0-1,1 1 1,-1-1-1,1 0 1,-1 0-1,1 0 0,-1 0 1,1 0-1,-1 0 1,1 0-1,0 0 1,0-1 19,0 1 1,0-1 0,-1 1 0,1-1 0,0 1 0,-1-1-1,1 0 1,-1 1 0,1-1 0,-1 0 0,1 0 0,-1 1-1,1-1 1,0-1 0,0-2 98,1 0-1,-1 0 0,0 0 1,0 0-1,1-6 1,-2 4-59,0-1 0,-1 0 0,0 1 0,0-1 0,0 0 0,-1 1 0,0 0 0,-1-1 1,1 1-1,-1 0 0,-7-11 0,8 13-390,-1 0 0,0 0 0,0 0 0,0 0 0,0 1 0,-1-1 1,1 1-1,-5-3 0,33 21-791,-17-9 937,0 0-1,1-1 1,-1-1 0,1 1 0,0-2 0,1 1-1,13 3 1,-22-7 208,0 0 1,1 0-1,-1 0 1,1 0-1,-1 0 0,0 0 1,1-1-1,-1 1 0,0 0 1,1-1-1,-1 1 0,0-1 1,0 1-1,1-1 0,-1 1 1,0-1-1,0 0 0,0 0 1,0 0-1,0 0 0,0 0 1,0 0-1,0 0 0,0 0 1,0 0-1,0-1 0,2-4 195,0 0-1,0 0 0,-1 0 0,2-10 0,4-8 362,-6 22-564,-1 1-1,1-1 1,0 0-1,0 1 1,-1 0-1,1-1 1,0 1-1,0 0 1,0 0 0,0 0-1,0 0 1,1 0-1,-1 1 1,0-1-1,0 1 1,4-1-1,-2 0-526,0 0-1,0 0 1,-1 0-1,7-4 1,10-7-4180,-8 1 353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12032,'12'-4'4479,"-4"2"-3487,9-7 512,-13 9-64,4-2-672,4-2-160,5-3-384,-1 3-160,3-3-32,2 0-192,-1-1 32,-3 1-1056,3 0-416,1-1-768,-5 1-191,4 0-2017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11904,'-4'0'8063</inkml:trace>
  <inkml:trace contextRef="#ctx0" brushRef="#br0" timeOffset="1">9 16 21279,'80'161'1436,"-13"-23"-1341,-56-116-84,46 75-678,-57-96 265,10 12-525,-7-10-1534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11520,'1'1'390,"0"0"0,0 0 1,-1 0-1,1 0 0,0 0 1,1 0-1,-1-1 0,0 1 1,0 0-1,0-1 0,0 1 1,0-1-1,1 1 0,-1-1 1,0 1-1,0-1 0,1 0 0,-1 0 1,0 0-1,1 0 0,-1 0 1,0 0-1,0 0 0,1 0 1,1-1-1,8-1 387,-1 0-1,12-4 1,-10 3-344,78-23 493,-42 11-1034,0 3 1,54-7-1,-61 18-3388,-21 1-1877,-12 0 696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288 116 7808,'-2'-6'808,"0"0"0,0 1 0,0-1 1,-1 1-1,1-1 0,-1 1 0,-1 0 0,1 0 1,-1 0-1,0 1 0,-5-7 0,3 6-367,0 1 0,0-1 1,0 1-1,0 0 0,-1 0 0,0 1 0,1 0 1,-14-5-1,13 7-269,1-1 1,0 1 0,-1 0 0,1 0 0,-1 1-1,0 0 1,1 0 0,-1 0 0,1 1-1,-1 0 1,1 1 0,-1-1 0,1 1-1,-8 3 1,9-2-159,1-1 0,0 1 0,-1-1 0,1 1 0,0 1 0,0-1-1,1 0 1,-1 1 0,1 0 0,0 0 0,0 0 0,0 0 0,0 0 0,1 1-1,-1-1 1,1 1 0,1-1 0,-1 1 0,-1 8 0,0 2-33,1 0 0,1 0 0,0 1 0,1-1 1,4 30-1,2-10-29,14 49 1,-7-45 98,1-1 1,26 49-1,47 67 462,-82-146-496,0-1 1,0 0-1,0 0 1,1 0-1,0-1 1,0 0-1,1 0 1,13 9-1,-15-12 1,1 1-1,0-2 0,0 1 1,0-1-1,1 0 1,-1 0-1,0-1 0,1 1 1,-1-1-1,1-1 1,-1 1-1,11-2 1,4 0 38,0-2 0,0 0 1,31-10-1,-43 11 27,-1-1-1,1 0 0,-1-1 0,0 0 0,0 0 0,-1-1 0,1 0 0,-1 0 0,0-1 0,0 0 0,6-7 0,-11 10-61,0 0 0,0 0 0,0 0 0,0-1-1,-1 1 1,1-1 0,-1 1 0,0-1 0,0 1 0,0-1 0,0 1-1,-1-1 1,0 0 0,1 0 0,-1 1 0,-1-1 0,1 0 0,0 1-1,-1-1 1,0 0 0,0 1 0,0-1 0,0 1 0,-1-1 0,1 1-1,-1 0 1,-3-5 0,1 0 13,-1 2 0,0-1 0,0 1 0,-1-1 0,0 1 0,0 1 0,0-1 0,-1 1 0,0 0 0,0 1 0,-9-5 0,12 7-74,0 0 0,-1 0 0,1 1 0,-1 0 0,1 0 0,-1 0 0,0 0 0,0 0-1,1 1 1,-1 0 0,0 0 0,1 1 0,-1-1 0,0 1 0,0 0 0,1 0 0,-1 0 0,1 1 0,-1 0 0,1 0-1,0 0 1,0 0 0,0 1 0,0-1 0,0 1 0,0 0 0,1 0 0,-1 0 0,1 1 0,0 0 0,0-1 0,-3 6 0,0 4-648,0 0 1,1 0 0,0 0 0,1 1-1,1 0 1,-3 24 0,6-26-558,0-12 1169,0 1 0,0-1-1,0 0 1,0 0 0,0 0 0,1 0 0,-1 1-1,0-1 1,0 0 0,0 0 0,0 0-1,0 0 1,0 0 0,1 0 0,-1 1 0,0-1-1,0 0 1,0 0 0,0 0 0,1 0-1,-1 0 1,0 0 0,0 0 0,0 0 0,0 0-1,1 0 1,-1 0 0,0 0 0,0 0-1,0 0 1,1 0 0,1-1-632,0 1 1,0-1-1,0-1 0,0 1 1,0 0-1,0 0 0,0-1 1,2-1-1,23-19-4647,5-5 1649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12288,'0'7'1855,"1"1"0,0 0 0,0-1 0,3 9 0,3 6-495,12 25 1,-11-29-1277,11 38 1,0 27-244,-6-26-1365,0 0-3641,-8-42 2280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12288,'2'2'11068,"5"-1"-8097,8-4-4213,-13 3 2183,92-16 705,50-12-967,-122 22-711,139-45-1264,-128 39-5658,-24 8 3524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9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80 8960,'1'-1'534,"0"-1"1,0 1-1,0-1 1,-1 1-1,1-1 0,0 0 1,-1 0-1,1 1 1,-1-1-1,0 0 1,0 0-1,1 1 1,-1-1-1,0 0 0,0 0 1,-1 1-1,1-1 1,0 0-1,-1-2 1,0 2-256,0 0 1,0 0 0,-1 0-1,1 0 1,0 0 0,-1 1 0,1-1-1,-1 1 1,0-1 0,1 1-1,-1-1 1,0 1 0,-3-2-1,-1 0-28,0 0 0,-1 1 0,1-1 0,-1 1 0,0 1 0,1-1 0,-1 1 0,-12 0 0,13 1-185,-1 0 0,1 1 0,0-1-1,0 1 1,0 1 0,0-1 0,0 1-1,-7 3 1,10-3-58,0-1-1,-1 1 1,2 0-1,-1 0 1,0 1-1,0-1 1,1 0-1,-1 1 1,1 0 0,0-1-1,0 1 1,0 0-1,0 0 1,0 0-1,0 1 1,-1 4-1,0 4 4,0 0-1,0 1 0,1 0 1,1-1-1,0 1 1,1 0-1,0 0 1,3 16-1,1 0 169,2-1-1,14 46 1,-6-35 72,31 58 0,29 33 15,-42-74-155,-29-52-103,10 19 43,1 0 1,33 40 0,-42-57-47,0 0 0,1-1 0,0 0 0,0 0 1,0 0-1,0-1 0,1 0 0,0 0 0,0-1 1,0 1-1,0-2 0,1 1 0,-1-1 0,15 2 0,-9-3 25,-1 0 0,1-2-1,0 1 1,-1-2-1,1 1 1,-1-2-1,0 0 1,24-8-1,-20 4 33,-1 0 0,1-1 0,-1-1 0,-1 0 0,1-1-1,12-12 1,-22 17-35,0 1-1,-1-1 0,1 0 1,-1 0-1,0-1 0,-1 1 1,1-1-1,-1 0 1,4-11-1,-5 14-17,-1-1 0,0 0-1,-1 1 1,1-1 0,-1 0 0,1 1 0,-1-1 0,0 0 0,-1 1-1,1-1 1,-1 0 0,1 1 0,-1-1 0,0 1 0,0-1 0,-1 1-1,1-1 1,-4-5 0,0 2 9,-1-1-1,0 1 1,0 1-1,-1-1 1,1 1 0,-1 0-1,-1 0 1,-8-5-1,6 5-32,-1 0 1,0 1-1,0 0 0,0 0 0,-21-4 0,29 8-5,0 0 0,-1 1 0,1-1-1,-1 1 1,1 0 0,-1 0 0,1 1 0,0-1-1,-1 1 1,1-1 0,-1 1 0,1 0-1,0 0 1,0 0 0,0 1 0,-1-1-1,1 1 1,1 0 0,-1 0 0,0 0 0,0 0-1,1 0 1,-1 1 0,1-1 0,0 1-1,-1 0 1,1-1 0,-2 5 0,-3 6-86,1 1 0,0-1 0,0 1 1,2 0-1,-4 17 0,-7 36-579,2-3-1221,0-25-2863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99 8320,'-8'10'15114,"12"-21"-14325,13-15-244,-15 21-512,1 0-1,0 1 0,0-1 1,0 1-1,1-1 1,-1 1-1,1 0 1,0 0-1,8-5 1,-6 6 81,0 0 1,0 0 0,0 0-1,0 1 1,1 0 0,-1 0-1,1 1 1,-1-1 0,1 2-1,0-1 1,-1 1 0,1 0-1,7 1 1,-12-1-47,-1 0 1,1 0-1,-1 1 1,1-1-1,-1 1 1,0-1-1,1 1 1,-1-1-1,0 1 1,1 0-1,-1 0 1,0 0 0,0 0-1,1 0 1,-1 0-1,0 0 1,0 0-1,1 2 1,0 0 20,-1-1 0,0 1 0,1 0 0,-1 0 1,0 0-1,-1 0 0,1 0 0,0 5 0,0 2 8,-1 1-1,0-1 1,-1 0-1,-2 14 0,-2 2-46,2-15-67,1 1 0,0 0 0,1 0 0,0 0 0,1 0 0,2 22 0,-1-31-18,0-1 1,0 1-1,0 0 1,0 0-1,0 0 0,1-1 1,-1 1-1,1-1 0,0 1 1,-1-1-1,1 0 0,0 1 1,0-1-1,1 0 0,-1 0 1,0-1-1,1 1 0,3 2 1,4 1-55,1 0 1,0-1-1,16 5 0,-8-3-2,91 37 102,-85-33-54,-14-6 107,-1 1 0,1 0 0,-1 0 0,0 1 0,12 9 0,-20-13-29,0 0 1,0 0 0,0 0 0,0 0 0,-1 0 0,1 0-1,-1 0 1,1 1 0,-1-1 0,0 0 0,0 1 0,0-1-1,0 1 1,0 0 0,-1-1 0,1 1 0,-1 0 0,0-1-1,0 1 1,0 0 0,0 0 0,0-1 0,0 1-1,-1 0 1,1-1 0,-1 1 0,-2 4 0,0 0-4,0 1 0,-1-1-1,0-1 1,-1 1 0,1-1 0,-1 1 0,-1-1 0,1-1 0,-1 1 0,0-1 0,0 0-1,-1 0 1,-7 4 0,-7 3-31,-1 0-1,-43 15 1,52-21-284,-1-2 0,0 0 1,0 0-1,-1-1 0,1-1 1,-1-1-1,-20 0 0,34-1 140,-1 0-1,1 0 0,0 0 0,-1 0 0,1 0 0,0-1 0,-1 1 0,1 0 0,0-1 0,0 1 1,-1-1-1,1 0 0,0 1 0,0-1 0,0 0 0,0 0 0,0 0 0,0 0 0,-2-1 0,3 0-176,-1 1 0,1 0 0,-1 0-1,1 0 1,0-1 0,-1 1-1,1 0 1,0-1 0,0 1-1,0 0 1,0 0 0,0-1-1,0 1 1,0 0 0,0-1-1,1-1 1,1-2-1329,0 0-1,0-1 1,1 1-1,-1 0 1,1 1-1,0-1 1,7-7-1,7-7-2243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9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62 6400,'1'-1'362,"-1"0"1,1 0 0,0-1-1,0 1 1,0 0 0,-1 0-1,1-1 1,-1 1 0,1 0-1,0-5 3318,-9-1 240,-14-9-511,20 14-3192,-1 0 1,1 0-1,0 0 1,-1 1 0,1-1-1,-1 1 1,1-1 0,-1 1-1,0 0 1,0 0-1,0 0 1,1 0 0,-1 1-1,0-1 1,-5 0 0,4 1-185,0 0-1,-1 1 1,1-1 0,0 1 0,0 0 0,-1 0 0,1 0 0,0 0 0,0 1 0,0-1 0,0 1 0,1 0 0,-1 0-1,0 1 1,1-1 0,0 1 0,-1 0 0,1 0 0,0 0 0,1 0 0,-1 0 0,0 1 0,1-1 0,0 1 0,0 0-1,0-1 1,0 1 0,-2 6 0,-1 18-47,1 0-1,1 0 0,1 0 1,2 1-1,1-1 0,1 1 1,6 29-1,-4-31 83,1-1 0,2-1-1,0 1 1,2-1 0,0 0 0,20 34 0,-25-53-47,0 0 1,1 0 0,0-1 0,0 1 0,1-1 0,-1-1 0,1 1 0,0-1 0,0 0 0,0 0 0,1-1 0,0 0 0,-1 0 0,1 0 0,0-1 0,0 0 0,0-1 0,0 1 0,12 0 0,-4-1 21,1-1 1,-1 0 0,0-1-1,0-1 1,0 0 0,0-1-1,0 0 1,20-8 0,-26 7-7,0 1 0,-1-1 0,0-1 1,0 1-1,0-2 0,10-7 0,-13 8-21,-1 1 0,0-1 0,0 0 0,0 0 1,0 0-1,-1 0 0,0-1 0,0 0 0,0 1 0,2-10 0,-2 5 32,0 0-1,-1 0 1,0-1 0,0 1 0,-1-14 0,-1 21-27,0 0 0,0 0 0,0 1 0,-1-1 0,0 0 0,1 0 1,-1 0-1,0 0 0,0 1 0,-3-5 0,3 6-22,0-1 0,0 1 0,0 0 0,-1-1 0,1 1 0,0 0 0,-1 0 0,1 0 0,-1 0 0,1 0 0,-1 0 0,0 0 0,0 0 0,1 1 0,-1-1 0,0 0 0,-3 0 0,-2 1 4,1-1-1,-1 1 0,0 0 1,1 1-1,-1-1 0,1 1 1,-1 1-1,1-1 0,0 1 1,-1 0-1,1 1 0,-8 4 1,2-1-138,1 1 0,-1 0 0,2 1 0,-1 1 0,-10 11 1,16-16-164,1 1 1,0 0-1,0 1 1,0-1-1,1 1 1,0-1-1,0 1 1,0 0-1,1 0 1,0 0-1,0 1 1,0-1-1,1 0 1,0 1-1,0-1 1,1 1-1,0 9 1,0-15 114,0 1-1,0-1 1,1 0 0,-1 1 0,0-1-1,1 0 1,-1 1 0,1-1 0,0 0-1,-1 1 1,1-1 0,0 0 0,0 0-1,0 0 1,0 0 0,0 0-1,0 0 1,0 0 0,0 0 0,0 0-1,0 0 1,1-1 0,-1 1 0,0 0-1,0-1 1,1 1 0,-1-1-1,1 0 1,1 1 0,1-1-382,-1 1 0,1-1 0,-1 0 0,1 0 1,-1-1-1,1 1 0,-1-1 0,1 1 0,-1-1 0,6-2 0,15-10-2949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8:59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11 8960,'0'-11'10746,"0"19"-9343,-1 2-487,0 1 0,-3 13 1,-1 7 14,-61 293 1543,55-257-3519,10-55-4635,2-37-864,2 4 2022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08.1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2205 6656,'-3'0'11242,"6"-4"-10973,0 1 0,1 0 0,-1 0 0,1 0 0,0 1 1,0-1-1,0 1 0,0 0 0,6-3 0,3-2 16,2 0-34,15-9 141,0-2 0,-1 0 0,38-33 0,-45 31-210,115-110 473,-115 110-464,1 0 0,1 2 1,0 0-1,2 2 0,0 0 0,34-14 1,-38 19-111,0 0 0,0-2 0,-1-1 0,-1-1 0,0 0 1,-1-2-1,-1 0 0,20-25 0,-32 36-89,8-12 59,0 1 1,2 0-1,28-22 1,9 0 6,-37 29-35,-2 1 32,20-10 1,-16 11-36,23-10 2,54-33 0,-67 31 199,50-44 0,34-29-221,-89 74 11,0 0 0,28-14 0,13-11-70,-48 32 152,46-36-160,-12 6 195,-35 30-149,0 1 0,0 1-1,1 0 1,25-11-1,-16 8 7,41-28 356,-66 41-311,0 0 1,1 0-1,-1-1 1,0 1-1,1 0 1,-1-1-1,1 1 1,-1 0-1,0-1 1,0 1-1,1 0 1,-1-1-1,0 1 1,0-1-1,1 1 1,-1 0-1,0-1 1,0 1-1,0-1 1,0 1-1,0-1 1,0 1-1,0-1 1,0 1-1,0 0 1,0-1-1,0 1 1,0-1-1,0 1 1,0-1-1,0 1 1,0-1-1,0 1 0,0 0 1,-1-1-1,1 1 1,0-1-1,0 1 1,-1-1-1,-14-20 84,5 7-125,-58-120 65,37 83 1,12 21-41,15 22 45,3 8 31,-7 5-4,2 0-65,0-1 1,0 1 0,0 1-1,1-1 1,0 1 0,0-1-1,0 1 1,1 1-1,-7 11 1,-17 23 316,19-30-299,-2 2 16,1-1 0,-1 0 0,-1-1 0,0-1 0,-17 12-1,-25 10 106,-87 36 0,124-60-121,1 1 0,-15 12-1,14-10-2,-28 15-1,-3-2-34,0 2 0,1 3 0,2 1 0,1 2 0,-78 76-1,103-90-22,-1-2 0,0 1 0,-37 20 0,-71 31-11,92-50 160,20-9-128,0 0 1,0 2-1,1 0 1,0 0-1,1 1 1,0 1-1,1 1 0,1 0 1,-13 18-1,-1 3 43,-39 50 14,54-73-82,-1 0 0,0 0 0,-1-1 0,-19 13 0,-13 7 126,-18 12 3,49-35-122,1 0 0,0 2 0,1-1 0,0 2 0,0-1 0,1 1 0,1 1 0,-18 25 0,-9 31 25,36-67 31,-1 8-196,1-8 161,1 1 0,-1-1-1,1 1 1,0 0 0,0-1 0,-1 1 0,1-1 0,0 1-1,0 0 1,1-1 0,-1 1 0,0-1 0,1 4 0,-13-11-45,9 2 48,1 0 0,0 0 0,0 0 0,0 0 0,0-1 0,-1-5 0,-2-7-19,-8-13 5,0 0-1,-2 1 1,-1 1-1,-30-41 0,18 32-1,2-1-1,1-1 0,3-1 0,-20-46 1,33 62-37,-5-11 101,12 32-57,0-1 0,0 0 0,0 0 0,1 0-1,-1-1 1,1 1 0,0 0 0,-1-8 0,-1-13-12,3-24 5,0 48 1,0-1 1,1 1-1,-1 0 1,0 0-1,1 0 0,-1 0 1,1 0-1,0 0 1,-1 0-1,1 1 0,0-1 1,-1 0-1,1 0 0,0 0 1,0 1-1,0-1 1,0 0-1,0 1 0,1-2 1,25-11-89,-21 11 63,18-10 53,0-1 0,-1-1 1,-1-1-1,0-1 0,-1-1 0,38-39 1,-12-4-111,-39 48 96,0 0 0,1 1 0,0 0 0,1 1 1,0 0-1,1 0 0,18-12 0,4 4-41,46-17 1,17-8 122,-83 36-107,-1 0 0,1-2 1,-1 1-1,-1-1 0,12-13 0,-7 6 23,-1-1 0,26-38-1,-32 40 0,1 1 0,1 0-1,1 1 1,-1 1-1,2 0 1,19-15-1,-8 10 13,2 0 0,49-23 0,-41 24-24,-1-1 1,0-1-1,33-26 0,-35 20 53,-9 8-100,25-25 0,142-133 58,-124 129 72,7-5-192,-15-5 178,-53 53-47,0-1-1,0 0 0,0 1 1,0 0-1,0 0 0,1 0 0,5-1 1,9-6-24,-1 2-22,-14 5 38,0 1 0,0-1 0,0 0 0,0 0 0,0-1 0,0 1 0,4-5 0,7 0 2,-13 5 0,0 0-1,1 1 0,-1 0 1,1-1-1,-1 1 0,1 0 0,-1 0 1,1 0-1,0 1 0,0-1 0,-1 1 1,1-1-1,0 1 0,0 0 1,3 1-1,-1-1 6,-1 0 0,1 1 0,0 0 1,0 1-1,-1-1 0,1 1 0,-1-1 0,5 4 0,30 12-51,-31-14 56,0 1 0,0-1 0,0 1 0,0 1 0,-1-1 0,9 8 0,-5-1-11,-1-1 0,-1 1 0,0 1 0,0 0 0,-1 0 0,-1 1 0,10 22 0,-10-18 1,-2 0 1,5 24-1,0 3 75,17 56-42,-27-100-18,0 0 0,1 1 1,-1-1-1,0 0 0,0 1 0,0-1 1,0 0-1,0 1 0,0-1 0,0 0 1,0 1-1,0-1 0,0 0 0,0 1 1,0-1-1,0 0 0,0 1 1,0-1-1,-1 0 0,1 1 0,0-1 1,0 0-1,0 1 0,0-1 0,-1 0 1,1 1-1,0-1 0,0 0 1,-1 0-1,1 1 0,0-1 0,0 0 1,-1 0-1,1 0 0,0 1 0,-1-1 1,1 0-1,0 0 0,-1 0 0,1 0 1,0 0-1,-1 0 0,1 0 1,0 1-1,-1-1 0,1 0 0,-1 0 1,1 0-1,-1-1 0,-15 5-20,11-3 0,0 0 0,0 0 0,0 0 0,-8 4 0,-29 20 0,27-16 0,-28 13 0,-138 64-117,171-80 152,0 0 0,1 1 0,-1 0 0,1 1 0,-12 12 0,7-3-56,0-1 1,-12 21 0,2-1 68,-43 50 0,57-76-26,0-1 1,-1 1-1,1-2 1,-23 14-1,-53 21-117,0 1 259,56-26-120,15-10-38,0 1-1,0 0 0,0 2 0,2 0 0,-14 13 0,-13 15 10,-1-1-1,-2-2 1,-86 55 0,-29 26-157,92-65 294,7-5-115,30-23-30,-1 0 1,-48 27-1,-21 7-135,52-35 139,28-13-17,18-9-5,0 0 0,0-1 0,0 1 0,0-1 0,0 1 0,0-1 0,0 0 0,0 1-1,0-1 1,0 0 0,-1 0 0,-1 1 0,3-2 10,-1 1 0,1 0 0,-1 0 0,1-1 0,-1 1-1,1 0 1,-1-1 0,1 1 0,0 0 0,-1-1 0,1 1 0,0-1 0,-1 1 0,1-1 0,0 1-1,-1-1 1,1 1 0,0-1 0,0 1 0,0-1 0,-1 1 0,1-1 0,0 0 0,-2-6-20,1-1 1,0 0 0,0 1 0,0-1 0,2-15-1,7-39-16,-5 42-18,0-2 44,1 1 1,0-1-1,11-28 0,-12 44-3,0-1 1,0 1 0,0 0 0,1 0-1,0 1 1,0-1 0,0 1-1,0 0 1,1 0 0,0 0 0,0 1-1,1 0 1,-1 0 0,1 0 0,7-4-1,21-9-4,0-1 0,-1-2 0,-1-1-1,-1-2 1,-1-1 0,33-34-1,-35 27 53,-8 8-51,32-29 0,-42 45 22,1-1 0,-1 1 0,1 1 0,14-6 0,50-18-3,0 1-29,-56 19 28,-1 0 0,0-1-1,0 0 1,-1-1-1,-1-2 1,0 1 0,-1-2-1,14-16 1,-8 9-1,0 0 0,46-34 0,-33 32 24,0 1 1,2 1-1,0 2 1,54-21-1,-68 31-16,1 0-1,-2-2 1,1 0-1,34-27 1,-37 25-21,25-12 1,-25 15 77,29-21 1,36-34-236,-79 62 221,15-12-122,20-23 0,21-16 180,-53 49-106,-7 3-20,-1 3 14,0-1 0,0 1 0,0-1 0,1 1 0,-1 0 0,0-1 0,0 1-1,0 0 1,0-1 0,1 1 0,-1 0 0,0-1 0,0 1 0,1 0 0,-1-1-1,0 1 1,1 0 0,-1 0 0,0-1 0,1 1 0,-1 0 0,3-1 424,-3 4-459,1-1 43,-1 0-1,0 1 1,0-1 0,0 0-1,0 1 1,-1 2 0,1 1 27,0 42-75,2 0 0,2-1 1,15 70-1,-10-77 53,2-2-1,2 0 1,2 0-1,21 40 1,-21-56-17,0-1 1,1 0-1,1-1 0,1-1 0,22 19 1,1 1 73,-40-37-67,0-1-1,0 1 1,0 0 0,0 0 0,-1-1 0,1 1 0,-1 0 0,1 0-1,-1 0 1,0 0 0,0 0 0,1 0 0,-1-1 0,-1 1 0,1 0-1,0 2 1,0 7 8,-1-9 0,1 0-1,0 0 1,0-1-1,-1 1 1,1 0 0,-1 0-1,0-1 1,1 1-1,-1-1 1,0 1-1,0 0 1,0-1 0,0 1-1,0-1 1,-1 0-1,1 1 1,-3 1-1,-25 15 12,27-16-3,-17 8-20,0 2 0,1 0 0,0 1 0,2 1 0,-1 0 0,1 2 0,1 0 0,1 0 0,1 1 0,0 1 0,-17 31 0,24-39 19,-1 0 0,-1 0 0,1 0 0,-2-1 0,1 0-1,-1-1 1,-19 14 0,-4 0 22,-41 19 0,-26 18-113,83-47 77,0 0 0,1 1-1,1 0 1,0 1 0,0 1 0,-18 28-1,20-24 5,-1-1-1,0 0 0,-1-1 0,-1 0 0,0-2 0,-1 1 0,-1-2 1,-21 15-1,20-18 35,0 0 0,-36 14 0,37-19-56,0 1 1,1 1-1,0 0 1,0 1-1,1 0 1,0 1-1,0 1 0,-20 21 1,27-23 17,-13 19-1,0 1 36,12-17-49,-10 11 6,-1 0 0,0-1 0,-2-1 0,-31 25 0,22-24 20,-32 21 70,55-38-57,0 0 0,-1-1-1,1-1 1,-1 1 0,-16 3 0,-32-3-90,47-2 75,1 0 0,0 1 1,0 0-1,-14 7 1,-7 2 0,-37 16-93,53-22 66,-64 27 111,17-8-64,60-25-48,0 1 59,-11 5-139,11-5 90,1 0 0,-1-1 1,0 1-1,1-1 0,-1 1 1,0-1-1,1 0 0,-1 1 1,0-1-1,0 0 0,0 1 0,1-1 1,-1 0-1,-2 1 0,-2-1-15,2 0 937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0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9984,'5'5'11809,"27"17"-10696,1 3-457,-1 1-1,31 33 1,0 0-132,13 10-34,-17-16-255,-38-33-134,25 19 1,-9-14-1553,-36-22 495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0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8960,'5'3'14711,"27"14"-12361,-28-15-2167,1 0 0,0-1 0,0 0 0,0 0 0,0 0 0,8-1 0,6 0-2921,-8 0-1544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1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38 11392,'-4'7'9823,"8"-7"-9183,0-4-64,4 1-352,0-1-64,5-3-32,3-4-224,5 7 0,-2 0-1024,6 1-448,-1 3-768,-3 0-223,3-4-2305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01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6 104 9088,'0'-1'508,"-1"1"1,0-1-1,1 0 1,-1 1-1,1-1 1,0 0-1,-1 0 0,1 1 1,0-1-1,-1 0 1,1 0-1,0 0 1,0 0-1,0 1 1,0-1-1,0 0 1,0-1-1,4-16 2409,0 11-2592,0 1 0,8-12 0,-10 16 70,1-2-3,1-1-1,0 1 1,0 0 0,0 0-1,9-6 1,-13 10-327,1-1 0,0 0 1,0 1-1,0-1 1,0 1-1,0-1 0,0 1 1,-1-1-1,1 1 0,0 0 1,0 0-1,0-1 0,0 1 1,0 0-1,0 0 1,1 0-1,-1 0 0,0 0 1,0 0-1,0 0 0,0 1 1,0-1-1,0 0 0,0 0 1,0 1-1,-1-1 0,1 1 1,0-1-1,0 1 1,0-1-1,0 1 0,0-1 1,-1 1-1,1 0 0,0 0 1,0-1-1,-1 1 0,1 0 1,-1 0-1,2 1 1,1 6 44,-1-1 1,0 1 0,0 0-1,-1-1 1,0 1 0,0 0 0,0 0-1,-1 0 1,-1 9 0,0 0-40,1 0-45,0-4-6,-1 0 1,2 0 0,0 0 0,0-1 0,1 1-1,1 0 1,7 20 0,-9-31-10,-1-1 0,1 0 0,0 1-1,0-1 1,0 0 0,0 0 0,1 1 0,-1-1 0,0 0-1,0 0 1,1 0 0,-1-1 0,0 1 0,1 0 0,-1 0-1,1-1 1,-1 1 0,1-1 0,0 1 0,-1-1 0,1 0-1,1 1 1,6 0 87,0-1 0,-1 0 1,11-1-1,0 0-15,0 0-373,-1 0 0,28-6 0,9-6-8530,-44 8 4511,-2-1-944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19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 8576,'0'0'120,"0"0"0,0-1 0,0 1-1,0 0 1,0-1 0,0 1 0,-1 0 0,1-1 0,0 1 0,0 0 0,0 0 0,0-1 0,-1 1 0,1 0 0,0 0 0,0-1 0,-1 1 0,1 0-1,0 0 1,0 0 0,-1-1 0,1 1 0,0 0 0,-1 0 0,1 0 0,0 0 0,-1 0 0,1 0 0,0 0 0,-1 0 0,1 0 0,0 0-1,0 0 1,-1 0 0,1 0 0,0 0 0,-1 0 0,1 0 0,0 0 0,-1 0 0,1 0 0,0 0 0,-1 0 0,1 1 0,0-1 0,-1 0 0,1 0-1,0 0 1,0 1 0,-1-1 0,1 0 0,0 0 0,0 1 0,0-1 0,-1 0 0,1 0 0,0 1 0,0-1 0,0 0 0,0 1 0,0-1 0,0 0-1,-1 0 1,1 1 0,0-1 0,0 1 0,-1 2 72,0 0-1,0 0 1,0 0-1,1 0 1,-1 1-1,1 3 0,4 63 535,21 185-313,-8-98-213,-8-66-97,26 310 343,-35-401-445,68 869-983,-48-620-3455,-19-247 4291,-2 30-1302,1-31 1348,0-1 0,0 1 1,0 0-1,0 0 0,0-1 0,0 1 0,0 0 0,-1 0 0,1-1 0,0 1 0,-1 0 0,1 0 0,0-1 1,-1 1-1,1-1 0,-1 1 0,1 0 0,-1-1 0,1 1 0,-1-1 0,1 1 0,-1-1 0,0 1 1,1-1-1,-1 1 0,0-1 0,1 0 0,-1 0 0,0 1 0,0-1 0,1 0 0,-2 1 0,-11-6-2838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20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10112,'0'-2'4890,"4"2"-3007,8 2-1459,-10-1 5,3 0-204,116 27 2556,-101-21-2522,0 0 0,0 2 0,34 18 1,-21-4 284,57 49 0,-42-32-342,33 26 23,181 159-114,189 181-4761,-308-292 570,-91-73-101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22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1875 220 7168,'-17'1'1614,"0"1"0,0 1 0,-24 6 0,25-5-691,0-1 1,-1 0-1,-24 1 0,18-4-391,-1 0 0,1 2 1,0 0-1,-35 9 0,21-1-386,0-2 0,-1-1 0,0-2 1,-53 1-1,74-6-30,-87 3 378,89-1-434,1 0 0,-1 1 0,1 1 0,0 0 0,-16 8 0,-17 11 262,27-13-210,0 0-1,-28 8 0,-75 13 198,1-1-155,93-21-143,1 1 0,-31 15 0,-67 45-119,40-21 163,45-27-60,-49 37 1,72-45-32,0 1 1,1 0-1,1 1 1,-24 31-1,18-15 24,1 0-1,2 2 0,1 0 0,-13 37 0,27-58-11,0 0-1,1 0 1,0 0-1,1 1 1,0 24-1,2-5-29,6 41-1,0-32 60,2-1 0,1 1 0,24 63 0,-23-80 44,1 0 0,1-1 0,1-1 0,1 0 0,1-1 0,33 38 0,153 139 1028,-177-177-810,-1 0-77,2-1 0,0-1 0,2-1 0,0-1 0,1-2 0,0 0 0,61 22 0,-33-20 35,1-2 1,0-3-1,1-2 1,66 4-1,-77-12-67,-1-3 0,1-2 0,0-1 0,-1-3 0,77-19-1,340-101 313,-410 111-429,0-2 0,58-28-1,-57 21 87,107-33 0,63 4 99,-151 39-215,123-40 0,-89 22 9,2-1-30,-100 29 33,1 0-1,-1-1 0,0 0 0,-1 0 0,1-1 0,-1 0 0,0 0 0,0-1 0,-1 0 0,9-11 0,-5 4 3,-2 0-1,0-1 0,0 0 1,-2 0-1,9-23 1,-6 10 7,0 0 0,-2 0 0,-2 0 0,0-1 0,-2 0 0,1-45 0,-5 52 14,-3-110 36,1 93-18,2 26-78,0 0 0,-3-14-1,-10-53 17,-21-98-23,29 159 28,-1 1 0,-1 0 0,-1 0 0,0 1 0,-1 0 0,-1 0 0,-16-20 0,-49-55 20,-89-84 0,140 154-35,-59-54-64,67 63 72,-1 1 0,0 1 0,-27-14 0,14 10 28,-1 2 0,0 0 0,-36-7 0,23 10-68,-90-9 0,123 19 10,0 1 0,-1 0 1,1 0-1,0 1 0,0 0 0,0 1 0,1 0 1,-15 6-1,-8 7-118,-37 23-1,8-4 63,-94 33-467,40-19-227,108-45 461,0 0 0,0 1 1,1 0-1,-1 0 0,1 1 0,0 0 1,1 0-1,-1 1 0,1-1 0,0 1 1,1 1-1,0-1 0,0 1 1,1 0-1,-1 0 0,-2 10 0,-10 21-2059,13-33 1371,4-6 980,0 0 0,0 0 1,0 0-1,0 0 0,0 0 0,0 0 0,0 0 0,0 0 0,0 0 0,0-1 1,0 1-1,-1 0-376,1 0 376,0 0 0,0 0 0,0 0 0,0 0 0,0 0 1,0 0-1,0 0 0,0 0 0,0 0 0,0 0 0,0 0 0,0 0 1,0 0-1,0 0 0,0 0 0,0 0 0,0 0 0,0 0 0,0 0 1,0 0-1,-1 1-323,7-23-5153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26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7040,'8'-51'10303,"-9"345"-7836,3 338-1216,9-309-681,-6 9-490,3 33 379,-8 14 26,0 45-79,0 11-193,0 7 0,0-7 81,0 36-262,0 5 32,-4 51-150,4-38 188,0 276-145,-3-219 30,10 719 111,54-389-124,-56-823 38,103 893 2,-57-536-87,32 274-88,-26-18 390,-48-535-250,15 299-65,-9-176 75,-9-161 65,-1 78-64,2 28-28,20 138 97,-25-271 118,5 45-45,2-35-39,-2 82 1,-7-157-1033,0-9-3274,2-7 794,4-6-1503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4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222 636 6528,'2'-2'580,"-1"0"0,0 1 0,0-1 0,0 0 0,0 0 0,0 0 0,0 0 0,-1 0 0,1 0 0,0 0 0,-1 0 0,0 0 0,1 0 0,-1 0 0,0 0 0,0 0 0,0 0 0,0 0 0,-1 0 0,0-3 0,1 3-495,-1 0-1,0 0 1,0 0 0,0 1 0,0-1 0,0 0-1,-3-3 1,0 1 80,1 1 0,-1-1-1,0 1 1,0 0 0,0 0-1,-7-4 1,8 6-152,1 0 0,-1 0-1,1 0 1,-1 0 0,0 1-1,1-1 1,-1 1 0,0-1 0,1 1-1,-1 0 1,0 0 0,0 1 0,1-1-1,-5 1 1,2 1-11,1-1 0,-1 1 0,1 0 0,-1 0 0,1 0 0,0 1 0,0-1 0,0 1 0,0 0 0,1 0 0,-1 1 0,1-1 0,-4 5 0,-2 5 19,0 0-1,-11 24 0,13-22 35,0-2-83,1 1 0,0 0 0,2 1 0,-1-1 0,-3 23 0,7-29 20,0 0 0,0 0 0,1 1-1,0-1 1,1 0 0,-1 0 0,1 0-1,1 0 1,0 0 0,0 0 0,5 13-1,-4-17 40,-1 0 0,1-1-1,0 1 1,-1-1-1,1 0 1,1 0-1,-1 0 1,0 0 0,1 0-1,0-1 1,-1 1-1,1-1 1,0 0 0,0 0-1,1-1 1,-1 1-1,0-1 1,0 0-1,1 0 1,-1 0 0,0-1-1,1 0 1,7 0-1,-6 0 16,1 0-1,0-1 0,0 0 1,0 0-1,0 0 0,-1-1 0,1 0 1,-1-1-1,1 1 0,-1-1 1,0 0-1,0-1 0,0 0 0,10-8 1,-9 4-30,0 0 1,0-1-1,-1 0 1,0 0-1,0 0 0,-1 0 1,-1-1-1,6-16 1,-2 0-22,-1 1 0,4-39 0,-8 35 22,-1 1 1,-1-1-1,-2 0 1,-1 1-1,-1-1 1,-7-28-1,-6-6-75,-37-97-1,-17-26 203,59 150-443,10 33 242,2 6 46,7 22 197,27 103 187,9 60-311,-14-52-92,-14-72 0,49 165-57,-60-213 131,-3-10-220,-1-1 0,1 0-1,0 0 1,0 0 0,5 6 0,-7-10 70,0-1 0,0 0 1,0 0-1,0 0 0,0 0 0,0 1 1,1-1-1,-1 0 0,0 0 1,0 0-1,0 0 0,0 0 0,1 0 1,-1 0-1,0 1 0,0-1 1,0 0-1,0 0 0,1 0 1,-1 0-1,0 0 0,0 0 0,0 0 1,1 0-1,-1 0 0,0 0 1,0 0-1,0 0 0,1 0 0,-1 0 1,0 0-1,0 0 0,0 0 1,1-1-1,-1 1 0,6-6-3569,1-10-831,-7 16 4472,5-16-3838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5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 9088,'-1'-5'12734,"13"6"-13079,2-1 299,-3-1 391,0 1 0,0 1 0,-1 0 0,1 0 0,11 3 1,-20-3-223,1 0 0,-1 0 1,1 0-1,-1 0 1,0 0-1,1 0 1,-1 1-1,0-1 1,0 1-1,0-1 1,0 1-1,0 0 1,0 0-1,-1 0 1,1 0-1,-1 0 1,1 0-1,-1 0 1,0 1-1,0-1 1,0 0-1,0 1 1,0-1-1,0 1 1,-1-1-1,1 1 1,-1 3-1,1 12 115,-2 0 0,0 1 0,-1-1 0,-1 0 0,-9 33 0,6-29-275,1 0 0,1 0 0,-2 35 0,6-54 27,0 0 0,0 0-1,1 0 1,-1 0 0,1 0 0,0 0-1,-1 0 1,1 0 0,2 4-1,-2-5 8,0-1 0,0 1 0,1-1-1,-1 1 1,0-1 0,0 0-1,1 0 1,-1 0 0,1 1 0,-1-1-1,1-1 1,-1 1 0,1 0-1,-1 0 1,1 0 0,0-1-1,0 1 1,2 0 0,54 8-3151,-41-7 1205,-1-1 1,1 0-1,-1-2 1,1 1-1,0-2 0,19-5 1,-15 4-1972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1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8960,'-10'-8'15730,"20"29"-15498,-2-5-93,36 72 29,42 71 10,-61-117 66,-1 1 0,-2 0 0,28 84 0,-10-6 316,-38-115-508,2 14 526,-4-20-525,1 0-39,-1-1-1,1 1 1,-1 0 0,0 0-1,1-1 1,-1 1 0,0-1-1,1 1 1,-1 0 0,0-1-1,1 1 1,-1-1 0,0 1-1,0 0 1,1-1 0,-1 1-1,0-1 1,0 1 0,0-1-1,0 1 1,0-1 0,1 0-1,1-15 79,-1 14-50,68-323 954,-66 313-1000,13-50 34,3 1 0,48-106 0,-66 164-316,1-1-1,-1 1 0,1 0 0,0 1 0,0-1 0,0 0 0,4-3 0,-6 5-119,1 1 0,0-1 1,0 1-1,0-1 0,0 1 0,-1-1 0,1 1 0,0 0 0,0 0 0,0-1 0,0 1 0,0 0 0,0 0 0,0 0 0,0 0 0,0 0 1,0 0-1,0 0 0,0 1 0,-1-1 0,1 0 0,0 0 0,0 1 0,0-1 0,0 0 0,0 1 0,0-1 0,-1 1 0,1-1 0,0 1 1,1 1-1,7 5-4282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5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11 130 9984,'0'-2'620,"-1"-14"2484,-6 6 6035,6 11-9059,1 1 0,0 0 0,-1-1 0,1 1-1,0 0 1,0-1 0,0 1 0,0 0 0,1 2 0,0 10-9,3 103 142,2-47 77,18 164 283,-16-180-283,3 0 0,22 65 0,-32-115-258,17 43 557,-16-44-467,-1 0 0,1 0 0,0 0 0,0 0 0,0 0 0,0 0 0,0-1 0,0 1 0,1-1 0,0 0 0,3 3 0,-6-5-89,1 1 0,0-1 0,-1 0 0,1 1 0,-1-1 0,1 0-1,-1 0 1,1 1 0,0-1 0,-1 0 0,1 0 0,0 0 0,-1 0-1,1 0 1,-1 0 0,1 0 0,0 0 0,-1 0 0,1 0 0,0-1-1,-1 1 1,1 0 0,-1 0 0,1 0 0,0-1 0,-1 1 0,1 0-1,-1-1 1,1 1 0,-1-1 0,1 1 0,-1 0 0,1-1 0,-1 1-1,0-1 1,1 1 0,-1-2 0,2-1 6,0 0 1,-1 0-1,1-1 1,-1 1-1,1-5 1,0 1 48,70-247 557,-10 44-689,-46 160-3,10-28-269,17-53-1066,-18 44-4418,-21 65-557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6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7 196 10624,'-6'-3'6820,"13"2"-1726,24-5-3656,47-2-1,-47 5-1128,212-32 1396,-188 26-1485,251-46 457,15 13-303,48 26-508,-368 16 104,69-3-2297,-62 2 590,-1 0-1,1-1 1,-1 0-1,7-3 0,-5 2-3621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7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197 481 7808,'0'-3'1451,"-2"-21"6229,2 22-7426,0 1-1,-1 0 1,1-1 0,-1 1-1,1 0 1,-1-1 0,0 1-1,1 0 1,-1 0 0,0-1-1,0 1 1,0 0-1,-2-2 1,-10-11 1085,12 12-1219,-1 0 0,0 0 0,0 0 0,0 0 0,0 0 0,0 0 0,0 1 0,-1-1 0,1 1 0,0-1 0,-4 0 0,3 1-65,1 0 0,0 1 1,0-1-1,0 1 0,0 0 1,-1-1-1,1 1 0,0 0 1,0 0-1,0 0 0,-1 1 1,1-1-1,-4 2 1,3-1-62,-1 1 0,1 0 1,-1 0-1,1 0 1,0 0-1,0 1 1,-4 4-1,-1 0-1,1 1-1,0 0 0,1 1 0,0-1 1,0 1-1,1 1 0,0-1 0,1 1 1,0-1-1,-5 20 0,6-15 2,0 0 0,1 0 0,1 0 0,0 0 0,1 1 0,0-1 0,4 21 0,-3-30 29,0 1 0,1 0 0,0-1 1,0 1-1,0-1 0,0 0 0,1 1 0,0-1 0,0 0 0,1-1 1,5 7-1,-8-9 25,0-1 1,1 1-1,-1-1 1,1 0-1,0 0 1,-1 0 0,1 0-1,0 0 1,-1 0-1,1 0 1,0-1-1,0 1 1,0-1-1,0 1 1,0-1 0,0 0-1,0 1 1,-1-1-1,1 0 1,0 0-1,0-1 1,0 1-1,0 0 1,0-1-1,0 1 1,0-1 0,0 1-1,-1-1 1,1 0-1,0 0 1,0 0-1,-1 0 1,1 0-1,-1 0 1,1 0-1,-1-1 1,2-1 0,3-2 27,-1-1 0,0 0 0,0-1 0,0 1 0,-1-1 0,0 0 0,0 0 0,-1 0 0,0-1 0,0 1 0,-1-1 0,0 0 0,2-10 0,0-11-85,-2-1-1,-1-36 1,-1 47-3,-1-23-17,-1-1 0,-3 0 0,-1 1 0,-16-59 1,10 57-93,4 14 29,-14-38 1,18 60 49,1-1 1,0 0 0,0 1 0,1-1 0,0 0 0,0-11 0,2 20 35,0 0 1,0 0 0,0 0 0,0 0 0,0 0 0,0 0 0,0 0-1,0 0 1,0 0 0,0 0 0,0 0 0,0 0 0,0 0 0,0 0-1,0 0 1,0 0 0,0 0 0,0 0 0,0 0 0,1 0 0,-1 0-1,0 0 1,0 0 0,0 0 0,0 0 0,0 0 0,0 0-1,0 0 1,0 0 0,0 0 0,0 0 0,0 0 0,0 0 0,0 0-1,0 0 1,0 0 0,0 0 0,0 0 0,0 0 0,0 0 0,0 0-1,1 0 1,-1 0 0,0 0 0,0 0 0,0 0 0,0 0 0,0 0-1,0 0 1,0 0 0,0 0 0,0 0 0,0-1 0,0 1 0,0 0-1,0 0 1,5 8-81,3 8 108,2 14 5,-1 1 0,6 36-1,-5-22 17,69 225-187,-20-134 363,-38-92-237,-11-22-675,13 21 1,-22-42 451,-1 1 0,1-1 0,0 0 0,0 0 1,0 1-1,0-1 0,0 0 0,0 0 0,0 0 0,0 0 0,0 0 0,1 0 0,-1-1 1,0 1-1,1 0 0,-1-1 0,0 1 0,1-1 0,-1 1 0,1-1 0,-1 0 1,1 1-1,-1-1 0,1 0 0,-1 0 0,1 0 0,-1 0 0,1 0 0,-1-1 0,1 1 1,-1 0-1,0-1 0,1 1 0,-1-1 0,3-1 0,9-6-4633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8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4 8960,'3'-4'13096,"-7"5"-10244,-6 6-3121,2 2 418,0 0 0,0 1 0,1-1 1,1 1-1,-6 12 0,-21 55-122,9-21 11,6-16-128,-61 120-1025,76-155 89,-5 9-331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49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10496,'-5'1'9177,"9"7"-6415,-3-7-2712,1 4 316,1-1 0,0 0 0,-1-1 0,5 5 0,10 12 262,65 96 988,9 2-1007,11 15-769,-41-38-2694,-20-23-6404,-29-54 4378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55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47 7680,'-4'11'16506,"4"-13"-16451,0 1 1,0 0-1,1 0 1,-1-1-1,0 1 1,1 0-1,-1 0 1,1 0-1,0-2 1,2-1-4,0 0 0,-1 0 0,2 1 1,-1-1-1,0 1 0,1 0 0,4-4 1,-6 6 1,-1 0 0,1 0 1,-1-1-1,1 1 0,0 0 1,0 1-1,0-1 0,0 0 1,-1 0-1,1 1 0,0-1 1,0 1-1,0 0 0,0-1 1,0 1-1,0 0 1,0 0-1,4 1 0,-5-1-1,-1 1 0,1-1 0,0 1 0,-1-1 0,1 1 0,-1-1 0,1 1 0,-1 0 0,1-1 0,-1 1 0,1 0 0,-1 0 0,1-1 0,-1 1 0,0 0 0,0 0 0,1-1 0,-1 1 0,0 0 0,0 0 0,0 0 0,0-1 0,0 1 0,0 0 0,0 0 0,0 0 0,0 1 0,-6 27 227,4-22-172,-13 43-33,-2 12-54,16-60-24,1 0 0,-1 0 0,1 0 0,0 0 0,0 0 0,0 0 0,0 0 0,0 0 0,0 0 0,1 0 0,-1 0 0,1 0 0,-1 0 0,1 0 0,0 0 0,0 0 0,0 0 0,0-1 0,1 3 0,0-3-2,-1 1 1,1-1-1,0 1 0,0-1 1,0 0-1,0 0 0,0 0 1,0 0-1,0-1 0,0 1 1,0 0-1,1-1 0,-1 0 1,0 1-1,0-1 0,1 0 1,2 0-1,39 1-134,1-1-1184,-15 0-2466,-6-2-2287,-1-1-3482,-5 0 5020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58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15 146 8448,'-14'-9'13217,"14"8"-12802,1-3 1893,5-4-3689,-1 1 1498,1 1 0,-1-1-1,2 1 1,-1 1 0,1-1 0,-1 1-1,2 0 1,-1 0 0,8-3-1,13-5-21,34-11-1,-62 24-90,17-6 148,0 1 0,1 0 0,-1 1 0,1 2 0,29-2 0,-45 4-93,1 0 0,-1 0 0,0 0-1,1 0 1,-1 1 0,0 0 0,1-1 0,-1 1-1,0 0 1,0 0 0,0 0 0,0 0 0,0 0-1,0 1 1,0-1 0,3 3 0,-3-2 9,0 1-1,0 0 1,0 0 0,0 0 0,0 0-1,0 0 1,-1 0 0,0 1 0,0-1-1,1 4 1,1 7 88,-1 1-1,-1-1 1,0 0-1,-2 24 1,-5 15-1,-22 93 0,18-99-231,7-35 69,1 0-1,0 1 0,1-1 0,0 0 0,2 22 0,-1-31 21,0 1 1,1-1 0,0 0 0,0 1 0,0-1 0,0 0 0,1 1-1,-1-1 1,1 0 0,0 0 0,0 0 0,0-1 0,0 1 0,0 0 0,1-1-1,-1 1 1,1-1 0,-1 0 0,1 0 0,0 0 0,0 0 0,0 0-1,0-1 1,5 3 0,3-1 46,0 0 0,0-1 1,17 2-1,-17-3-171,0 1 0,-1 0 0,0 0 0,12 5-1,31 16-3266,-18-6-2200,-29-15 4359,-4-1 482,0 0-1,1 0 1,-1-1 0,0 1 0,1-1 0,-1 0 0,0 1-1,4-1 1,7 0-3145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59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12 7552,'-2'-1'643,"0"-1"0,1 1 1,-1 0-1,0 0 0,0 0 1,0 0-1,0 0 0,1 1 1,-1-1-1,0 1 0,0-1 1,-1 1-1,1 0 0,0-1 1,0 1-1,0 0 0,-3 1 0,-3-1 2881,19 0-1753,101 11 420,-57-4-1843,-27-4-171,80 5 360,-88-8-376,0 2 0,-1 0 0,1 1 0,27 9 0,-45-12-125,0 1-1,0 0 0,0 0 0,0 0 0,0 0 0,-1 1 0,1-1 0,0 0 0,-1 1 0,1-1 1,-1 1-1,1 0 0,-1-1 0,0 1 0,0 0 0,1 0 0,-1 0 0,-1 0 0,1 0 0,0 0 0,0 0 1,-1 0-1,1 4 0,1 5 21,-1-1 0,0 1 0,-1 15 0,0-16-8,-11 255-28,6-186-29,4 46-3198,2-71 1459,-1-54 1670,-1 0 1,1 0-1,0 0 0,0 1 0,0-1 0,0 0 1,0 0-1,0 0 0,0 0 0,0 1 0,0-1 1,0 0-1,0 0 0,0 0 0,0 1 0,0-1 1,0 0-1,0 0 0,0 0 0,0 0 0,0 0 1,0 1-1,0-1 0,1 0 0,-1 0 0,0 0 1,0 0-1,0 1 0,0-1 0,0 0 0,0 0 1,0 0-1,1 0 0,-1 0 0,0 0 0,0 0 1,0 0-1,0 1 0,0-1 0,1 0 0,-1 0 1,0 0-1,0 0 0,0 0 0,0 0 0,1 0 1,-1 0-1,0 0 0,0 0 0,0 0 0,1 0 1,-1 0-1,0 0 0,0 0 0,0 0 0,0 0 1,1 0-1,-1-1 0,0 1 0,0 0 0,0 0 1,0 0-1,0 0 0,1 0 0,-1 0 0,0 0 0,0 0 1,0-1-1,2 1-682,6-3-4743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9:59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10624,'2'7'12521,"0"-4"-12371,1-2 39,-1-1-1,1 1 0,0-1 0,0 0 1,0 0-1,0 0 0,0 0 0,3-1 1,7 1-38,31 2-1609,63 11 0,-45-4-5279,-37-5 1905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1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8960,'-1'0'-480,"-17"3"14744,28 1-12534,2-2-1425,0 1-1,0-2 1,1 1-1,18-2 1,54-6 341,4 0-490,5 3-1665,-94 3 1385,0 0 0,0 0 0,0 0 0,0 0 0,1 0 0,-1 0-1,0 0 1,0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48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228 143 8320,'0'0'180,"0"1"1,-1-1 0,1 0-1,0 0 1,0 0 0,-1 1-1,1-1 1,0 0 0,0 0-1,0 1 1,-1-1-1,1 0 1,0 0 0,0 1-1,0-1 1,0 0 0,0 1-1,0-1 1,-1 0 0,1 0-1,0 1 1,0-1 0,0 0-1,0 1 1,0-1-1,0 0 1,0 1 0,0-1-1,0 0 1,0 1 0,1-1-1,-1 1 1,4 11 674,6 2-413,6 8-33,-15-21-380,0 0-1,0-1 1,0 1 0,0 0 0,0-1 0,0 1-1,0-1 1,0 1 0,0-1 0,0 1 0,0-1-1,0 0 1,0 1 0,0-1 0,1 0 0,-1 0-1,0 0 1,0 0 0,0 0 0,2 0-1,-2-1 54,0 1 0,0-1 0,1 0 0,-1 1 0,0-1 0,0 0 0,0 0-1,0 0 1,0 0 0,0 0 0,0 0 0,0 0 0,0 0 0,-1 0 0,1-1-1,0 1 1,-1 0 0,1 0 0,-1-1 0,1 1 0,-1 0 0,1-1 0,-1-2-1,1-1 170,0-1-1,0 0 0,-1 1 0,0-11 0,-1 8-146,0 0-1,0 0 0,-1 1 1,0-1-1,0 1 0,-1-1 0,-3-6 1,4 9-60,-1 1 0,0 0-1,0 0 1,0 0 0,0 1 0,0-1 0,-1 1 0,1-1 0,-1 1 0,0 0 0,0 1 0,-8-5 0,1 2 37,1 1 1,-1 0-1,0 1 1,-1 0-1,1 1 1,0 0 0,-18 0-1,-5 2-490,-42 5 0,76-5 307,-1 0 0,0 0-1,0 0 1,1 0 0,-1 0-1,0 0 1,0 1 0,1-1-1,-1 0 1,0 0 0,1 0-1,-1 1 1,0-1 0,1 0-1,-1 1 1,0-1 0,1 1-1,-1-1 1,1 0 0,-1 1-1,1 0 1,-1-1 0,0 2-1,5 2-2385,9-2-306,5-2-1099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1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11008,'-1'2'12121,"3"-1"-11688,12-1 1047,28 5 0,-19-2-611,43 0 0,-65-3-783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1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 9600,'-9'-4'9578,"15"3"-5898,22 2-3939,-19-1 1435,55 0-183,63 0-840,-45 8-8408,-69-5 4917,-1 1-998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1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8448,'2'-7'19288,"4"4"-20667,0-1 1575,0-1 0,1 2 1,-1-1-1,1 1 0,-1 0 1,1 0-1,14-3 0,53-7 17,-50 9-87,-1 2 146,40 1-1,-36 1 135,-1-2 319,-13 1-2737,1 0-8231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08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25 9984,'-1'-2'9456,"2"1"-9003,19-6 719,-13 4-1006,-1 1 0,0-1 0,1 2 0,-1-1 0,1 1 0,0 0 0,-1 0 0,13 0 0,-11 2 84,1 0-1,-1 0 1,0 1-1,1 0 1,-1 1-1,0 0 1,-1 0-1,12 6 1,-18-8-207,0-1 0,0 1-1,0 0 1,0 0 0,0 0 0,0 0 0,0 1 0,0-1 0,-1 0 0,1 0 0,0 0 0,-1 1 0,1-1 0,-1 0 0,1 1 0,-1-1 0,1 0 0,-1 1 0,0-1 0,0 1 0,0-1 0,0 0 0,0 1 0,0-1 0,0 1 0,0-1 0,-1 0 0,1 1 0,0-1 0,-1 1 0,0 1-1,-3 4-55,1-1 0,-1 1 0,-1-1 0,-8 11 0,3-4 5,5-6 1,1-2-47,1 0 0,-1 0 1,1 0-1,0 1 0,0-1 0,-2 8 0,5-11 46,-1-1-1,1 1 1,0 0 0,0-1 0,0 1-1,0 0 1,0-1 0,0 1-1,0 0 1,1-1 0,-1 1 0,1-1-1,-1 1 1,1 0 0,0-1-1,-1 1 1,1-1 0,0 0 0,0 1-1,0-1 1,0 0 0,0 1 0,0-1-1,0 0 1,1 0 0,-1 0-1,0 0 1,3 1 0,11 9 70,-1 1-1,0 0 1,0 1 0,22 28-1,-30-34 58,-1 0 0,-1 1-1,1-1 1,-1 1 0,-1 0-1,1 0 1,-2 0-1,1 1 1,-1-1 0,0 1-1,-1 0 1,1 16-1,-2-21-90,-1 1 0,0-1-1,0 1 1,0-1-1,0 1 1,-1-1-1,0 0 1,0 0 0,0 1-1,0-2 1,-1 1-1,0 0 1,1 0-1,-2-1 1,1 1 0,0-1-1,0 0 1,-1 0-1,-4 2 1,-8 7-443,-1-1 0,-34 15 0,50-25 383,-6 2-353,-25 11-1227,11-10-2919,36-18-6823,-6 7 7813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08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30 10112,'6'-14'2215,"1"-2"6760,-13 30-4742,-42 114-3118,35-84-1157,-24 63-793,28-84-1951,-14 23 1,15-28-2559,4-11 822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09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12032,'-3'0'9502,"4"8"-6558,4 16-4060,-3-17 2031,15 70-564,38 135-692,-40-175-806,-9-24-1029,-1 1 1,5 16-1,-9-11-5605,-1-8 4069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09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1 152 9472,'10'-5'8577,"3"1"-5365,4-2-2319,5-3-321,-1 1 1,1 0-1,42-7 0,-56 13-482,48-10 413,150-32 197,0 16-677,-179 26-513,84-5 193,-74 6-2693,1 0-3350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09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10112,'0'-28'9647,"0"44"-7780,0 4-754,0 34 264,1-47-1329,-1-1 0,1 0 0,1 0 0,-1 0 1,1 0-1,3 7 0,-3-9-44,0 0 0,0 0 1,1 0-1,0 0 1,0 0-1,0-1 1,0 0-1,0 1 1,1-1-1,-1 0 0,1-1 1,0 1-1,0-1 1,0 1-1,0-1 1,9 3-1,-8-4-398,1 0 0,-1 0 0,0 0 0,0 0 1,7-1-1,-11 0 275,2 1-742,-1-1 0,1-1 0,0 1-1,0 0 1,0-1 0,-1 1 0,6-2 0,-1-1-3672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10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10368,'0'8'3982,"0"19"3574,1 3-3940,7 135-3971,-3-110-570,8 55-3753,1-36-2886,-9-49 3468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20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71 11008,'-1'0'687,"0"0"1,-1 0-1,1 0 1,0 0 0,-1 0-1,1 1 1,0-1-1,-1 1 1,1-1 0,0 1-1,-5 2 4635,6-3-5299,-1 0 0,1 0 0,0 0 0,0 0 0,0 0 1,0 0-1,-1 0 0,1 0 0,0 0 0,0 0 0,0 0 0,0-1 1,0 1-1,-1 0 0,1 0 0,0 0 0,0 0 0,0 0 1,0-1-1,0 1 0,0 0 0,0 0 0,0 0 0,-1 0 0,1-1 1,0 1-1,0 0 0,0 0 0,0 0 0,0 0 0,0-1 1,0 1-1,0 0 0,0 0 0,0 0 0,0-1 0,0 1 1,0 0-1,0 0 0,1 0 0,-1 0 0,0-1 0,0 1 0,0 0 1,0 0-1,0 0 0,0 0 0,0-1 0,0 1 0,1 0 1,-1 0-1,0 0 0,7-11 435,0 4-209,-1 1 0,1-1 1,1 1-1,-1 1 0,1 0 1,15-8-1,-20 11-175,0 1 0,-1 0 0,1 0 0,0 0 0,0 0 0,0 0 0,0 1 0,0-1 0,0 1 0,0 0 0,0 0 0,0 0 0,0 0 0,0 0 0,0 1 0,0 0 0,0-1 0,0 1 0,0 0 0,0 0 0,0 1 0,-1-1 0,1 0 0,0 1 0,3 3 0,-2-2-11,-1 0 0,0 1 0,0-1 0,0 1 0,0 0 0,-1-1 0,0 1 0,0 0 0,0 0 0,0 1 0,0-1 0,-1 0 0,0 0 0,2 10 0,-2-5-59,-1 1 0,0 0-1,-1-1 1,0 1-1,0-1 1,-4 11 0,3-13-20,1 0 0,0 1 0,0-1 0,0 0 0,1 1 0,0-1 0,1 11 0,0-15 14,-1-1 0,1 1 0,0-1 0,0 0 1,0 1-1,0-1 0,0 0 0,1 1 0,-1-1 0,1 0 0,-1 0 1,1 0-1,0-1 0,0 1 0,0 0 0,0-1 0,0 1 1,0-1-1,0 1 0,0-1 0,1 0 0,-1 0 0,0 0 0,1 0 1,2 0-1,9 4-106,3 0-2160,-4-4-3121,-5-1-1208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2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26 8448,'-16'7'12495,"20"-21"-8292,-2 12-4134,1 0 0,0 0 0,-1 0 0,1 1 0,0-1 0,0 1 0,0-1 1,1 1-1,-1 0 0,0 1 0,0-1 0,1 0 0,-1 1 0,0 0 0,1-1 0,5 2 0,5 0 221,0 1 0,22 5 1,-33-6-198,1 0 105,0 0 0,0 0-1,0 0 1,1 1 0,-2 0-1,1 0 1,0 0 0,6 4-1,-9-5-145,-1-1 0,1 1-1,0 0 1,-1 0 0,1-1-1,0 1 1,-1 0 0,1 0-1,-1 0 1,0 0-1,1 0 1,-1 0 0,0 0-1,1 0 1,-1 0 0,0 2-1,0-2-37,0 1-1,-1 0 1,1 0-1,0-1 1,-1 1-1,1 0 1,-1 0-1,0-1 1,0 1-1,1-1 0,-1 1 1,-2 2-1,-4 5 44,-1 0-1,-10 10 0,-1 0-65,17-17-38,0 0 0,1 0 0,-1 0 0,0 1 0,1-1 0,0 0 0,-1 1 0,0 2 0,2-4 28,0 0 0,0-1 0,0 1 0,0 0 1,0 0-1,0 0 0,0 0 0,0 0 1,0-1-1,0 1 0,1 0 0,-1 0 1,0 0-1,1-1 0,-1 1 0,1 0 1,-1 0-1,0-1 0,1 1 0,0 0 1,-1-1-1,1 1 0,-1 0 0,1-1 1,0 1-1,-1-1 0,1 1 0,0-1 1,1 1-1,71 39-106,-57-33 136,0 1-1,0 1 0,-1 1 0,0 0 0,-1 0 0,14 14 0,-26-22 34,0 1-1,0-1 0,0 0 0,0 1 0,-1-1 0,1 1 0,-1-1 0,1 1 0,0 4 0,-1-5-11,-1 0-1,0 0 1,0 0-1,0-1 0,0 1 1,0 0-1,0 0 1,0 0-1,-1-1 1,1 1-1,-1 0 1,1 0-1,-1-1 1,0 1-1,0 0 1,0-1-1,-1 2 1,-3 6 12,-1 0 0,-1-1 0,0 0 0,0 0 0,0-1 0,-15 12 0,1-5-422,-37 19 0,15-15-1281,21-10-815,21-8 2128,0 1 0,0-1 0,0 0 0,0 1 1,0-1-1,0 0 0,-1 0 0,1 0 0,0 0 1,0 0-1,-1-1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12544,'1'1'5160,"2"3"-2118,1-5-2222,-1-1 0,1 1-1,0-1 1,-1 0 0,4-2-1,2-1-206,-1 2-514,0 0 1,1 0 0,-1 1 0,14-2 0,-15 3-675,0-1 0,0 1 0,0-1 0,0 0-1,0-1 1,-1 0 0,9-4 0,16-15-4587,-16 14 245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29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9344,'2'-3'14706,"10"9"-13829,-3-3-515,1 0-1,-1-1 1,1 0 0,0-1-1,0 0 1,13-1-1,60-4 396,-71 3-717,750-56 1789,-702 54-1794,18-2-75,-59 5-427,8-3-1429,-25 3 1237,-1-1 0,1 1 0,0-1 0,-1 0 1,1 0-1,0 0 0,-1 0 0,2-1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3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10240,'0'0'10565,"14"-8"-7963,8-5-2135,1 1 0,-1 1 1,2 1-1,0 1 0,0 1 0,0 1 0,1 1 0,0 1 0,0 2 0,1 0 0,25 1 0,-48 2-416,1 0-1,0 0 0,0 0 0,0 1 1,0 0-1,-1 0 0,1 0 0,0 0 0,-1 0 1,1 1-1,-1-1 0,1 1 0,-1 0 1,1 0-1,-1 0 0,0 1 0,0-1 0,0 1 1,-1-1-1,1 1 0,-1 0 0,1 0 1,-1 0-1,0 1 0,0-1 0,0 1 0,-1-1 1,1 1-1,-1-1 0,0 1 0,0 0 1,0-1-1,0 1 0,-1 0 0,1 5 0,-1 4-36,-1 1 1,0-1-1,0 1 0,-2-1 0,1 1 0,-2-1 0,0 0 0,0 0 0,-1-1 0,-13 24 0,13-28-28,1 1 0,0 0-1,0 1 1,1-1 0,0 1 0,1 0 0,0-1-1,-1 14 1,4-21 14,-1-1 0,0 0 0,0 1 0,0-1 0,1 0 0,-1 1 0,1-1 0,-1 0 0,1 0 0,-1 0 0,1 0 1,0 1-1,0-1 0,-1 0 0,1 0 0,0 0 0,0 0 0,0-1 0,0 1 0,0 0 0,0 0 0,0-1 0,1 1 0,-1 0 0,0-1 0,0 1 0,0-1 0,1 1 0,-1-1 0,3 1 0,4 0 20,1 0 0,-1 0 1,15-1-1,-17 0 5,40 1-42,14 1-1877,-21-5-3528,-27 0 105,2-1-5942,-6 4 6678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31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79 7296,'15'-23'4149,"-12"17"-2875,0 0 0,0 1 0,1 0-1,0-1 1,0 1 0,9-7 0,-10 2 6406,-95 92-5970,76-66-1691,2 0 0,0 1 0,-19 31 0,-24 57 77,49-84-424,6-17-211,0 0 0,1 1 0,-1-1 0,0 0 0,-1 0 0,1 0 1,-4 4-1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31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12544,'5'0'13548,"20"12"-12078,-6-1-923,0 2 0,-2 0-1,1 1 1,16 18 0,59 70-232,-78-85-244,2 3-158,23 25-478,49 73 1,-75-98-2300,-13-19 2229,-1 0-1,1-1 0,0 1 1,-1 0-1,3 2-1906,-2-3 1906,0 1 1,0-1-1,0 1 0,0-1 1,-1 1-1,1-1 0,1 1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2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10368,'-1'-3'12284,"10"6"-11683,59 1 1553,122 7 118,-109-11-8159,-33 0-3719,-40 0 5292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49 10240,'-2'-2'987,"1"1"1,-1 0-1,1 0 1,0-1-1,0 1 1,-1 0-1,1-1 1,0 1-1,0-1 0,-1-2 1,2 4-771,0 0 0,0-1 0,0 1 0,0 0 0,0-1 0,0 1 0,0-1 0,0 1 0,0 0 0,0-1 0,1 1 0,-1 0 0,0-1 0,0 1 0,0 0 0,0-1 0,1 1 0,-1 0 0,0-1 0,0 1 0,1-1 0,12-7-1438,-1 5 1332,-1-1 0,1 2 0,0 0-1,0 0 1,0 1 0,0 1 0,0 0 0,0 0-1,14 3 1,-8 0 263,0 0-1,-1 1 1,0 1-1,0 1 1,29 14-1,-43-19-332,-1 0-1,1 1 1,-1-1-1,0 1 1,0 0-1,0 0 1,0 0-1,0 0 1,0 0-1,2 3 1,-3-3-30,-1-1 1,1 0-1,0 1 1,-1-1 0,1 1-1,-1-1 1,0 1-1,1-1 1,-1 0 0,0 1-1,0-1 1,0 1 0,0 0-1,0-1 1,0 1-1,0-1 1,-1 1 0,1-1-1,-1 3 1,-9 16-25,8-16-7,0-1-1,0 1 0,1-1 1,-1 1-1,1 0 1,0 0-1,0 0 0,0 0 1,0 4-1,1-7-2,1 0-1,-1 1 0,0-1 1,1 0-1,-1 0 1,1 1-1,0-1 1,-1 0-1,1 0 1,0 0-1,0 0 0,-1 0 1,1 0-1,0 0 1,2 2-1,19 13-66,-15-11 29,2 2 33,1 2-1,-1-1 1,-1 1 0,1 0-1,-2 1 1,1 0 0,-1 0-1,11 23 1,-9-12 377,0 1 0,-1 0 0,10 44 0,-17-59-178,1 0 0,-2-1 0,1 1 0,-1 0-1,0 0 1,-1 7 0,1-12-149,-1 1 0,1-1 0,-1 0 0,0 1 1,1-1-1,-1 1 0,0-1 0,-1 0 0,1 0 0,0 0 0,-1 0 0,1 0 0,-1 0 0,1 0 0,-1 0 0,0 0 0,0-1 1,0 1-1,-4 2 0,-3 0-92,0-1-1,0 1 1,0-2 0,0 1 0,-19 1 0,2-1-896,-27-1 1,31-1-126,14 0-141,-1-1 1,1 0 0,0-1-1,-10-1 1,18 2 1022,0 0 0,-1 0 0,1 0-1,0 0 1,0 0 0,-1 0 0,1 0 0,0 0 0,-1 0-1,1 0 1,0 0 0,0-1 0,-1 1 0,1 0 0,-2-3-2720,2 2 2720,0 1 0,0 0 0,-1 0 0,1-1 0,0 1-1,0 0 1,0-1 0,0 1 0,0 0 0,1-1 0,-1 1-1,0 0 1,0 0 0,0-1 0,0 1 0,0 0 0,0-1 0,0 1-1,0 0 1,1 0 0,-1-1 0,3-1-2510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3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72 7552,'-3'-33'4474,"-2"9"1195,3 10-1489,2 14-4135,0 0 0,0 0 1,0 0-1,0 0 0,0 0 0,0 0 0,-1 0 1,1 0-1,0 0 0,0 0 0,0 0 0,0 0 1,0 0-1,0-1 0,0 1 0,-1 0 0,1 0 1,0 0-1,0 0 0,0 0 0,0 0 0,0 0 1,0 0-1,0 0 0,-1 0 0,1 0 0,0 1 1,0-1-1,0 0 0,0 0 0,0 0 0,0 0 1,0 0-1,-1 0 0,1 0 0,0 0 0,0 0 1,0 0-1,0 0 0,0 0 0,0 0 0,0 1 1,0-1-1,0 0 0,-1 0 0,-10 19 599,9-15-693,-1 2 78,0 1 1,0 0 0,0 1-1,-2 10 1,1 0 14,-15 50 393,-17 113-1,31-142-285,2 1 0,2 0-1,2 0 1,6 49-1,-4-70-88,1 0 0,1 0 0,1-1-1,0 1 1,2-1 0,13 25 0,-13-30-52,0 0 0,1-1 0,0 1 0,1-2 0,0 1 0,1-2 0,0 1 0,21 13 0,-15-12-286,16 10-1763,-9-12-3822,-22-10 5323,-1 0-1,0 0 1,0 0-1,1 0 1,-1 0-1,0 0 1,0 0-1,1 0 1,-1-1-1,2 0 1,1 0-1203,5 0-2429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131 140 8832,'0'0'2896,"0"-26"3578,0 18-6047,-1 0-1,0 1 1,-1-1 0,1 1-1,-2-1 1,1 1 0,-1 0-1,0-1 1,0 1 0,-6-8-1,-5-5 573,14 20-992,-1 0 0,1-1-1,0 1 1,-1 0 0,1-1-1,0 1 1,-1 0 0,1 0-1,0-1 1,-1 1 0,1 0 0,-1 0-1,1 0 1,-1 0 0,1-1-1,-1 1 1,1 0 0,0 0-1,-1 0 1,1 0 0,-1 0-1,1 0 1,-1 0 0,1 0-1,-1 0 1,1 0 0,-1 1-1,1-1 1,0 0 0,-1 0 0,1 0-1,-1 0 1,1 1 0,0-1-1,-1 0 1,1 0 0,-1 1-1,1-1 1,0 0 0,-1 1-1,1-1 1,0 0 0,0 1-1,-1-1 1,1 1 0,0-1 0,0 0-1,0 1 1,-1 0 0,-10 21-25,0 1 1,2 1 0,0 0 0,2 0-1,0 1 1,2 0 0,1 0 0,1 0 0,0 0-1,3 1 1,0-1 0,4 34 0,-2-47 31,0 1 0,1-1 1,0 1-1,7 14 0,-8-22 71,0 0-1,0 0 0,1-1 1,0 1-1,0 0 0,0-1 1,0 0-1,1 1 0,0-1 1,-1-1-1,2 1 0,4 3 1,-6-5-31,0-1 0,0 0 0,0 0 0,0 0 0,1 0 0,-1 0 0,0-1 0,0 0 0,1 1 0,-1-1 1,0 0-1,1-1 0,-1 1 0,0-1 0,1 1 0,-1-1 0,0 0 0,0 0 0,0 0 0,0-1 1,0 1-1,5-4 0,-5 3-22,0 1 1,-1-1 0,1 0 0,-1 0 0,1 0-1,-1-1 1,0 1 0,0 0 0,0-1 0,0 1-1,0-1 1,-1 0 0,1 0 0,-1 0 0,0 1-1,0-1 1,0 0 0,0 0 0,0-1 0,-1 1-1,1 0 1,-1 0 0,0 0 0,0-5 0,-1 6-27,1-1 1,-1 1 0,0 0 0,0 0 0,0 0 0,0 0 0,0 0 0,0 0-1,-1 0 1,1 0 0,-1 0 0,1 0 0,-1 1 0,0-1 0,0 1 0,1-1-1,-1 1 1,0 0 0,0-1 0,-1 1 0,1 0 0,0 0 0,0 1 0,-3-2 0,1 1-11,-1 0 1,1 0 0,-1 0 0,1 0-1,-1 1 1,1 0 0,-1 0 0,1 0-1,-1 0 1,1 1 0,-6 1 0,4 0-82,0 1 1,0-1 0,0 1-1,0 0 1,-9 7-1,13-9-125,1 0 0,-1 1-1,0-1 1,0 1 0,1-1 0,-1 1 0,1 0-1,-1 0 1,1 0 0,0 0 0,0 0-1,0 0 1,0 0 0,0 0 0,0 0-1,0 0 1,1 0 0,-1 4 0,1-5-25,0 0 1,0 0-1,0-1 1,0 1-1,0 0 0,0-1 1,1 1-1,-1 0 1,0-1-1,0 1 1,1-1-1,-1 1 1,0 0-1,1-1 1,-1 1-1,1-1 1,-1 1-1,1-1 1,-1 1-1,1-1 0,-1 1 1,1-1-1,-1 0 1,1 1-1,0-1 1,-1 0-1,1 1 1,0-1-1,-1 0 1,1 0-1,0 1 1,-1-1-1,1 0 1,0 0-1,-1 0 0,1 0 1,0 0-1,0 0 1,-1 0-1,1 0 1,0-1-1,12 1-3983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 10880,'-2'-1'1998,"2"1"-1873,0-1 0,-1 1 0,1 0 0,0 0 0,0 0 0,0 0 0,0 0 0,0-1-1,0 1 1,0 0 0,0 0 0,0 0 0,0 0 0,0-1 0,1-1 1749,0 2-1750,7 4 2911,12 9-831,-9-1-1640,0 0 1,0 0-1,-1 1 0,0 1 1,14 28-1,-13-23-277,0 1 0,-2 0 0,-1 1 0,10 33 0,-10-15-93,-1 1-1,3 48 1,-8-53-309,-2 0 0,-1 0-1,-1 0 1,-11 51 0,7-65-715,0 0 0,0 0 0,-13 23 0,12-29-988,-1-1 0,0-1 0,-1 1 0,-21 23 0,13-18-2731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13 190 9088,'-2'-1'627,"1"0"0,0 0 1,0 0-1,0 0 0,1 0 1,-1-1-1,0 1 1,0 0-1,1 0 0,-1 0 1,0-1-1,1 1 0,0 0 1,-1-1-1,1 1 0,0-1 1,-1 1-1,1-3 0,17 4 1917,-12 0-2181,0-1 0,1 1 0,-1-1 0,10-2 0,-2 0 20,140-24 1240,-146 26-1588,107-19 601,22-3-99,181-20 263,-27 14-608,80 17 103,-211 12-9000,-158 0 8543,-1 0 0,0 0 0,0 0 0,1-1 0,-1 1 0,0 0 0,0 0 0,1 0-1,-1 0 1,0 0 0,1 1 0,-1-1 0,0 0 0,0 0 0,1 0 0,-1 0 0,0 0 0,0 0 0,1 0 0,-1 1 0,0-1 0,0 0 0,1 0 0,-1 0-1,0 0 1,0 1 0,0-1 0,1 0 0,-1 0 0,0 1 0,0-1 0,0 0 0,0 0 0,0 1 0,0-1 0,1 0 0,-1 0 0,0 1 0,0-1-1,0 0 1,0 0 0,0 1 0,0-1 0,0 0 0,0 1 0,0-1 0,0 0 0,-1 1 0,1 6-4515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8192,'-3'4'12546,"-10"18"-9610,7-2-1765,0-2-729,1-1-1,-5 31 1,-31 232 481,19-164-795,20-103-1076,4-20-4254,-1 2 3334,0 0 0,0 0-1,1 0 1,0 1-1,3-8 1,4-4-2233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 9728,'-5'-8'8097,"5"8"-7518,0-1-1,-1 0 1,1 1-1,0-2 0,0 1-388,1 0 0,-1 1-1,0-1 1,0 1 0,0-1-1,1 1 1,-1-1-1,0 1 1,1-1 0,-1 1-1,0-1 1,1 1 0,-1-1-1,1 1 1,-1 0-1,1-1 1,0 0 0,4-1-346,-1 0 1,1 0 0,0 0 0,7-1 0,-4 0 1253,9-1-825,1 0 0,-1 1 0,1 0 0,0 2 1,0 0-1,0 1 0,-1 1 0,1 0 1,0 2-1,0 0 0,-1 1 0,24 8 0,-36-10-109,0 0-1,0 1 0,0-1 0,6 6 0,-10-7-136,1 0 0,-1 0 0,0 0 0,1 0 0,-1 1 0,0-1 0,0 0 0,0 1 0,0-1-1,0 1 1,-1-1 0,1 1 0,0-1 0,-1 1 0,1-1 0,-1 1 0,1 0 0,-1-1 0,0 3 0,0 0-17,0-1-1,-1 0 1,1 0-1,-1 0 1,0 0-1,0 0 1,0 0-1,-1 0 1,1 0-1,-1 0 1,0 0-1,1-1 1,-1 1-1,-4 3 1,-3 4 26,-2 0 0,-11 9 0,1-2-74,17-14 34,-1 1 0,1 0 0,0 1 0,0-1 0,1 1 0,-1 0 0,-4 9 0,8-14-4,-1 1-1,1 0 1,0-1-1,0 1 1,0 0-1,0 0 1,0 0-1,0-1 1,0 1-1,0 0 1,0 0-1,1-1 1,-1 1-1,0 0 1,0-1-1,1 1 1,-1 0-1,0-1 1,1 1-1,-1 0 1,0-1-1,1 1 1,-1 0-1,1-1 1,-1 1-1,1-1 1,0 1-1,-1-1 1,1 1-1,-1-1 1,1 0-1,0 1 1,0-1-1,-1 0 1,2 1-1,3 1 18,-1 0 1,1-1-1,0 1 0,0-1 0,5 1 1,8 0 42,23 4 13,44 1-1,-7-5-1804,-40-1-2847,0 0-4787,-21-1 4532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8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16 141 8448,'-1'0'467,"1"0"0,-1 0 0,0 0 1,1 0-1,-1 0 0,1 0 0,-1 0 0,0 0 1,-5-4 4671,5 3-4672,1 0-273,-1 0 1,1 1-1,0-1 1,-1 0-1,1 0 0,0 1 1,0-1-1,0 0 0,0 0 1,-1 0-1,1 1 1,0-1-1,0 0 0,1-1 1,-1 0-80,0 1 0,1-1 0,-1 1 0,0-1 0,1 1 0,0 0 0,-1-1 0,1 1 0,0 0 0,0-1-1,0 1 1,-1 0 0,1 0 0,0 0 0,1 0 0,-1 0 0,0 0 0,2-2 0,4 1 225,0-1 0,0 1-1,0 1 1,0-1-1,14 0 1,10-3 33,89-32 161,-3 2-1959,-109 32 735,15-1-1335,-9 6-2225,-6 2-960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10752,'4'3'4928,"8"1"-961,-3-4-2303,-1 0 0,12 0-672,-3 0-224,11 0-448,-3 0-288,15 4-32,-11-4-224,8 0 0,-5 0-1024,0 0-448,-3 0-992,4-8-287,-9 5-2241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12032,'6'-1'9482,"9"-1"-6605,13-2-1845,10-1-609,1 0-1,46 2 0,24-2-2723,3-8-4215,-44 5 109,-35 4 2397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0:49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256 222 8832,'3'-9'1826,"-1"1"1,-1-1-1,0 1 1,0-1-1,0-11 1,-2 11-1084,0 1 0,0-1 0,0 0-1,-1 1 1,-4-11 0,4 12-617,-1 1 1,0 0-1,0 0 0,0 0 0,-1 0 0,0 0 1,0 1-1,0 0 0,-1 0 0,0 0 1,0 0-1,0 1 0,-1 0 0,1 0 0,-1 0 1,-8-4-1,11 7-117,1 0 0,0 1-1,0-1 1,0 1 0,-1-1 0,1 1 0,0 0 0,-1 0 0,1 0 0,0 0-1,-1 0 1,1 1 0,0-1 0,-3 1 0,0 1-10,-1 0 0,1 0 1,0 1-1,0-1 0,-7 6 0,0 1-2,1 0 0,1 0-1,0 1 1,-10 13 0,16-18 8,0-1-1,1 1 1,0 0 0,0 1 0,0-1-1,0 0 1,1 1 0,0 0 0,0-1 0,1 1-1,-2 8 1,3-11 20,0 1-1,0 0 1,0-1 0,0 1-1,1 0 1,0-1-1,-1 1 1,1 0 0,1-1-1,-1 1 1,0-1-1,1 0 1,0 0 0,0 1-1,0-1 1,0 0-1,0 0 1,0-1 0,5 5-1,-1-2 67,0 1 0,0-2 0,1 1 0,-1-1 0,1 0-1,0 0 1,0-1 0,1 1 0,-1-2 0,1 1 0,-1-1 0,1 0 0,0-1-1,0 0 1,-1 0 0,1-1 0,9 0 0,-8-1-11,1 0 1,-1-1-1,0 0 1,1 0-1,-1-1 1,0 0-1,0-1 1,-1 0-1,1-1 1,-1 1-1,0-1 1,0-1-1,12-10 1,4-2-60,-24 18-16,1 0 0,-1 0 0,0 0 0,0-1 0,0 1 0,1 0-1,-1 0 1,0 0 0,0 0 0,0 0 0,0 0 0,1 0 0,-1 0 0,0 0 0,0 0 0,0 0 0,1 0-1,-1 0 1,0 0 0,0 0 0,0 0 0,1 0 0,-1 0 0,0 0 0,0 0 0,0 0 0,1 0 0,-1 1-1,0-1 1,0 0 0,0 0 0,0 0 0,1 0 0,-1 0 0,0 0 0,0 1 0,0-1 0,0 0 0,1 0-1,3 13 104,-3 37 196,1 120 341,6-59-631,31 158-1,-29-208-200,-3-28-332,1 13-1464,-6-16-3701,-2-28 4766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29 8064,'-3'-1'16106,"13"-1"-13150,9 0-5363,-14 1 3938,281-18-90,-96 15-6327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10368,'4'11'10477,"-3"-10"-9860,10 5 2899,19-5-4321,-23-1 1949,33-2-438,54-9 1,-54 5-771,53-1 0,-4 7-4075,-30 0-3402,-42 0 3051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4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 11648,'-7'-8'11501,"10"17"-6660,3-1-6362,1-1 1665,0-1 0,0 0 1,1 0-1,0-1 0,0 0 1,16 8-1,61 19 259,-9-4-67,-71-25-318,16 5 78,-2 2-1,1 0 1,33 25-1,-49-32-81,1 1 0,-1 0-1,0 0 1,0 0 0,0 0-1,0 1 1,-1 0 0,0-1 0,0 1-1,0 1 1,-1-1 0,1 0-1,-1 1 1,-1-1 0,1 1-1,-1-1 1,0 1 0,0 0-1,0-1 1,-1 10 0,-3 6 8,-1 1 0,-1 0 0,-1-1 1,-1 0-1,-10 21 0,-10 15 71,-52 82 1,50-93-445,-18 32-3181,46-76 3306,0-2 75,1 1 1,-1-1-1,1 1 1,-1-1 0,1 1-1,0 0 1,-1-1-1,1 1 1,0-1-1,-1 1 1,1 0-1,0-1 1,0 1 0,0 0-1,0-1 1,0 1-1,0 0 1,0 0-1,0-1 1,0 1-1,0 0 1,0-1 0,0 1-1,0 0 1,0-1-1,1 1 1,-1 0-1,0-1 1,0 1-1,1 0 1,-1-1 0,1 1-1,-1-1 1,0 1-1,2 0 1,6 6-5535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5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15 403 8320,'0'-17'1024,"-1"-28"1786,1 32-2448,0 6-66,0 1 1,-1 0 0,1 0-1,-1-1 1,0 1-1,-4-9 1,3 3 680,0-1 0,1 1 0,1 0-1,1-20 1,-1 4 890,1 26-1020,1 8-266,4 19 573,22 113 520,10 86-1284,-36-215-370,28 139 426,-22-119-275,0 0 1,3 0-1,13 28 1,-20-49-19,0-1 1,1 0-1,8 11 1,-11-16-98,-1 0 1,1 0-1,0 0 1,0 0-1,1-1 1,-1 1-1,0-1 1,1 1-1,-1-1 0,1 0 1,-1 1-1,1-1 1,-1-1-1,5 2 1,-4-2-2,0 0-1,-1 0 1,1 0 0,0 0-1,0 0 1,-1-1 0,1 1 0,0-1-1,-1 0 1,1 0 0,0 0 0,-1 0-1,1-1 1,-1 1 0,0 0 0,1-1-1,-1 0 1,3-3 0,9-14 136,-1 0 0,0-1-1,-2 0 1,9-22 0,-15 31-153,69-171 255,-18-4-273,-36 116 3,-10 35-725,31-113 1877,-27 73-3661,-11 50-1910,-1-25 0,-2 56 2692,1 0 0,0 0 0,3 10 0,-2-7 387,6 29-3099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74 12928,'-3'-22'2757,"-2"-24"4080,5 46-6774,0-1 0,0 1 1,0 0-1,0 0 0,0 0 0,1 0 0,-1 0 1,0 0-1,0-1 0,0 1 0,0 0 0,0 0 1,0 0-1,0 0 0,0 0 0,0-1 1,0 1-1,0 0 0,0 0 0,0 0 0,0 0 1,0 0-1,0-1 0,0 1 0,0 0 0,0 0 1,-1 0-1,1 0 0,0 0 0,0 0 0,0-1 1,0 1-1,0 0 0,0 0 0,0 0 1,0 0-1,0 0 0,-1 0 0,1 0 0,0 0 1,0 0-1,0 0 0,0-1 0,0 1 0,0 0 1,-1 0-1,1 0 0,0 0 0,0 0 0,0 0 1,0 0-1,0 0 0,-1 0 0,1 0 0,0 0 1,0 0-1,0 0 0,0 0 0,-5 10 453,4 17-1030,1 34 0,1-24-1268,-1-23 35,1-1 0,1 1 1,0-1-1,1 0 1,4 15-1,-2-10-2674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1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 9472,'-10'-8'10890,"17"11"-9455,-1 3-1059,1 0 1,-1 1 0,-1-1-1,1 1 1,-1 0 0,0 1-1,0-1 1,5 15 0,9 12-34,-3-12-171,1 0 0,0-1 1,2-1-1,21 18 0,89 65 554,-87-72-446,-34-24-856,7 6 1697,-9-11-4181,-7-27-15390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6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 12032,'-4'-15'4575,"4"19"-3583,0 0 320,0 3-1216,0 4 0,4 0-672,0 0-320,4 0 448,4 2-767,5-2-225,3 4-2912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6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5 10624,'2'-1'3814,"-7"0"-1232,-9-1 829,5 2-2933,1 1-1,0 0 1,-1 1 0,1 0-1,-14 5 1,-39 19-144,58-24-348,0-1 0,0 1-1,0-1 1,0 1-1,0 0 1,1 0 0,-1 0-1,1 1 1,-5 3 0,7-5 5,-1 1 1,1-1 0,-1 0 0,1 0 0,-1 1 0,1-1 0,0 0 0,-1 1 0,1-1-1,0 0 1,0 1 0,0-1 0,0 0 0,0 1 0,0-1 0,1 0 0,-1 0 0,0 1-1,1-1 1,-1 0 0,1 1 0,-1-1 0,1 0 0,0 0 0,-1 0 0,2 2 0,6 9-133,1-1 1,0 0 0,0-1 0,17 15-1,49 34-21,-21-18 370,-51-38-174,4 2 301,0 1 0,-1-1 0,0 1 0,0 0 0,-1 1 0,0-1 0,7 11 0,-12-16-270,1 0 0,-1 0 0,1 0 0,-1-1 0,0 1 0,0 0 1,1 0-1,-1 0 0,0 0 0,0 0 0,0 0 0,0 0 0,0 0 0,0 0 0,0 0 0,0 0 0,-1 0 0,1 0 0,0 0 0,-1 0 0,0 2 0,0-2-24,0 1-1,0-1 0,-1 1 1,1-1-1,0 0 1,-1 1-1,1-1 1,-1 0-1,1 0 1,-4 1-1,-3 2-198,0-1 0,-1 0 0,-15 3 0,23-5 120,-34 5-1378,-7 1-2236,18 1-5115,31-11 4645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18 620 11648,'-13'-17'8965,"12"15"-8800,0 0 0,1-1-1,-1 1 1,1-1 0,-1 1 0,1-1 0,0 0 0,0 1-1,0-1 1,1-3 0,4-27 255,0 1-1,3 0 1,1 0-1,1 1 1,22-48-1,40-102 227,-30 72-636,-40 104-6,0 0-1,0 1 0,1-1 0,-1 1 1,7-8-1,-9 11-8,0 1 0,1-1 0,-1 1 1,1-1-1,-1 1 0,1-1 0,0 1 0,-1-1 0,1 1 0,-1 0 1,1-1-1,0 1 0,-1 0 0,1-1 0,0 1 0,-1 0 0,1 0 1,0 0-1,-1 0 0,1 0 0,0-1 0,-1 1 0,1 1 0,0-1 1,0 0-1,-1 0 0,1 0 0,0 0 0,-1 0 0,1 0 0,0 1 1,-1-1-1,1 0 0,0 1 0,-1-1 0,1 0 0,-1 1 0,1-1 1,-1 1-1,1-1 0,-1 1 0,1-1 0,-1 1 0,1 0 0,-1-1 1,1 1-1,-1 0 0,5 7-67,-1 0 1,0 0-1,0 1 0,3 12 1,-3-11-39,-1 0 1,1-1 0,6 11 0,-3-10 93,0 0 0,1-1 0,0 0 0,0 0 0,1-1 0,0 0 0,0 0 0,16 9 0,-19-13-43,-1 0 0,0 0 0,0 1 0,-1 0 0,1 0 0,-1 0 0,0 0 0,-1 1 1,1-1-1,-1 1 0,3 8 0,2 7-388,-1 0 0,5 23 0,5 18-262,-16-59 530,0 0 0,0 0 0,0 0 0,0 0 0,1-1 0,3 6 0,-4-8 5,0 1 0,-1 0 1,1 0-1,0-1 0,0 1 1,0 0-1,0-1 0,0 1 1,0-1-1,0 0 0,1 1 1,-1-1-1,0 0 0,0 1 1,0-1-1,0 0 0,0 0 1,0 0-1,1 0 0,-1 0 1,0 0-1,2-1 0,21-5-3676,3-2-582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4 11648,'-4'0'719,"0"1"0,1-1 1,-1 1-1,1-1 1,-1 1-1,1 0 0,-1 1 1,1-1-1,0 1 1,0-1-1,-1 1 0,1 0 1,-3 2-1,2 0-516,-1 0 0,1 1 0,-1-1 0,1 1 0,1 0 0,-1 0 0,-4 8 0,5-7-274,0 0 1,0 0 0,1 0 0,0 0-1,0 0 1,0 1 0,1-1-1,0 1 1,0-1 0,0 1-1,1 0 1,0-1 0,1 1 0,-1-1-1,3 9 1,-3-13 69,1 0-1,-1-1 1,1 1-1,-1-1 1,1 1 0,-1-1-1,1 1 1,0-1 0,0 0-1,0 1 1,0-1-1,0 0 1,0 1 0,0-1-1,0 0 1,1 0 0,-1 0-1,0 0 1,1 0-1,-1-1 1,1 1 0,-1 0-1,1-1 1,-1 1 0,1-1-1,-1 1 1,1-1-1,0 0 1,-1 1 0,1-1-1,-1 0 1,1 0 0,0 0-1,-1 0 1,1-1 0,0 1-1,-1 0 1,1-1-1,2 0 1,1-1 81,1-1 0,-1 1 0,1-1 1,-1-1-1,0 1 0,0-1 0,0 1 0,-1-1 0,7-7 1,-6 4 174,1 0 0,-1 0 0,0-1 0,-1 0 0,0 0 1,5-15-1,-3 5 353,-1 0 0,3-22 0,-8 21-77,0 15-300,0 13-182,-1 23-149,0-19-185,0-1 0,1 0 0,1 1 0,2 12 0,2 2-1072,-1-7-540,8 28-1,2-17-2766,-11-27 3287,-1-1 1,1 1 0,0-1-1,-1 0 1,6 5-1,12 4-3369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8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 13056,'4'5'5477,"-4"-4"-5155,0-1 0,0 0 0,0 1 0,0-1 0,0 1 1,-3 11 2376,-10 10-1751,12-21-694,-33 47 566,-45 48 0,18-24-3002,5 4-6710,53-68 5308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8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12032,'-2'5'807,"1"1"-1,-1-1 1,1 1 0,-1-1 0,2 1 0,-1-1 0,1 1 0,0 7 0,0-4-233,1 0 0,1 0 0,0 0 0,4 13 0,3 0-423,1 0 0,1-1-1,14 21 1,58 110-43,-43-75-1828,4-1-3990,-33-59 1966,-2-7-405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55 9088,'0'-1'177,"0"1"0,0-1 0,0 1 0,0-1 0,0 0 1,0 1-1,-1-1 0,1 0 0,0 1 0,0-1 0,0 1 0,-1-1 1,1 0-1,0 1 0,0-1 0,-1 1 0,1-1 0,-1 1 0,1-1 1,0 1-1,-1-1 0,1 1 0,-1-1 0,1 1 0,-1 0 0,1-1 1,-1 1-1,1 0 0,-1-1 0,0 1 0,1 0 0,-1 0 0,1 0 1,-1 0-1,0-1 0,1 1 0,-1 0 0,-1 0 0,1 0 170,-1 0-1,1 0 1,0-1-1,0 1 1,-1-1-1,1 1 1,0-1-1,0 1 1,-1-1-1,1 0 1,0 0-1,-1-1 1,0 1-142,1 0 1,-1-1-1,1 1 0,-1 0 1,1-1-1,-1 1 1,0 0-1,1 0 1,-1 0-1,0 1 0,0-1 1,0 0-1,0 1 1,0-1-1,0 1 0,0 0 1,-2-1-1,2 2-134,0-1 0,0 0 0,1 1 0,-1-1 0,0 1-1,1 0 1,-1-1 0,1 1 0,-1 0 0,1 0 0,-1 0-1,1 0 1,0 0 0,-1 1 0,1-1 0,0 0 0,0 1 0,0-1-1,-2 3 1,-6 11-74,1 1 0,0 0 0,1 1 1,1-1-1,0 1 0,1 0 0,1 1 0,1-1 0,1 1 0,-1 35 0,3-49-11,0 1-1,0-1 1,1 0-1,0 0 1,-1 1-1,2-1 1,-1 0-1,0 0 1,1 0-1,0 0 1,2 3-1,-3-5 17,0-1 0,0 1 0,0-1 0,1 1 0,-1-1 0,0 0 0,1 0 0,-1 0 0,1 0 0,-1 0 0,1 0 0,0 0 0,-1 0 0,1 0 0,0-1 0,-1 1 0,1-1-1,0 1 1,0-1 0,0 0 0,0 0 0,-1 0 0,1 0 0,0 0 0,0 0 0,0 0 0,-1-1 0,4 0 0,-1 0 14,0-1 0,0 0 0,0 0 0,0 0-1,0 0 1,0-1 0,0 0 0,-1 0 0,1 0 0,-1 0 0,0 0 0,0-1 0,0 1 0,0-1-1,-1 0 1,0 0 0,3-6 0,3-7 102,-1 0 0,9-31 0,-16 46-113,20-83 389,-18 73-180,-1 0-1,0 0 0,-1 0 1,0 0-1,-3-14 1,3 26-203,1-1 0,-1 1 1,0-1-1,0 1 0,0-1 0,0 1 1,-1 0-1,1-1 0,0 1 0,0-1 1,0 1-1,0-1 0,0 1 0,0 0 1,-1-1-1,1 1 0,0-1 0,0 1 1,-1 0-1,1-1 0,0 1 0,-1 0 1,1-1-1,0 1 0,-1 0 0,1 0 1,0-1-1,-1 1 0,1 0 0,-1 0 1,1 0-1,0-1 0,-1 1 1,1 0-1,-1 0 0,1 0 0,-1 0 1,1 0-1,0 0 0,-1 0 0,0 0-12,0 1 0,0 0-1,0-1 1,0 1 0,0-1-1,1 1 1,-1 0 0,0 0-1,1 0 1,-1-1 0,0 1-1,1 0 1,-1 0 0,1 0-1,-1 0 1,1 0-1,-1 2 1,-1 4-8,1 0-1,0 0 1,0 1 0,1-1-1,-1 0 1,2 8 0,-1 1-6,1-8 1,0-1 0,0 0 0,0 0 0,1 0-1,0 0 1,1 0 0,-1 0 0,1-1 0,1 1 0,-1-1 0,1 0-1,0 0 1,9 11 0,5 2 5,1 0 1,30 23-1,-7-11-1684,-35-26 392,0-1 0,0 0 0,0 0 1,9 3-1,-15-7 1013,0 0-1,-1 1 1,1-1-1,0 0 0,0 0 1,-1 0-1,1 1 1,0-1-1,0 0 1,0 0-1,0 0 1,-1 0-1,1 0 1,0-1-1,0 1 1,0 0-1,-1 0 1,1-1-1,1 1 1,6-3-4064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10624,'1'-9'3329,"1"1"1,-1-19 0,-1 27-3291,0 0 0,0 0 0,0 1 1,0-1-1,0 0 0,0 0 0,0 0 0,1 0 1,-1 0-1,0 0 0,0 0 0,0 0 1,0 0-1,0 0 0,0 0 0,0 0 0,0 0 1,0 0-1,1 0 0,-1 0 0,0 0 0,0 0 1,0 0-1,0 0 0,0 0 0,0 0 1,0 0-1,0 0 0,0 0 0,1 0 0,-1 0 1,0 0-1,0 0 0,0-1 0,0 1 0,0 0 1,0 0-1,0 0 0,0 0 0,0 0 1,0 0-1,0 0 0,0 0 0,0 0 0,0 0 1,0 0-1,0-1 0,1 1 0,-1 0 0,0 0 1,0 0-1,0 0 0,0 0 0,0 0 1,0 0-1,0 0 0,0 0 0,0-1 0,0 1 1,-1 0-1,1 0 0,0 0 0,0 0 1,0 0-1,0 0 0,5 8 749,31 143 758,-23-85-1402,40 212-448,-17-107-4437,-27-127-491,-5-28 646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09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11648,'12'0'4288,"5"4"-3329,3-1 513,-8-3 32,5 0-480,3-3-96,8-1-544,5 0-160,8 4-160,8 0-320,3 0-96,6 0-1088,-5-3-480,-1-1-1823,1 0-833,0-3 576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10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15 9600,'13'-15'12149,"-25"20"-9563,7-2-2448,1 1 0,0 0-1,-1 0 1,1 0 0,1 0-1,-1 1 1,1-1 0,0 1-1,0 0 1,-3 6 0,-6 8 59,-16 19 155,-51 54-1,54-66-488,0 2 0,2 1 0,-35 57 0,11 14-3971,18-37-1944,20-44 1370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1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63 10112,'-13'-12'9558,"12"11"-9138,1 1 0,0-1 1,0 1-1,-1-1 0,4-8 235,-2 6-558,1 0 1,0 1-1,1 0 0,-1-1 1,0 1-1,1 0 0,-1 0 1,1 0-1,0 1 0,-1-1 1,1 1-1,0-1 0,0 1 1,4-1-1,0 0 133,0 0 1,0 0-1,0 1 1,0 0-1,9 0 1,-14 1-145,0 0 0,0 1 0,0-1-1,0 0 1,0 1 0,0-1 0,0 1 0,0 0 0,0 0 0,-1 0 0,1 0 0,0 0 0,-1 0 0,1 0 0,0 0 0,-1 1 0,1-1 0,-1 1 0,0-1 0,0 1 0,1-1 0,-1 1 0,0 0 0,0 0 0,-1-1 0,1 1 0,0 0 0,0 4 0,2 4 41,-1 0 0,0 0 0,-1 1-1,1 11 1,-2-20-119,0 61 113,-1-46-103,0 1 0,2-1 0,0 1 1,1-1-1,8 32 0,-10-47-9,1-1 1,-1 1-1,1-1 1,0 1-1,0-1 1,0 1 0,0-1-1,0 0 1,0 1-1,0-1 1,0 0-1,0 0 1,1 0-1,-1 0 1,0 0-1,1 0 1,-1 0-1,1 0 1,-1 0 0,1-1-1,-1 1 1,1-1-1,0 1 1,-1-1-1,1 0 1,-1 1-1,1-1 1,0 0-1,0 0 1,-1 0 0,1 0-1,0-1 1,-1 1-1,1 0 1,2-1-1,30-11-1227,-4-3-4654,-22 11 2326,4-2-433,3-2-847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10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10368,'1'0'230,"0"0"-1,-1 0 1,1 0 0,-1 0 0,1 0 0,0 0 0,-1 0 0,1 0-1,-1 0 1,1 0 0,0 0 0,-1 0 0,1 0 0,-1 0 0,1 1 0,-1-1-1,1 0 1,-1 0 0,1 1 0,-1-1 0,1 0 0,-1 1 0,1-1-1,-1 1 1,1 0 0,14 13 1809,91 121 3393,10 11-5050,-65-83-450,-35-41-1383,2 0-1,32 30 1,-32-39-1632,-13-11 1029,-1 0 0,1-1 0,-1 1-1,10 1 1,6 0-2031</inkml:trace>
  <inkml:trace contextRef="#ctx0" brushRef="#br0" timeOffset="1">525 201 11776,'0'3'8671,"4"-3"-7327,4 0 0,5-3-544,7-1-160,1 0-384,6 1-160,2 3 0,0 0-288,-1 0-32,1 3-928,-6-3-384,-2 4-960,-9 0-352,5-1-2431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1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9728,'-12'11'3680,"8"-8"-2848,4 1 2079,4 0-1503,4-1 32,7-3-256,10 0-64,8 0-640,0 0-352,-1 0-128,0 0-352,1 0-160,-4 0-1152,-1 0-448,1 4-3487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11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217 101 8448,'0'-5'930,"-1"0"0,0 1 1,0-1-1,-1 0 0,1 1 1,-1-1-1,0 1 0,0 0 1,-4-5-1,-3-9 1878,8 16-2720,0 0 0,-1-1 0,1 1 0,-1 0 0,1 0 0,-1 1 0,0-1 0,0 0 0,0 0 0,0 1 0,0-1 0,0 1-1,0 0 1,0 0 0,0 0 0,-1 0 0,1 0 0,-1 0 0,1 0 0,-1 1 0,1-1 0,0 1 0,-1 0 0,0 0 0,1 0 0,-1 0 0,1 0-1,-1 0 1,1 1 0,-1-1 0,1 1 0,0 0 0,-1 0 0,1 0 0,0 0 0,-1 0 0,1 0 0,0 0 0,0 1 0,-2 1 0,-1 1-29,1 0 0,-1 1 0,1-1 0,0 1 1,1 0-1,-1 0 0,1 0 0,0 1 1,0-1-1,-2 8 0,-1 7 71,-8 34-1,8-26-79,-4 13 33,3 1 0,0 0 0,3 0 0,2 1 0,1-1 0,8 66 0,-6-100-70,1 0 1,0 0-1,0 0 0,0 0 1,1 0-1,0 0 1,1-1-1,6 12 0,-7-15-1,0-1-1,0 0 0,0 1 1,0-1-1,0 0 1,0-1-1,1 1 0,0 0 1,-1-1-1,1 0 1,0 0-1,0 0 0,0 0 1,1-1-1,-1 0 0,0 0 1,8 2-1,2-2 89,0-1 0,0 0 0,0-1 0,-1-1 0,1 0 0,0 0 0,21-8 0,-15 3 44,-1 0 0,0-1 0,-1-1 0,28-18 0,-40 23-118,-1 0 0,1 0-1,-1 0 1,1-1 0,-1 1 0,-1-1 0,1-1-1,-1 1 1,0-1 0,0 1 0,3-8-1,-6 12-21,-1-1-1,1 1 0,-1 0 0,0 0 1,1 0-1,-1-1 0,0 1 0,0 0 0,0 0 1,0-1-1,0 1 0,0 0 0,0 0 0,0 0 1,0-1-1,-1 1 0,1 0 0,-1 0 0,1 0 1,-2-3-1,1 3 4,0-1 0,-1 0 1,1 1-1,-1 0 0,1-1 0,-1 1 1,0 0-1,1-1 0,-1 1 0,0 0 1,-3-1-1,-3-1 10,0 1 0,0 0 0,0 0 0,0 1 0,-11-1-1,1 1-45,0 1-1,-1 1 0,1 1 0,0 1 1,-30 8-1,20-3-1135,-1 2-1,-44 23 1,64-28-292,1-1-1,1 1 1,-9 6 0,10-3-2372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1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7 410 7808,'-6'4'9589,"13"-1"-8571,1-2-596,-1 0-1,0 0 0,0-1 0,1 0 0,-1 0 0,0-1 0,14-3 0,53-17 946,-43 11-988,77-21 416,142-39 202,5 19-570,-195 42-371,106-12 69,112-10 328,-3 5-175,41-6 90,-54 13-151,-207 16-162,286-15 136,-273 15-176,217-9-99,82 1 132,-17 2 0,17 8-48,-36 2 32,14 1-64,-77 3 35,-216-3 5,260 9 93,-11 0 128,-17 3-31,-4 5-65,-17-1-165,-13-7 43,97-7 358,-64-1-205,18 11-131,126 1-29,-216-15 156,24 0-122,-10 0 122,23 8-192,-217-7 52,186 10-46,34-5 128,6 8 180,-21-6-276,-107-4 66,123 2 64,363-11-184,-441-1 89,43-1-24,-105 7-68,318-11 172,-238-10-145,298-17 245,406 10-242,-530 1-59,79-4 133,263 1 54,-621 28-123,240-13-848,-303 13-182,0 1 1,-1 0 0,32 5 0,-46-3-807,-1 0 0,0 0 0,10-1 0,10-3-3801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2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7936,'-2'-4'11839,"1"9"-7950,0 0-5324,1 444 3312,4-246-1520,-2-161 157,0 0-4676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25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189 114 6272,'4'-11'5829,"-4"-11"-1808,0 20-3445,0 0 0,-1-1 0,1 1-1,-1 0 1,0 0 0,0 0 0,1 0 0,-1 0 0,-1 1-1,1-1 1,0 0 0,0 0 0,-3-2 0,-23-21 2093,26 25-2638,0-1 0,0 1 0,0-1 1,0 1-1,0-1 0,0 1 0,0-1 1,0 1-1,0 0 0,0 0 1,0 0-1,-1 0 0,1 0 0,0 0 1,0 0-1,0 0 0,0 0 0,0 0 1,0 1-1,-1-1 0,1 0 1,0 1-1,0-1 0,0 1 0,-1 0 1,-2 2-16,0-1 1,0 1-1,1-1 1,-6 6-1,-2 5-5,0 1 0,2 0-1,-1 1 1,2-1 0,0 2-1,1-1 1,-9 28 0,10-23-17,2 0 1,1 0 0,0 1-1,1-1 1,1 1 0,1-1-1,1 0 1,1 1 0,1-1-1,10 38 1,-10-45 7,1 0 1,1-1-1,0 0 0,1 0 0,0-1 0,1 1 0,9 12 1,-13-21 3,-1 0 0,1 0 1,0 0-1,-1 0 1,1-1-1,0 1 1,1-1-1,-1 0 0,0 0 1,1 0-1,-1 0 1,1-1-1,0 1 1,-1-1-1,1 0 0,0 0 1,0 0-1,0-1 1,0 1-1,0-1 1,0 0-1,0 0 0,0 0 1,0-1-1,-1 0 1,1 1-1,7-3 0,-2-1 46,-1 0 0,0 0 0,0-1 0,0 1 0,0-2 0,-1 1 0,0-1 0,0 0 0,-1-1 0,1 1-1,-1-2 1,5-6 0,-3 2 3,-1 0-1,0 0 0,-1-1 1,0 0-1,-1 0 0,0 0 0,3-14 1,-6 11-38,1 0 1,-2 0 0,0 0-1,-1-1 1,-1 1-1,-3-20 1,-1 6 3,-2-1 0,-12-35 0,14 52-90,0 1-1,-1 0 1,-1 1-1,-14-22 1,13 24-1376,0 1 0,-18-18 0,21 23-2756,30 26-13368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26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76 10880,'0'-1'658,"1"-1"-1,-1 0 1,1 0 0,-1 0 0,0 0 0,0 0 0,0 0-1,0-2 1,0 3-425,0 1 1,-1-1-1,1 1 0,0-1 0,0 1 1,0-1-1,-1 0 0,1 1 0,0-1 1,0 1-1,-1-1 0,1 1 0,-1 0 0,1-1 1,0 1-1,-1-1 0,1 1 0,-1 0 1,1-1-1,-1 1 0,1 0 0,-1-1 0,1 1 1,-1 0-1,1 0 0,-1-1 0,1 1 1,-1 0-1,0 0 0,1 0 0,-1 0 0,1 0 1,-2 0-1,-2 0-150,1 1-1,0 0 1,-1 0-1,1 0 1,-1 0 0,1 1-1,0-1 1,0 1 0,0 0-1,0 0 1,0 0 0,0 0-1,1 1 1,-4 3-1,-8 8-18,-14 20 0,23-27-7,-17 21-62,-29 53-1,49-77-7,0-1 0,1 1 0,-1-1-1,1 1 1,0-1 0,0 1 0,0 0-1,0-1 1,1 1 0,-1 4 0,2-6 3,-1 0 0,0 0 0,0 0 0,1 0 1,0 0-1,-1 0 0,1 0 0,0 0 0,0 0 0,0 0 1,0 0-1,0 0 0,0-1 0,0 1 0,1 0 0,-1-1 1,1 1-1,-1-1 0,1 0 0,2 2 0,63 36 20,-32-20 2,-13-7-103,1 1 248,1 1 1,-2 1 0,35 29-1,-51-39-10,-1 1 0,1 0 0,-1 0 0,-1 0 0,1 1 0,-1-1 0,0 1-1,-1 0 1,0 0 0,0 1 0,0-1 0,-1 1 0,0-1 0,0 1 0,-1 0 0,0-1 0,0 11-1,-1-10-34,-1 1 0,1-1 0,-1 0 0,-1 0 0,0 0 0,0 0 0,0 0 0,-7 13 0,7-18-113,1 0 1,-1 0 0,0-1 0,0 1 0,0 0 0,0-1-1,0 1 1,0-1 0,-1 0 0,1 0 0,-1 0-1,0 0 1,0 0 0,0-1 0,0 1 0,0-1 0,0 1-1,0-1 1,0 0 0,0-1 0,0 1 0,-1 0-1,1-1 1,-4 0 0,-1 0 27,-16-1-387,23 1 328,1-1 1,-1 1-1,0 0 0,0-1 1,0 1-1,0-1 0,0 1 1,1-1-1,-1 1 0,0-1 1,0 1-1,1-1 0,-1 0 1,0 1-1,1-1 0,-1 0 1,1 0-1,-1 0 0,1 1 1,-1-1-1,1 0 0,-1-1 1,0-4-63,1-1 0,-1 1 0,1 0 0,0 0 0,1 0 1,0 0-1,-1 0 0,5-12 0,-2 4 69,4-16-55,16-44 0,-13 49 93,57-152-3,-49 123 27,14-74-1,-29 115-7,-1-1-1,-1 0 1,0-25-1,-1 36-22,0-1-1,0 1 1,-1 0-1,1-1 1,-1 1-1,0-1 1,0 1-1,0 0 1,-1 0-1,1 0 1,-1 0-1,0 0 1,0 0-1,0 0 1,0 0-1,0 1 1,0-1-1,-1 1 1,1 0-1,-5-3 1,5 3-46,0 1 0,-1 0 0,1 0 0,0 0 1,-1 1-1,1-1 0,0 1 0,-1-1 0,1 1 0,-1 0 1,1 0-1,-1 0 0,1 0 0,0 0 0,-1 0 0,-3 2 1,-15 6-2475,3 4-3964,18-12 6375,0 0 1,0 0 0,0 0 0,-1 0-1,1 0 1,0 0 0,0 0-1,0 0 1,-1 3-1841,1-3 1840,-1 0 1,1 0 0,0 0-1,1 0 1,-1 0 0,0 1 0,0-1-1,0 0 1,0 0 0,0 0-1,0 0 1,0 0 0,0 0 0,0 1-1,0-1 1,0 0 0,2 1-1535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2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10112,'2'2'11382,"9"0"-8663,-4-2-2341,0-2 1,0 1-1,0-1 1,0 0 0,8-3-1,16-5 33,-21 9-771,-1-1 0,1 2 0,0-1 0,-1 2 0,1-1 0,0 1 0,-1 0 0,10 3 0,-10-1-1947,0 0 1,0 0-1,-1 1 1,16 9-1,-11-6-2167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26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9984,'-1'6'10321,"17"-9"-5433,-10 2-5650,42-5 865,76-5-4840,-58 7-826,-36 1 1153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1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23 6528,'-6'-6'2710,"6"6"-2535,-1 0 1,1 0 0,0-1 0,-1 1-1,1 0 1,-1-1 0,1 1 0,0 0-1,-1-1 1,1 1 0,0-1-1,-1 1 1,1-1 0,0 1 0,0 0-1,0-1 1,-1 1 0,1-1-1,0 1 1,0-1 0,0 0 0,0 0-44,-1 1 1,1 0 0,0-1 0,0 1-1,0-1 1,0 1 0,-1 0 0,1-1-1,0 1 1,0 0 0,-1-1 0,1 1-1,0 0 1,-1-1 0,1 1 0,0 0-1,-1 0 1,1-1 0,-1 1 0,1 0 0,0 0-1,-1 0 1,1 0 0,-1-1 0,1 1-1,0 0 1,-1 0 0,1 0 0,-1 0-1,1 0 1,-1 0 0,0 0 0,-18 0 3764,13 1-3152,6-1-673,-1 1-1,0 0 0,1-1 1,-1 1-1,0 0 1,1-1-1,-1 1 0,1 0 1,-1 0-1,1 0 0,0-1 1,-1 1-1,1 0 1,0 0-1,-1 0 0,1 0 1,0 2-1,0-2-33,-4 17 65,0-1-1,2 1 1,0 0-1,1-1 1,2 23 0,0-17-20,-2 50 113,0 16 164,14 115 1,-10-182-299,1 0-1,1-1 1,2 1-1,0-1 1,15 31 0,-15-38-10,1-1 1,0 0-1,1-1 1,0 0-1,0 0 1,2-1-1,-1 0 1,25 18 0,26 18-1061,-60-46 816,-1-1 1,1 0 0,0 1 0,-1-1 0,1 1 0,0-1-1,0 0 1,-1 0 0,1 1 0,0-1 0,0 0 0,-1 0-1,1 0 1,0 0 0,0 0 0,-1 0 0,1 0 0,0 0 0,0 0-1,0 0 1,-1 0 0,1-1 0,1 1 0,13-13-6144,-15 13 6298,8-8-4592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8960,'0'-1'330,"0"1"1,0 0-1,0-1 0,0 1 1,0-1-1,0 1 1,-1-1-1,1 1 0,0-1 1,-2-2 2973,1 2-2974,1 1-110,0 1 0,0-1-1,0 1 1,0-1 0,0 0-1,0 1 1,0-1 0,0 1-1,0-1 1,0 0-1,1 1 1,-1-1 0,0 0-1,0 1 1,0-1 0,0 0-1,1 1 1,-1-1 0,0 0-1,0 1 1,1-1-1,-1 0 1,0 1 0,1-1-1,-1 0 1,1 1 0,21 26 992,12 17-248,5 17-254,-4 1 0,-2 2 0,-2 1 0,-4 2 1,22 79-1,-36-95-479,32 144 770,-44-176-568,-3-16-221,-3-12-191,1 0-48,2-1-1,-1 1 0,1-1 1,0 0-1,1 1 0,0-1 1,1-12-1,1 5-34,0 0 0,1 0 0,7-24 0,-9 38 55,1-1 1,0 1-1,0 0 0,1 0 0,-1 0 1,1 0-1,-1 0 0,1 0 0,0 0 1,0 0-1,0 1 0,1-1 1,-1 1-1,1-1 0,3-2 0,-2 3 7,0 0-1,0 1 0,0-1 0,0 1 1,0 0-1,0 0 0,0 0 0,0 0 1,0 1-1,1 0 0,-1 0 1,5 0-1,-1 1 75,-1 0 1,1 0 0,-1 0 0,1 1-1,-1 0 1,0 0 0,0 1-1,0 0 1,12 7 0,-15-7-25,1 0 0,-2 0 1,1 0-1,0 0 0,0 1 1,-1 0-1,0 0 0,0 0 1,0 0-1,0 0 0,-1 0 0,1 1 1,-1-1-1,0 1 0,2 8 1,0 10-645,0-1 1,-1 0 0,-1 36-1,0-47-1955,-2-11 2425,0-1 0,0 1 0,0 0 0,0 0 0,0 0 0,0 0 0,0 0 0,0-1 0,1 1 0,-1 0 0,0 0 0,0 0 0,0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2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169 145 8704,'1'-6'1190,"1"1"1,-2-1 0,1 0 0,-1 0-1,0 0 1,0 0 0,0 0-1,-2-6 1,0 6-705,1 0 0,-1 1 0,0 0 0,-1-1-1,-2-4 1,3 5-197,-1 0 0,0 1-1,0-1 1,-1 1-1,1 0 1,-1 0-1,-7-7 1,9 11-264,1-1 0,0 0 0,0 1 0,-1-1 1,1 0-1,0 1 0,-1 0 0,1-1 0,0 1 0,-1 0 0,1-1 0,-1 1 0,1 0 0,0 0 0,-1 0 1,1 1-1,-1-1 0,1 0 0,0 0 0,-1 1 0,1-1 0,0 1 0,-1-1 0,1 1 0,0-1 1,0 1-1,-1 0 0,1 0 0,0 0 0,0-1 0,0 1 0,0 0 0,0 0 0,0 1 0,0-1 0,-1 2 1,-2 3-18,-1 1 0,1-1 1,0 1-1,0 0 1,-4 14-1,-10 38-18,13-39 44,-2 11-66,1-1-1,2 1 0,1 0 1,1 0-1,2 0 1,1 0-1,1 0 0,8 34 1,-9-56 33,1-1 1,0 1-1,1-1 0,0 0 1,0 0-1,7 12 0,-9-18 2,1 1-1,-1-1 0,1 0 0,0 0 0,0 0 0,0 0 0,0 0 1,0 0-1,1 0 0,-1-1 0,1 1 0,-1-1 0,1 0 0,-1 0 0,1 0 1,0 0-1,-1 0 0,1 0 0,0-1 0,0 1 0,0-1 0,4 0 1,6-1 92,0-1 0,0 0 0,0-1 1,-1 0-1,1-1 0,19-10 0,-25 12 11,-1 0 0,0-1-1,0 0 1,0-1 0,0 1-1,-1-1 1,1 0 0,-1-1-1,0 1 1,6-7 0,-11 10-96,1 0-1,-1 1 1,0-1 0,1 1-1,-1-1 1,0 1 0,0-1-1,0 0 1,1 1 0,-1-1-1,0 0 1,0 1 0,0-1-1,0 0 1,0 1 0,0-1-1,0 0 1,0 1 0,0-1-1,-1 0 1,1 1 0,0-1-1,0 1 1,-1-1 0,1 0-1,0 1 1,-1-1 0,1 1-1,0-1 1,-1 1 0,1-1-1,-1 1 1,1-1 0,-1 1-1,1-1 1,-1 1 0,1 0-1,-1-1 1,1 1 0,-2-1-1,-1 0-30,0-1 0,0 1 1,0 0-1,0 0 0,0 0 0,-1 0 0,-3 0 0,-5 0-171,1 1 0,-1 0 0,1 1 0,0 1 0,-1 0 0,1 0 0,0 1 0,-15 6 0,8 3-1886,8-4-2196,22-14-4653,-1 2 5151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2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10112,'-5'-8'7438,"14"12"-4225,16 11-1838,-20-11-1179,0 0 0,0 0-1,-1 1 1,1 0 0,-1 0 0,0 0 0,-1 0 0,6 11-1,19 47 794,-25-55-903,15 42 714,14 63 0,-19-54-889,-3 1-1,-3 0 0,-2 1 1,-7 113-1,-6-93-2674,-4-28-3693,10-46 4233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3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9216,'4'-3'13139,"5"1"-9026,13 2-6026,-17 1 3277,-2-1-1277,-1 0 0,0 0 0,1 0 0,-1 0 0,0 1 0,1-1 0,-1 1 1,0-1-1,0 1 0,0 0 0,1 0 0,-1 0 0,0 1 0,0-1 0,0 0 0,-1 1 0,1-1 0,0 1 0,0-1 0,-1 1 0,3 3 0,-3-2-26,1 0 0,-1 0 0,1 0 1,-1 0-1,0 0 0,0 1 0,-1-1 0,1 0 0,-1 1 0,1-1 1,-1 1-1,0-1 0,0 0 0,-1 5 0,-1 8-33,0-1 50,0 0 0,-5 16-1,5-17-122,-1 1 0,2-1 0,0 1 0,1 16 0,0-24-7,0-6-8,0 1 1,0-1-1,0 1 0,0-1 0,0 0 1,0 1-1,0-1 0,0 0 0,1 1 1,-1-1-1,1 0 0,-1 1 0,1-1 1,-1 0-1,1 0 0,0 0 0,0 1 1,0-1-1,-1 0 0,1 0 0,0 0 0,0 0 1,0-1-1,0 1 0,1 0 0,-1 0 1,0 0-1,0-1 0,0 1 0,1-1 1,-1 1-1,0-1 0,1 1 0,-1-1 1,0 0-1,1 0 0,-1 0 0,0 0 1,1 0-1,-1 0 0,1 0 0,-1 0 1,2-1-1,23-5-2224,87-16-14978,-80 19 13070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4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 8064,'-4'-33'10986,"1"31"-8632,2 6 105,1 0-2931,0 35 467,2 120 93,1-122-103,1 1 0,11 43 0,-7-42 5,-5-22 191,11 34 0,-13-48-353,0 0 0,-1 0 1,1 0-1,-1 0 0,0 0 1,0 5-1,1 8-5341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32 144 7296,'-1'0'471,"-1"0"0,1 0-1,0 0 1,-1 0 0,1 0 0,0 0 0,-1-1 0,1 1 0,0 0 0,-1-1 0,1 0 0,0 1-1,0-1 1,-1 0 0,1 1 0,0-1 0,0 0 0,-1-1 0,1 1-189,0-1 0,0 1 0,1 0 0,-1 0 0,1 0 0,-1 0 0,1-1 0,-1 1 0,1 0 0,0 0 0,0-1 0,0 1 0,0 0 0,0-1 0,0 1 0,0-2 0,0 1-121,1-1 0,-1 1 1,1-1-1,0 1 1,0 0-1,0 0 0,0 0 1,0-1-1,0 1 1,0 0-1,1 0 0,-1 0 1,1 1-1,-1-1 1,1 0-1,0 1 0,0-1 1,0 1-1,0-1 1,4-1-1,6-1-6,0 0 0,0 1 0,1 1 0,-1 0 0,25-1 0,9-1-61,118-24 269,-70 10-3553,-69 18-4159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5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20 8448,'0'-19'11919,"0"35"-9988,-1 53-240,0-22-1359,1-1 1,10 69-1,-9-110-315,0 0 1,0-1-1,0 1 1,1 0-1,0 0 1,0-1-1,0 1 1,0-1-1,1 1 1,0-1-1,-1 0 1,2 0-1,-1 0 1,0-1-1,1 1 1,0-1-1,-1 1 1,1-1-1,1-1 1,-1 1-1,0 0 1,1-1-1,-1 0 1,1 0-1,0 0 1,-1-1-1,1 0 1,0 0-1,0 0 1,0 0-1,5-1 1,0 0-261,0 0 0,0-1 0,0-1 0,-1 0 0,19-6-1,-9 1-3925,33-19 0,-40 19-444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11648,'-3'0'9321,"3"0"-9184,0 1-56,-1-1 0,1 0 1,0 1-1,0-1 0,0 1 0,0-1 0,0 0 0,0 1 0,0-1 0,0 1 0,0-1 0,0 1 0,0-1 0,0 0 0,0 1 1,0-1-1,0 1 0,0-1 0,0 0 0,0 1 0,1 0 0,6 18 96,-1 1 0,-1 0 0,0 0 0,3 41 0,0 15-131,25 157-22,-24-188-397,15 56-1794,-19-87 80,0 0 0,13 22 1,-10-25-730,0-3-1029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12 8576,'0'-1'529,"-1"0"1,1 0 0,-1 1 0,0-1-1,1 0 1,-1 0 0,0 1 0,1-1-1,-1 0 1,0 1 0,0-1-1,0 1 1,0-1 0,1 1 0,-1 0-1,-2-1 1,3 1-414,-1 0-1,1 0 1,-1 0-1,0 0 1,1 0-1,-1 0 1,1 0 0,-1 0-1,1 0 1,-1 1-1,0-1 1,1 0-1,-1 0 1,1 1 0,-1-1-1,1 0 1,-1 1-1,1-1 1,-1 0-1,1 1 1,0-1 0,-1 1-1,1-1 1,0 1-1,-1-1 1,1 1-1,0-1 1,-1 1 0,1-1-1,0 1 1,0 0-1,-3 6 89,0 1-1,0 0 0,1 0 1,1 0-1,-2 12 1,1 41 282,2-58-465,3 176 305,0-123-387,13 65-1,-12-103-41,0 0 1,1 0-1,1 0 1,1-1-1,14 28 1,-16-38-295,0 1 1,0-1 0,0 0-1,1 0 1,13 11 0,-15-14-222,1-1 1,-1 0-1,1 0 1,0 0-1,0 0 1,1-1 0,-1 0-1,0 0 1,12 2-1,0-1-3568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122 114 7296,'2'-3'806,"0"-1"-1,-1 1 1,1 0 0,-1-1 0,0 1-1,0-1 1,0 1 0,0-1 0,-1 0-1,0 1 1,1-6 0,-1 0-363,0 4 196,0-1-1,0 1 1,0 0-1,-1 0 1,-1-9 0,1 13-570,1 0 0,-1 0 0,1 0 0,0 0 0,-1 0 0,1 0 0,-1 1 0,0-1 0,1 0 1,-1 0-1,0 0 0,1 1 0,-1-1 0,0 0 0,0 1 0,0-1 0,0 1 0,1-1 0,-1 1 1,0 0-1,0-1 0,0 1 0,0 0 0,0-1 0,0 1 0,0 0 0,0 0 0,0 0 1,0 0-1,0 0 0,0 0 0,0 0 0,0 0 0,0 1 0,-2-1 0,0 1-69,1 0 0,-1 0 0,1 0 0,-1 0-1,1 0 1,0 1 0,-1-1 0,1 1 0,0-1-1,0 1 1,0 0 0,0 0 0,0 0 0,-2 3 0,-1 2 48,0 1 0,-7 14 1,11-20-37,-6 14-36,1 0-1,0 0 1,1 0 0,1 1-1,-3 26 1,3-1 92,1 42-1,3-75-71,1 1 0,-1 0 0,2-1 0,-1 1 0,1 0 0,1-1 0,-1 0 0,2 0 0,-1 0 0,1 0 0,1 0 0,0-1 0,0 1 0,0-1-1,1-1 1,0 1 0,1-1 0,0 0 0,0 0 0,0-1 0,1 0 0,0 0 0,0-1 0,12 6 0,-14-8 52,0-1-1,1 1 1,0-1-1,-1 0 1,1-1-1,0 0 1,0 0-1,0 0 1,0-1 0,9 0-1,-12-1 15,-1 1 0,0-1 0,1 1 1,-1-1-1,1 0 0,-1 0 0,0-1 0,0 1 0,0-1 0,0 1 0,0-1 1,0 0-1,0 0 0,0 0 0,-1-1 0,1 1 0,-1-1 0,0 1 0,0-1 1,0 0-1,0 0 0,2-4 0,-3 6-49,0-1 1,0 0 0,-1 1-1,1-1 1,-1 1-1,1-1 1,-1 0 0,0 1-1,0-1 1,0 0-1,0 1 1,0-1 0,0 0-1,0 0 1,0 1-1,-1-1 1,1 0 0,0 1-1,-1-1 1,0 1-1,1-1 1,-1 1 0,0-1-1,-1-1 1,0 1-24,0 0 1,1 1-1,-1-1 1,0 1-1,0-1 1,0 1-1,0 0 1,0 0 0,-1 0-1,1 0 1,0 0-1,0 1 1,-1-1-1,1 1 1,0-1-1,-1 1 1,1 0-1,-4 0 1,-4 0-127,0 1-1,1 0 1,-1 1 0,1 0-1,-1 1 1,-15 6 0,18-7-255,0 2 1,1-1-1,-1 1 1,1 0 0,0 0-1,0 1 1,0 0-1,0 0 1,-6 8-1,11-12 216,0 0 0,1 0 0,-1-1-1,1 1 1,-1 0 0,1 0 0,-1 0-1,1 0 1,0 1 0,-1-1 0,1 0-1,0 0 1,0 0 0,0 0 0,0 0-1,0 0 1,0 0 0,0 0 0,0 0-1,1 0 1,-1 1 0,0-1 0,0 0-1,1 0 1,-1 0 0,1 0 0,-1 0-1,1 0 1,0-1 0,-1 1 0,1 0-1,0 0 1,-1 0 0,1 0 0,0-1-1,0 1 1,0 0 0,0-1 0,0 1-1,0-1 1,0 1 0,1 0 0,11 3-3745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9472,'0'0'3061,"5"8"1248,5 10-2402,1 0 0,25 30 0,-22-30-1661,0 1 0,19 34 0,-12-13 60,-2 1 1,-3 1 0,-1 0 0,13 57 0,-24-78-405,-1 1 0,-1 0 0,-1 0-1,-2 32 1,-1-39-295,0 0 0,-1 1 0,-1-1 0,0 0 0,-1-1 0,0 1-1,-9 15 1,-1-4-1231,-6 14-4570,20-33 2999,1-2-399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29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0 6784,'15'3'17721,"-21"6"-16749,-23 31-251,-2-2 0,-57 54 0,81-85-714,-2 1-21,1 1 0,0 0-1,0 1 1,1 0 0,1 0 0,-1 0 0,1 1-1,-4 11 1,9-20-15,1 1-1,-1-1 1,0 1 0,1-1-1,0 0 1,-1 1 0,1-1-1,0 1 1,0-1 0,1 1-1,-1-1 1,0 1 0,1-1-1,0 1 1,-1-1 0,1 0-1,0 1 1,0-1 0,0 0-1,1 0 1,-1 0 0,0 1-1,1-1 1,0-1 0,-1 1-1,1 0 1,0 0 0,0-1-1,0 1 1,3 1 0,5 3-162,1 0 1,0-2 0,0 1 0,0-1 0,13 3 0,-12-4 144,10 3 35,-1 2-1,0 0 1,-1 1 0,0 0-1,-1 2 1,20 14-1,-32-20 125,-1 1-1,0 0 1,0 1-1,0 0 0,-1 0 1,0 0-1,0 0 1,0 1-1,-1-1 1,-1 1-1,4 10 1,-6-15-38,-1 0 0,1 0 0,-1 0 0,0-1 0,0 1 0,0 0 0,0 0 0,-1 0 0,1 0 0,-1 0 0,0 0 1,0 0-1,0-1 0,0 1 0,0 0 0,0-1 0,-1 1 0,1-1 0,-1 1 0,0-1 0,0 0 0,0 0 0,-3 3 0,-5 4-22,1 0-1,-1-1 0,-23 13 0,-6 0-573,-85 31-1,98-42-376,25-10 750,1 0 1,-1 1-1,1-1 0,-1 0 1,0 0-1,1 0 0,-1 1 1,0-1-1,1 0 1,-1 0-1,0 0 0,1 0 1,-1 0-1,0 0 0,1 0 1,-1 0-1,0-1 1,1 1-1,-1 0 0,0 0 1,1 0-1,-1-1 0,1 1 1,-1 0-1,-1-1 1,2 0-215,-1 0 1,1 0 0,-1 0 0,1 0-1,0 0 1,-1 0 0,1 0-1,0 0 1,0 0 0,-1 0 0,1 0-1,0 0 1,0 0 0,0 0 0,0 0-1,0 0 1,1-2 0,2-10-4636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3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 9088,'-12'-15'10038,"22"21"-8631,-1 2-1206,-1-1 0,0 1 0,0 1 1,-1 0-1,0 0 0,0 0 0,-1 1 0,0 0 1,-1 0-1,8 21 0,-3-3 167,0 2 1,10 55-1,-16-60-150,23 140 1235,-13-72-837,-8-67-461,-4-17-59,0 0 0,-1 1 0,1 10 0,-2-20-96,0 0 0,0 0 1,0 0-1,0-1 1,0 1-1,0 0 1,0 0-1,0 0 0,0 0 1,0 0-1,0 0 1,0 0-1,0 0 1,0 0-1,0 0 1,0 0-1,0 0 0,0 0 1,0 0-1,0 0 1,0 0-1,1 0 1,-1 0-1,0 0 1,0 0-1,0 0 0,0 0 1,0 0-1,0 0 1,0 0-1,0 0 1,0 0-1,0 0 0,0 0 1,0 0-1,0 0 1,0 0-1,0 0 1,0 0-1,0 0 1,0 0-1,0 1 0,0-1 1,0 0-1,0 0 1,0 0-1,0 0 1,0 0-1,1 0 0,-1 0 1,0 0-1,0 0 1,0 0-1,0 0 1,0 0-1,0 0 1,0 0-1,0 0 0,0 0 1,0 0-1,0 0 1,0 0-1,0 0 1,0 0-1,0 1 0,4-7-37,6-11 37,-9 16 25,0-3-23,1 1 1,0 0 0,0 0 0,0 0-1,0 0 1,0 1 0,1-1 0,-1 1-1,1-1 1,0 1 0,-1 0 0,1 0 0,0 0-1,1 0 1,-1 0 0,0 1 0,0 0-1,1-1 1,-1 1 0,1 0 0,-1 1 0,1-1-1,-1 1 1,5-1 0,3 2 21,0 0-1,1 1 1,-1 0 0,0 0 0,14 6-1,0 2-67,28 14-1,-44-19-254,-1 0 0,-1 0-1,1 0 1,-1 1 0,0 0 0,10 12-1,-1 3-3851,-3 1-4029,-9-14 4047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0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91 8448,'-1'0'366,"1"0"0,-1 0 0,1 0 1,-9-4 7689,8 3-7690,1 0-234,0 1 0,0-1 0,0 1 0,0-1-1,0 0 1,0 1 0,0-1 0,0 0 0,0 1 0,1-1 0,-1 0 0,0 1 0,0-1 0,1 1 0,-1-1 0,1-1 0,2-1-99,-1-1 0,1 1 1,0 0-1,0 0 1,6-4-1,0 1 117,1 0 0,0 1 0,0 0 0,1 1 0,-1 0 0,22-5 0,-13 5 216,1 1-1,0 1 1,22 0-1,-39 2-243,0 0 0,0 0 0,0 0 0,0 1 1,0-1-1,0 1 0,0 0 0,-1 0 0,1 0 0,0 0 0,-1 0 0,1 0 1,0 1-1,-1-1 0,0 1 0,4 3 0,-4-3-56,0 0 1,-1 1-1,1-1 1,-1 0-1,0 0 1,0 1-1,0-1 1,0 1-1,0-1 0,0 1 1,-1 0-1,1-1 1,-1 1-1,1 0 1,-1-1-1,0 1 1,0 0-1,-1 4 1,-1 3 12,-1 0 0,0 0 1,0 0-1,-1 0 1,0 0-1,-1-1 1,-10 17-1,7-13-156,1 0 1,-11 27-1,17-38 53,0 1 1,1 0-1,-1-1 1,1 1-1,0 0 0,0-1 1,0 1-1,0 0 1,0-1-1,0 1 1,1 0-1,0-1 0,-1 1 1,1-1-1,0 1 1,0-1-1,0 1 1,1-1-1,-1 1 1,0-1-1,1 0 0,0 0 1,-1 0-1,1 0 1,4 3-1,5 4-8,0-1 0,0 0-1,1 0 1,13 5 0,6 5 17,-6-2 224,0 2 0,-2 1 1,34 33-1,-55-50-153,-1-1 0,1 1-1,-1 0 1,1 0 0,-1 0 0,0 0 0,0 1 0,0-1-1,0 0 1,0 0 0,0 1 0,-1-1 0,1 0 0,-1 1-1,1-1 1,-1 1 0,0-1 0,0 1 0,0-1 0,-1 0-1,1 1 1,0-1 0,-1 1 0,0-1 0,-1 4 0,0-2-51,1-1 1,-1 0-1,0 0 1,0 0 0,-1 0-1,1 0 1,-1 0-1,0 0 1,1-1 0,-1 1-1,0-1 1,0 0-1,-1 0 1,1 0 0,-6 2-1,-10 3-359,0-1 0,0-1 0,-29 5 0,35-9-626,0 0 1,0-1 0,-16-1 0,28 1 786,0 0 0,0 0 0,0 0 0,0 0 0,1 0 0,-1-1 0,0 1 0,0 0-1,0-1 1,0 1 0,1 0 0,-1-1 0,0 1 0,-1-2 0,2 2 65,0 0-1,0-1 1,-1 1-1,1-1 1,0 1-1,0 0 0,0-1 1,0 1-1,-1-1 1,1 1-1,0 0 1,0-1-1,0 1 1,0-1-1,0 1 1,0-1-1,0 1 1,0 0-1,0-1 0,1 0 1,-1-1-316,1 0-1,0 0 1,0 0-1,1 0 1,-1 0 0,0 0-1,1 0 1,2-2 0,7-8-3492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1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31 8960,'0'-2'440,"0"0"1,0 0 0,0 0 0,0 0-1,0 0 1,0 0 0,-1 1-1,1-1 1,-1 0 0,0-2-1,0 3-142,0 0 0,0 1 0,0-1 0,1 0 0,-1 1 0,0-1 0,0 1 0,0-1 0,0 1-1,0 0 1,0-1 0,0 1 0,0 0 0,0 0 0,0 0 0,0 0 0,-1 0 0,1 0 0,0 0-1,-1 0 1,-3 0 124,0 0 0,0 0 0,1 0 0,-1 1 0,-9 2 0,12-2-363,0 0 0,0 0 0,1 0 0,-1 0 0,0 0 0,0 1 0,1-1 1,-1 1-1,1-1 0,-1 1 0,1-1 0,0 1 0,-1 0 0,1 0 0,0 0 0,-1 3 0,1-4-58,-2 5 11,1 1 1,-1 0-1,1 0 0,0 0 1,-1 8-1,-6 137-7,9-145-4,0 23 34,0 0 0,10 55 0,-8-77-26,0 0-1,0 1 1,1-1-1,0 0 1,0 0 0,1-1-1,0 1 1,0-1-1,1 0 1,0 0 0,0 0-1,1-1 1,0 1-1,11 8 1,-1-4 87,-1-2 1,2 0-1,-1-1 1,1 0-1,0-1 1,0-2-1,1 1 0,0-2 1,0 0-1,0-1 1,34 0-1,-47-3 21,0 0 0,0 0 0,0-1 0,-1 0-1,1 0 1,-1-1 0,1 1 0,-1-1 0,1 0 0,-1 0-1,0 0 1,6-4 0,-9 5-96,1 0 0,-1-1 0,1 1 0,-1 0-1,0-1 1,1 1 0,-1-1 0,0 1 0,0-1 0,0 1-1,0-1 1,0 0 0,-1 0 0,1 0 0,0 1 0,-1-1 0,1 0-1,-1 0 1,0 0 0,1 0 0,-1 0 0,0 0 0,0 0 0,0 0-1,-1 1 1,1-1 0,0 0 0,-1 0 0,1 0 0,-2-3-1,0 2-31,1 1-1,-1 0 0,1-1 1,-1 1-1,0 0 0,0 0 0,0 0 1,0 0-1,0 0 0,0 0 0,-1 1 1,1-1-1,-1 1 0,1 0 0,-1-1 1,1 1-1,-1 0 0,0 1 0,1-1 1,-1 0-1,0 1 0,0-1 0,0 1 1,0 0-1,-3 0 0,-7 1-213,0 0 1,0 0-1,0 1 0,-14 5 0,14-4-621,-21 8 0,30-9 28,-1 0 0,1 1 1,0-1-1,-7 6 0,11-8 778,0 0-1,0 0 1,0 0 0,0 0 0,0 0-1,0 0 1,0 0 0,0 1-1,0-1 1,0 0 0,0 0-1,0 0 1,0 0 0,0 0 0,-1 0-1,1 0 1,0 0 0,0 1-1,0-1 1,0 0 0,0 0 0,0 0-1,0 0 1,0 0 0,0 0-1,0 0 1,1 1 0,-1-1-1,0 0 1,0 0 0,0 0 0,0 0-1,0 0 1,0 0 0,0 0-1,0 0 1,0 1 0,0-1-1,0 0 1,0 0 0,0 0 0,0 0-1,1 0 1,-1 0 0,0 0-1,0 0 1,0 0 0,0 0-1,0 0 1,0 0 0,0 0 0,0 0-1,1 0 1,-1 0 0,0 0-1,0 0 1,0 0 0,0 0 0,0 0-1,0 0 1,0 0 0,1 0-1,-1 0 1,0 0 0,0 0-1,0 0 1,0 0 0,0 0 0,17-2-2678,4-7 195,0 2-1162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1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9472,'-10'-1'9644,"9"1"-9162,-6 9 1669,2 17-3198,4-24 1523,0 100-23,2-61-463,-1-11-220,1 0-1,1 0 1,2 0 0,1-1 0,1 0 0,12 33 0,15 19-6031,-28-67 2368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10368,'12'11'4832,"17"-4"-3489,-25-3 33,13-4-352,-5 0-32,17 0-640,-6 0-192,14 0-128,-8 0-192,8 0 32,-8 0-864,2 0-288,-2 0-703,8-4-193,-8 0-2176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46 9728,'-9'-1'8864,"11"-3"-5836,18-5-4025,-14 6 1963,3-2-810,1 1 0,0 0 1,0 1-1,0 0 1,0 0-1,0 1 0,0 0 1,1 1-1,14 0 0,-20 1-66,0 1 0,0-1-1,-1 1 1,1 0 0,0 0 0,0 1-1,-1-1 1,1 1 0,-1 0-1,0 0 1,1 1 0,-1-1-1,0 1 1,0 0 0,-1 0-1,1 1 1,-1-1 0,1 1-1,-1-1 1,0 1 0,0 0 0,2 5-1,1 4 8,0 0 0,-1 0 0,-1 1 0,0-1-1,-1 1 1,-1 0 0,0 0 0,0 0 0,-2 0 0,0 21-1,-4 15-148,-17 77-1,12-87 7,5-24 11,0-1 0,1 1 0,1 0 0,1 0 0,0 32 0,2-45-36,-1 0 1,1 0-1,0 0 0,0 0 0,0-1 0,0 1 1,0 0-1,1 0 0,-1-1 0,1 1 0,0-1 1,0 1-1,-1-1 0,2 0 0,-1 0 1,0 0-1,0 0 0,1 0 0,-1 0 0,1-1 1,-1 1-1,1-1 0,0 0 0,0 1 0,0-1 1,0-1-1,5 2 0,3 0-1202,0 0 1,0-1-1,1-1 1,-1 0-1,0 0 0,13-3 1,1-1-3261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3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 9856,'-7'-6'3360,"2"8"621,-2 15-1166,7-17-2854,-4 11 395,1 1 1,0-1-1,1 0 1,0 1 0,1 0-1,0-1 1,1 1-1,0-1 1,3 17 0,-2-20-360,1-1 0,0-1 0,0 1 0,1 0 0,0 0-1,0-1 1,0 1 0,1-1 0,0 0 0,0 0 0,1-1 0,-1 1 0,1-1 0,1 0 0,-1 0 0,8 5 0,-7-6-206,0-1-1,0 1 0,1-1 1,-1-1-1,1 1 0,-1-1 1,1 0-1,0 0 1,0-1-1,9 1 0,-7-1-1375,1-1 0,14-2 0,18-7-9551,-29 5 7702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3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10624,'1'-8'6085,"-2"13"-3479,1 0-1692,0-1-823,1 209 2516,14 106-4009,0-219-1696,2-37-3383,-13-51 2855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9856,'9'42'3205,"-4"-14"-1856,6 55-309,8 118 3333,-14-139-3439,27 257 2799,-30-298-3521,-2-13-139,0 1 0,1-1 0,0 1 0,1-1 0,0 0 0,0 0 0,1 0 0,5 12 0,-8-20-61,0 1 0,1-1 0,-1 1 0,0-1 0,1 1 0,-1-1 0,1 1 0,-1-1 0,1 1 0,-1-1 0,1 1 0,-1-1 0,1 0 0,-1 1 0,1-1 0,0 0 0,-1 0 0,1 1 0,-1-1 0,1 0 0,0 0 0,-1 0 0,1 0 0,0 0 0,0 0 0,1 0 3,-1 0 0,0-1-1,0 1 1,0-1 0,1 1-1,-1-1 1,0 1 0,0-1 0,0 0-1,0 0 1,0 0 0,1-1-1,3-3 23,0-1-1,-1 1 0,6-11 0,-9 15-33,-1 0-3,49-73 71,-40 62-64,0 1 1,0 1 0,23-20-1,-31 29-7,1-1 0,0 1 0,0 0 0,-1-1-1,1 1 1,0 0 0,0 0 0,0 0 0,0 1 0,1-1-1,-1 0 1,0 1 0,0 0 0,0-1 0,0 1 0,4 0 0,-4 1 0,1-1 1,-1 1 0,0 0 0,1 0 0,-1 0 0,0 0-1,0 0 1,0 1 0,0-1 0,0 1 0,0-1 0,0 1-1,0 0 1,-1 0 0,3 3 0,5 7-117,-1 1 1,11 26-1,-10-22-140,-2-1-923,0 0-1,9 30 1,-14-37-678,0 0 1,0 1-1,-1 15 0,-1-9-2649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4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36 8704,'-16'11'8767,"20"-14"-7615,0-1 32,13-3-672,-1-1-96,13 1-32,-5 0-224,9 1-32,-5 2-480,4 4-192,-3 0-1344,0 6-511,-4 1-2721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0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1 293 10112,'0'2'5034,"3"11"-3439,42 159 2112,1 5-1206,-41-147-1520,-2-1 0,1 45 1,-4-73-968,0-1 1,0 0-1,0 1 1,0-1 0,0 0-1,0 1 1,0-1-1,0 0 1,0 0-1,0 1 1,0-1 0,-1 0-1,1 1 1,0-1-1,0 0 1,0 1 0,0-1-1,0 0 1,-1 0-1,1 1 1,0-1 0,0 0-1,0 0 1,-1 1-1,1-1 1,0 0 0,0 0-1,-1 0 1,1 1-1,0-1 1,0 0 0,-1 0-1,1 0 1,0 0-1,-1 0 1,1 0-1,0 0 1,-1 0 0,1 0-1,0 0 1,-1 0-1,1 0 1,0 0 0,-1 0-1,1 0 1,0 0-1,0 0 1,-1 0 0,1 0-1,0 0 1,-1 0-1,1 0 1,0-1 0,-1 1-1,0-1 7,-1 1 0,0-1 0,1 0 0,-1 0 0,1 0 0,-1-1 0,1 1 0,-3-3 1,0-1-21,1-1 1,-1 0-1,1 0 1,0 0-1,1 0 1,-3-9 0,-8-42-17,10 42 13,-11-63-28,5 0-1,2 0 0,6-100 1,10 68 23,-6 93 7,0 1 0,1 0 1,1 0-1,11-24 0,-15 37 7,0 1 1,0-1-1,1 1 0,-1-1 1,1 1-1,0 0 0,-1 0 1,1 0-1,0 0 0,0 0 0,0 0 1,1 1-1,-1-1 0,0 1 1,1-1-1,3 0 0,-4 1 4,0 1-1,0-1 1,0 1 0,0 0-1,0 0 1,0 0-1,0 1 1,0-1 0,0 0-1,0 1 1,0-1-1,0 1 1,0-1 0,0 1-1,0 0 1,0 0 0,0 0-1,-1 0 1,1 0-1,0 1 1,-1-1 0,3 3-1,6 7 110,0 0 0,0 1 0,-1 0 0,-1 0 0,7 15 0,-2-6-45,14 26 24,-2 0 0,-2 2 0,-2 0 1,16 60-1,26 139-83,-59-233 62,-3-10-524,0-1 1,0 1-1,0-1 1,0 8 0,-10-26-9294,6 6 4817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5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8448,'8'7'3872,"8"-7"-1344,-8 0-1632,1 0-129,11-3-351,-3-1-192,11-3-128,-3-1-512,2 1-191,-2 0-961,0-1-352,-5 1-2112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44 8064,'0'-6'691,"0"-15"1621,0 20-2132,0 0 1,0 0-1,-1 0 1,1 0-1,0 1 1,0-1-1,0 0 1,-1 0-1,1 0 1,0 1-1,-1-1 1,1 0-1,-9-5 6953,8 9-5428,2 11-2530,-1-8 1468,37 340-537,-34-318-311,22 154-2710,0-60-2972,-17-92 1967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6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62 9472,'0'0'185,"0"-1"0,0 1 0,0 0 1,0 0-1,0-1 0,0 1 0,0 0 1,0-1-1,0 1 0,0 0 0,0-1 1,-1 1-1,1 0 0,0 0 0,0-1 1,0 1-1,0 0 0,-1-1 0,1 1 1,0 0-1,0 0 0,-1 0 0,1-1 0,0 1 1,0 0-1,-1 0 0,1 0 0,0 0 1,0-1-1,-1 1 0,1 0 0,0 0 1,-1 0-1,1 0 0,0 0 0,-1 0 1,1 0-1,0 0 0,-1 0 0,1 0 1,-1 1 81,-1-1 0,1 1 0,0 0 0,0 0 1,0-1-1,0 1 0,0 0 0,1 0 0,-1 0 1,-1 2-1,-3 5 6,0-1 1,-5 14-1,6-8-169,0 1 1,0-1-1,1 1 0,1 0 0,-1 28 1,7 69-176,-2-84 68,1-1 0,1 0 0,2 0-1,0-1 1,2 1 0,16 36 0,-23-59 7,1 0-1,-1-1 1,1 1-1,0 0 1,0-1-1,0 1 1,0-1-1,0 1 0,0-1 1,1 0-1,-1 0 1,1 0-1,0 0 1,-1 0-1,1-1 1,0 1-1,0-1 0,0 0 1,0 0-1,0 0 1,0 0-1,1 0 1,-1-1-1,0 1 1,0-1-1,0 0 1,1 0-1,-1 0 0,0-1 1,0 1-1,1-1 1,-1 0-1,5-1 1,3-2 92,-1-1 1,1 0 0,0-1 0,-1 0-1,0-1 1,-1 0 0,0-1-1,0 1 1,0-2 0,-1 1 0,9-13-1,-9 11 21,0-1 0,-1 0 0,-1-1 0,0 0 0,0 0 0,-1 0 0,-1-1 1,0 1-1,0-1 0,1-17 0,-3 11-69,-1 0 0,-1 0 1,-1 0-1,0 0 0,-2 0 1,0 0-1,-1 1 0,-11-34 1,11 42-148,-1 0 0,0 0 1,0 1-1,-1-1 0,0 1 0,-1 1 1,-10-12-1,12 15-135,-1-1-1,0 2 1,-1-1-1,1 0 1,-1 1-1,0 1 1,0-1-1,0 1 1,0 0 0,0 0-1,-10-1 1,14 3-107,0 1 0,1 0 0,-1-1 0,0 1 1,0 0-1,1 1 0,-1-1 0,-4 1 0,-9 5-4884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6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5 8704,'4'-4'9610,"-8"4"-9124,1 1 0,-1 0 1,1 0-1,-1 0 0,1 0 0,-1 0 0,1 1 1,0-1-1,-1 1 0,1 0 0,-5 5 0,1-2-332,0 1-1,0 0 1,-8 11-1,13-14-202,-1 1-1,1 0 1,0-1 0,0 1 0,0 0 0,1 0-1,-1 0 1,1 0 0,0 0 0,0 1-1,0 6 1,0-3-70,1-1-1,1 0 0,-1 1 1,1-1-1,1 0 0,2 10 1,2 0-17,1 0 0,1 0 1,0 0-1,18 25 0,10 8 111,-21-32 554,-2 2 0,0 0 0,18 37 0,-28-50-383,-1 0 1,-1 0-1,0 0 0,0 0 1,0 0-1,0 0 1,-1 0-1,-1 1 0,1-1 1,-2 8-1,-1-2-47,0 0 1,0-1-1,-1 1 0,-10 20 1,-4-4-2,17-27-103,0-1-1,0 0 1,0 1 0,0-1 0,0 0 0,0 0 0,-1 0-1,1 0 1,0 0 0,-1 0 0,1 0 0,-1 0 0,1 0-1,-1-1 1,1 1 0,-1-1 0,-2 1 0,3-1-12,1 0 1,-1 0-1,0-1 0,1 1 1,-1 0-1,0-1 0,1 1 1,-1-1-1,1 1 0,-1-1 1,0 1-1,1-1 0,-1 1 1,1-1-1,0 1 0,-1-1 1,1 0-1,-1 1 0,1-1 1,0 0-1,0 1 0,-1-1 1,1 0-1,0 1 0,0-1 1,0 0-1,0 0 0,0 1 1,0-1-1,0 0 0,0-1 1,0-28-64,17-68 51,-10 64-33,12-53 91,13-76 113,-28 139-107,-2 0 0,-1 0 0,-1-1 0,-6-41 1,5 60-138,0 0 0,-1 1 1,1-1-1,-1 1 1,-4-8-1,5 12 4,1 0 1,0 0-1,-1 0 0,1 0 0,-1 0 0,1 0 0,-1 1 1,0-1-1,1 0 0,-1 0 0,0 0 0,1 1 0,-1-1 1,0 0-1,0 1 0,0-1 0,0 1 0,0-1 0,1 1 1,-1 0-1,0-1 0,0 1 0,0 0 0,0-1 0,0 1 1,0 0-1,0 0 0,0 0 0,0 0 0,-1 0 0,1 0 0,0 0 1,0 0-1,0 1 0,0-1 0,-1 1 0,-3 1-1233,-9 4-1884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49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8704,'-12'15'13967,"13"-9"-10772,8-1-4406,-2-3 1293,1 0 0,-1 0 0,1-1 1,0 0-1,-1 0 0,1-1 0,11-1 0,1 0 35,337 1 752,-356 0-855,0 1 0,0-1 0,0 0 0,0 0 0,0 1 0,-1-1-1,1 0 1,0 1 0,0-1 0,-1 0 0,1 1 0,0-1 0,0 1 0,-1 0 0,1-1 0,-1 1 0,1 0 0,0-1 0,-1 1 0,1 0 0,-1-1 0,0 1 0,1 0 0,-1 0-1,0 0 1,1-1 0,-1 1 0,0 2 0,4 23 131,-6 240 588,0-107-2753,2-53-4522,4-104 2618,-4-2 3773,0 0 0,1 0 0,-1 0 0,0 0 0,0 0 0,0 0 1,1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53 114 9856,'-35'-9'5877,"25"6"-3330,3 0-550,10-6-1219,1 4-632,0 1-1,0 0 0,1 0 0,-1 0 0,1 0 0,0 1 0,0 0 1,9-4-1,-4 1 4,5-3 134,1 2-1,29-12 0,-38 17-91,0-1 0,0 2 0,1-1 0,-1 1 0,1 0 0,-1 1 0,1 0 0,13 1 0,-18 0-118,-1-1 0,0 1 1,1 0-1,-1 0 1,0 0-1,0 0 0,1 0 1,-1 0-1,0 1 1,0-1-1,0 1 0,-1-1 1,1 1-1,0 0 0,1 2 1,0 0 14,0 1 0,0-1 0,0 1 1,-1 0-1,0 0 0,2 8 0,0 2 30,-1 1-1,0 0 0,0 24 1,-2-3 15,-7 60 0,-5-11-97,4-36-123,-1 58 0,8-102 81,0 0 0,1 1 0,0-1 0,0 0 0,0 1 0,3 7 0,-3-12 3,0 0 0,0 0-1,0 0 1,0 0 0,0-1 0,0 1 0,0 0-1,0-1 1,1 1 0,-1-1 0,1 1 0,0-1 0,-1 0-1,1 1 1,0-1 0,-1 0 0,1 0 0,0 0-1,0 0 1,0-1 0,4 2 0,16 0-1115,-1 0 1,1-1 0,30-4-1,-3 1-2252,-29 3-86,34 5 0,-21-2-826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0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11648,'-2'1'7761,"5"1"-5649,8 1-1276,48-3 651,60 1-3876,-113-1 1539,0 1 0,0 0-1,0 0 1,-1 1 0,1-1-1,-1 1 1,1 1 0,6 3-1,4 1-3511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8960,'-8'14'4192,"12"-10"-1504,0 0-1569,0-4 65,3 0-672,1 0-288,5 0-160,-1 0-64,9 0 0,-5 0-704,17-4-256,-4 0-639,10 1-289,-2-1-2368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1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33 9728,'-6'-2'7573,"27"0"-4613,2-4-2282,-3 0-251,1 1 1,-1 1 0,1 0-1,40 0 1,-56 4-348,1 1 0,-1-1 0,0 1 0,0 1 0,0-1 0,0 0-1,0 1 1,0 0 0,0 0 0,7 6 0,-8-6-1,-1 1-1,1 0 1,-1 0 0,0 1-1,-1-1 1,1 1-1,0-1 1,-1 1 0,0 0-1,0 0 1,0 0-1,0 0 1,-1 0 0,2 8-1,1 13 84,-1 1 0,0 40 0,-3 167-72,0-231-91,0 1-1,0-1 1,0 0 0,0 0-1,1 0 1,-1 1-1,1-1 1,-1 0-1,1 0 1,0 0 0,0 0-1,0 0 1,0 0-1,0 0 1,0 0-1,1 0 1,-1-1 0,2 3-1,0-2-54,-1-1 0,0 1-1,1-1 1,-1 0 0,1 0-1,-1 0 1,1 0 0,0 0 0,-1 0-1,1-1 1,0 1 0,5-1-1,6 0-936,0-1-1,0-1 0,0 0 0,23-7 0,-36 9 786,37-10-2821,-5 3-1909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2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22 160 9472,'-1'-4'1175,"-7"-11"1080,8 14-1929,0 0 0,-1 1 0,1-1 0,0 0 0,-1 1 0,1-1 0,-1 1 0,1-1 0,-1 1 0,1-1 0,-1 1 0,1-1 0,-1 1 0,0 0 0,1-1 0,-1 1 1,0 0-1,1 0 0,-1-1 0,0 1 0,1 21 1082,-1-2-836,1 2-132,0 0 1,2 0 0,4 28-1,-5-43-443,1-1 0,-1 0-1,1 0 1,0 0 0,0 0-1,0 0 1,1 0 0,0-1 0,0 1-1,0-1 1,0 0 0,1 1-1,-1-2 1,1 1 0,0 0 0,0-1-1,1 0 1,6 4 0,-8-5-272,1-1 0,0 0 1,0 0-1,-1 0 1,1 0-1,0-1 0,0 1 1,0-1-1,0 0 0,0 0 1,7-2-1,17-5-5141,-4-3-3579,-11 2 5353</inkml:trace>
  <inkml:trace contextRef="#ctx0" brushRef="#br0" timeOffset="1">165 34 9600,'-1'-10'1436,"1"8"-1063,0 0 0,-1 1 0,1-1 1,0 0-1,-1 1 0,1-1 0,-1 1 0,1-1 1,-1 0-1,0 1 0,-2-4 2885,3 12-996,19 215 478,-8-127-2627,13 65-566,-20-141-261,2 0 0,0 0 0,1 0 0,0-1 0,2 0 0,13 22 0,2-9-1667,-23-30 2097,1 1 1,-1-1-1,1 1 1,-1-1 0,1 0-1,0 0 1,-1 0-1,1 0 1,0 0 0,0 0-1,0 0 1,0-1-1,0 1 1,0-1-1,0 1 1,2-1 0,5 0-3029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0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85 13440,'-10'-4'9507,"9"2"-9111,13-1 2017,-1 1-2618,2 0 377,180-45 851,-147 38-1391,-19 5-2058,0-3-4615,-15 3 1970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2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9728,'0'0'197,"0"-1"0,0 1 1,1 0-1,-1-1 0,0 1 0,1 0 1,-1 0-1,0-1 0,1 1 1,-1 0-1,1-1 0,-1 1 0,0 0 1,1 0-1,-1 0 0,1 0 1,-1 0-1,1-1 0,-1 1 1,1 0-1,-1 0 0,0 0 0,1 0 1,-1 0-1,1 0 0,-1 0 1,1 0-1,-1 1 0,1-1 0,-1 0 1,1 0-1,-1 0 0,1 1 1,0 0 152,0 0 1,1 1-1,-1-1 1,0 1-1,0-1 1,0 1-1,0 0 1,0-1-1,1 5 1,21 54 710,-3 2 1,14 71-1,12 131 439,-28-153-766,-11-68-624,14 45-1,-20-85-81,4 10 253,0-12-29,2-10 94,17-37-86,7-14-147,-26 53-109,-1 0 1,2 0-1,-1 1 1,1 0 0,0 0-1,8-6 1,-12 10 0,-1 1 1,1 0 0,0 0-1,0 0 1,-1 0-1,1 0 1,0 0-1,0 1 1,0-1-1,0 1 1,0-1 0,0 1-1,0 0 1,0 0-1,0-1 1,1 2-1,-1-1 1,0 0-1,0 0 1,0 1 0,0-1-1,0 1 1,0-1-1,0 1 1,-1 0-1,1 0 1,0 0-1,0 0 1,0 0 0,-1 0-1,1 1 1,-1-1-1,1 0 1,-1 1-1,3 3 1,1 0-50,-1 1 1,0 0 0,0 0-1,-1 0 1,0 0-1,0 0 1,0 1-1,-1 0 1,3 12-1,6 68-3384,2 12-8738,-8-81 8177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5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6144,'0'-40'13578,"0"47"-12485,1 60 145,14 110-486,-3 45 298,-11 124 719,-1-187-855,0-158-749,0-2-63,1-19-49,1 1 0,1 0 1,7-22-1,-6 28-68,0-1-1,1 1 1,0 0 0,1 0 0,0 1-1,1 0 1,1 0 0,16-20 0,-20 27 20,1 0 0,0 0 1,0 0-1,1 1 0,-1-1 0,1 1 1,0 1-1,0-1 0,0 1 0,1 0 1,-1 1-1,1-1 0,0 1 0,-1 0 1,1 1-1,0 0 0,0 0 0,0 0 1,10 1-1,-11 1 19,0 0 0,0 0 1,0 1-1,-1 0 0,1 0 0,0 0 1,-1 0-1,1 1 0,-1 0 1,0 0-1,0 1 0,0-1 0,0 1 1,-1 0-1,1 0 0,4 8 0,5 5 60,-1 1-1,-1 1 1,12 24-1,-15-25-141,0 0 0,-2 1-1,7 21 1,-11-31-622,-1 0 1,-1 0-1,1-1 1,-2 1-1,1 0 1,-1 0-1,0 0 1,-1 0-1,-2 14 0,2-21 160,0 0 0,1 0-1,-1 0 1,0 1-1,0-1 1,-1 0-1,1 0 1,0 0 0,-1-1-1,1 1 1,-3 2-1,-4 6-4049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 9472,'-4'-3'16402,"28"0"-18159,-15 2 3010,39-7-356,74-1 0,-7 8-6947,-112 1 5373,-2 0 423,0 0 0,0 0 0,-1 0 0,1 0 0,0 0 0,0 0-1,-1 0 1,1 0 0,0 0 0,-1 0 0,1 1 0,0-1-1,-1 0 1,1 0 0,0 1 0,1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6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10240,'3'0'832,"0"1"-1,0-1 1,1 1 0,-1-1 0,0 0 0,0 0 0,1-1 0,-1 1 0,4-2 0,30-8 2596,-27 7-3240,29-8 194,0 3-1,50-6 1,22 5-5191,-61 3-2956,-38 6 4123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6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12 212 10240,'-1'-1'631,"0"0"1,0-1-1,0 1 0,0-1 1,0 1-1,0-1 1,0 0-1,1 1 0,-1-1 1,0 0-1,1 1 1,-1-1-1,1 0 1,0 0-1,0-2 0,0 0-310,0 0 0,0 1-1,1-1 1,-1 0 0,1 0-1,0 1 1,2-5-1,1-2-228,1 0-1,1 0 1,-1 1-1,11-14 1,-9 14 45,1 1 1,-1 0 0,1 0-1,1 0 1,-1 1 0,2 0-1,-1 1 1,17-9 0,-23 13-65,1 0 0,-1 1 0,1 0 0,0-1-1,0 1 1,-1 1 0,1-1 0,0 0 0,0 1 0,0 0 0,0 0 0,0 0 0,0 1 0,-1-1 0,1 1 0,0 0 0,0 0 0,0 0 0,-1 0 0,1 1 0,-1-1 0,1 1 0,-1 0-1,0 0 1,1 0 0,-1 1 0,0-1 0,4 6 0,0 0-14,0 1 1,-1 0-1,0 1 0,-1-1 0,0 1 0,0 0 1,-1 1-1,0-1 0,-1 1 0,-1-1 0,1 1 1,-2 0-1,1 0 0,-1 0 0,-1 0 0,0 0 1,-1 0-1,0 0 0,-4 17 0,-7 14 10,7-26-279,0-1 0,-2 22 0,6-33 95,0 1-1,1 0 0,0 0 1,0 0-1,1 0 1,-1 0-1,1 0 0,0-1 1,1 1-1,-1 0 0,1-1 1,2 6-1,1-1 104,1 0 0,0-1 0,0 1 0,1-1 0,10 9 0,43 35 52,-8-8-82,-34-27 511,29 36 1,-41-44-241,0 0 1,0 0-1,-1 1 0,0-1 0,-1 1 0,6 16 0,-10-23-197,1 0-1,0 1 1,-1-1-1,0 1 1,0-1-1,0 0 1,0 1-1,-1-1 0,1 1 1,-1-1-1,0 0 1,0 1-1,0-1 1,0 0-1,-1 0 1,1 0-1,-1 0 0,0 0 1,1 0-1,-2 0 1,1-1-1,0 1 1,0-1-1,-4 4 1,-7 4-88,-1 0 0,1 0 0,-29 14 0,27-16-59,-10 6-83,-85 45-1780,89-49 688,0-1-1,-1-2 1,-32 9-1,50-15 727,-1-1 0,1 1 0,-1-1-1,1 0 1,-1 0 0,1 0 0,-1 0 0,-4-2 0,-8-2-4225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1:58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650 26 7040,'-1'-2'281,"0"0"0,0 1 1,0-1-1,0 1 0,0-1 0,0 1 1,0 0-1,0-1 0,-1 1 0,1 0 0,0 0 1,-1 0-1,1 0 0,-1 0 0,1 0 1,-1 0-1,0 0 0,1 1 0,-1-1 1,0 1-1,1-1 0,-1 1 0,0 0 1,0 0-1,1-1 0,-1 1 0,0 0 1,0 1-1,0-1 0,1 0 0,-1 0 1,0 1-1,-3 0 0,-89 22 3666,-35 9-1286,116-26-2329,0-1 0,0 2 0,0-1 0,1 2 0,0 0 0,-11 9 0,7-3-178,1 0-1,1 0 1,-21 27 0,20-19-81,0 2 1,1 0 0,-10 26 0,-25 75 36,30-71-21,3 0 1,-16 90-1,27-108 20,2 0 0,2 0 0,1 0 0,1 0 0,8 45 0,26 68 3,37 77 425,-49-164-245,49 92-1,-62-135-240,1 0 0,1-1-1,1 0 1,0-1 0,17 16-1,-1-5 16,1-2 0,41 28 0,-3-8 37,149 96 124,-183-123-214,2-1-1,69 25 1,-15-13 31,2-4 0,0-4 0,106 12 0,-8-27 68,-157-7-134,183-2-212,16-14 500,-37-16-311,-179 29 42,205-41 30,-84 19-29,126-27 33,-1-24-7,-217 60-29,0-2 0,-2-2-1,0-1 1,61-43 0,-94 55 11,-1 1 1,0-1 0,0 0-1,-1-1 1,0 0-1,-1-1 1,0 1-1,9-21 1,3-10-42,13-49-1,-23 66 80,8-29-57,-2 0 0,-3-1 0,-1 0 1,2-57-1,-7 26 91,-3-1 1,-5 0 0,-21-157-1,13 190-25,-30-102-1,33 137-58,0 0 0,-1 0-1,-1 1 1,-1 1 0,0-1 0,-1 2 0,-1-1-1,0 2 1,-16-15 0,7 10 26,0 2 0,-1 1 0,-1 1 0,0 0 0,-1 2 1,-41-16-1,26 15 16,0 2 1,-2 1 0,-74-9 0,-66-2-69,104 13 12,-116-11-19,10 9 39,-20-14-156,-7 0 115,5 18-140,148 6 149,-70 3 10,-88 14-250,5 10-245,124-13 114,-49 7-208,99-16-796,-64-3-1,98 0 1021,-1-1 1,1 0-1,-1-1 0,0 1 1,1 0-1,-1-1 0,1 0 1,-1 1-1,1-1 0,-1 0 1,1 0-1,0 0 0,-1-1 1,1 1-1,0 0 0,0-1 1,-3-2-1,-3-4-4951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304 167 7040,'24'-94'9818,"-23"91"-9433,0 1-1,-1-1 0,1 1 1,-1-1-1,0 1 1,0-1-1,0 0 1,0 1-1,0-1 0,-1 1 1,1-1-1,-1 1 1,0-1-1,1 1 1,-1 0-1,0-1 1,0 1-1,-1 0 0,1 0 1,0-1-1,-1 1 1,1 0-1,-4-3 1,3 4-327,1 0 1,0 0 0,-1 0-1,1 0 1,0 0 0,-1 0-1,1 0 1,-1 0 0,1 1-1,-1-1 1,0 1 0,1-1-1,-1 1 1,0 0 0,1-1-1,-1 1 1,0 0-1,1 0 1,-1 0 0,0 1-1,1-1 1,-1 0 0,0 0-1,-1 1 1,-5 3-53,0 0 0,0 0 0,1 0 0,-1 1-1,1 0 1,0 1 0,1 0 0,-1 0 0,1 0 0,-7 10 0,-7 11-55,-23 40 1,37-57 59,-9 13-11,2 2 0,1-1 0,0 1 0,2 1 0,1 0 0,1 0 0,-7 50 0,-6 133 101,19-165-20,1 1 0,3 0 0,12 78 0,-9-101-34,0-1 0,2 0 0,16 37 0,-17-45-3,1-1-1,1 0 0,0 0 1,0 0-1,1-1 1,18 17-1,-22-24-1,0-1 0,0 1 0,0-1 0,1 0-1,0-1 1,-1 1 0,1-1 0,0 0 0,0 0 0,0-1-1,0 0 1,0 0 0,1 0 0,-1-1 0,0 0 0,0 0-1,7-2 1,4 0 94,0-1 0,0 0 0,0-2-1,-1 0 1,18-8 0,-25 9-81,1-1-1,-1 0 0,0 0 1,0-1-1,-1 0 1,0-1-1,0 1 1,0-2-1,12-14 0,-17 17-39,1 0-1,-1-1 1,0 1-1,0-1 1,0 0-1,-1 0 1,0 0-1,0 0 1,0 0-1,-1 0 1,0 0-1,0-1 1,-1 1-1,1 0 1,-1-1-1,-1 1 1,-1-8-1,1 7-12,0 0-1,-1 0 0,0 0 0,-1 0 0,0 1 1,0-1-1,0 1 0,0 0 0,-1-1 0,0 2 0,-1-1 1,1 0-1,-1 1 0,0 0 0,-1 0 0,1 1 1,-8-6-1,11 9-12,0-1 1,0 1 0,0 0 0,0 0-1,0-1 1,0 1 0,0 0-1,-1 1 1,1-1 0,0 0 0,-1 1-1,1-1 1,-1 1 0,1 0-1,-1 0 1,1 0 0,0 0 0,-1 0-1,1 1 1,-1-1 0,1 1-1,-1-1 1,1 1 0,0 0 0,0 0-1,-1 0 1,-2 2 0,-4 5-150,-1 2 0,1-1 0,0 1 0,1 1 0,0 0 0,1 0 0,-9 17 0,12-21 27,0 1-345,0-1 0,0 1 0,1 0 0,0 1 0,0-1 0,0 0 0,-1 14 0,4-22 379,0 0 0,0 1 1,0-1-1,0 1 1,0-1-1,0 0 0,0 1 1,0-1-1,0 1 1,0-1-1,0 0 0,0 1 1,1-1-1,-1 1 1,0-1-1,0 0 0,0 1 1,0-1-1,1 0 1,-1 1-1,0-1 0,0 0 1,1 1-1,-1-1 1,0 0-1,1 0 0,-1 1 1,0-1-1,1 0 1,-1 0-1,0 0 0,1 1 1,-1-1-1,0 0 1,1 0-1,-1 0 0,1 0 1,-1 0-1,0 0 1,1 0-1,0 0 0,18-6-3798,-14 4 2651,20-7-2466,0 2-576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4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21 112 2304,'0'0'64,"0"0"-1,0 0 1,-1 0-1,1 0 1,0 0 0,0 0-1,0 0 1,0 0-1,-1 0 1,1 0 0,0 0-1,0 0 1,0-1-1,0 1 1,0 0 0,0 0-1,-1 0 1,1 0-1,0 0 1,0 0 0,0 0-1,0-1 1,0 1 0,0 0-1,0 0 1,0 0-1,-1 0 1,1 0 0,0-1-1,0 1 1,0 0-1,0 0 1,0 0 0,0 0-1,0 0 1,0-1-1,0 1 1,0 0 0,0 0-1,0 0 1,0 0-1,0-1 1,0 1 0,0 0-1,0 0 1,0 0 0,1 0-1,-1 0 1,0-1-1,0 1 1,0 0 0,0 0-1,0 0 1,0 0-1,0 0 1,0 0 0,0-1-1,1 1 1,-1 0-1,0 0 1,0 0 0,0 0-1,1 0 1,-2 0 16,1 0 0,0 0 0,0 0 0,-1 0 0,1 0 0,0 0-1,-1 0 1,1 0 0,0 0 0,0-1 0,-1 1 0,1 0 0,0 0 0,0 0 0,-1 0 0,1 0 0,0 0 0,0-1 0,0 1 0,-1 0 0,1 0 0,0 0 0,0-1-1,0 1 1,0 0 0,-1 0 0,1 0 0,0-1 0,0 1 0,0-1 0,-4-60 8229,-4 22 1179,15 226-8363,-6-128-1318,-1-36-3283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10624,'0'0'324,"1"-1"0,0 1 0,0 0 0,0 0-1,-1 0 1,1 0 0,0 0 0,0 0 0,-1 0 0,1 0 0,0 0 0,0 0 0,0 1 0,-1-1 0,1 0 0,1 1 0,9 9 1139,7 19-3217,-13-19 1988,36 60-4314,46 84 1060,-36-48 10558,-10-20 488,-35-76-5553,-6-10-2441,0 0 1,0 0-1,0 0 1,1 0 0,-1 0-1,0 0 1,0 0-1,0 0 1,0 0 0,0 0-1,0 0 1,0 0 0,0 0-1,0 0 1,0 0-1,1 0 1,-1 0 0,0 0-1,0 0 1,0 0-1,0 0 1,0 0 0,0 0-1,0 0 1,0 0 0,0 0-1,1 0 1,-1 0-1,0 0 1,0-1 0,0 1-1,0 0 1,0 0-1,0 0 1,0 0 0,0 0-1,0 0 1,0 0-1,0 0 1,0 0 0,0 0-1,0 0 1,0 0 0,0-1-1,0 1 1,0 0-1,0 0 1,0 0 0,3-20 1285,-2 8-1230,4-10 89,1 1 0,1-1 0,1 1 0,18-35 0,-23 52-175,-1 0-1,1 0 1,0 1-1,0-1 1,0 1-1,0-1 0,4-2 1,-6 5-2,0 0 1,0 0-1,0 0 1,0 1-1,0-1 1,0 0-1,1 1 1,-1-1-1,0 1 1,0-1-1,0 1 1,1-1-1,-1 1 1,0 0-1,1 0 1,-1-1-1,0 1 1,1 0-1,-1 0 1,0 1-1,1-1 1,-1 0-1,0 0 1,0 1-1,1-1 1,-1 0-1,0 1 1,0 0-1,1-1 1,0 2-1,2 1 26,-1 1 0,1 0 0,-1-1 0,1 2 0,-2-1 0,1 0 0,0 0 0,3 8-1,15 44-23,-17-46-24,12 37-121,17 46-3122,-22-71-114,-10-21 2966,0 0 0,-1 0 1,1-1-1,0 1 0,0 0 0,-1 0 0,1-1 0,0 1 0,0 0 0,0-1 0,0 1 1,0-1-1,0 0 0,0 1 0,0-1 0,0 0 0,0 1 0,0-1 0,2 0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0 10496,'-3'4'13908,"-10"24"-12153,7-13-1046,-6 27 0,-5 13 161,-50 106 357,-16 42-987,45-91-190,-53 136-2799,64-194-362,5-22-3106,18-28 2906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1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12672,'3'1'7702,"4"1"-4994,12-3-2065,0-2-1,0 0 1,32-10-1,8-1-465,-46 12-172,-5 0-59,1 0 1,14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6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9728,'3'-10'2907,"-2"-16"10505,7 37-12238,12 22-219,-15-24-783,0 0 0,9 10 0,10 11 138,49 46-1,-6-15-362,95 113-1,-81-84-3471,-64-71 1568,-16-18 1808,3 4-1076,1-1 1,-1 1-1,1-1 1,8 6-1,4-1-4097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10 109 12160,'-3'-5'1765,"2"4"-1159,0 0-1,1 1 1,-1-1-1,1 0 1,-1 0-1,1 0 1,-1 0-1,1 0 1,0 0-1,-1 0 1,1 0-1,0 0 1,0 0-1,0 0 1,-1-2-1,2 2-457,-1-1 0,1 1-1,-1 0 1,1 0 0,-1-1 0,1 1-1,0 0 1,-1 0 0,1 0-1,0 0 1,1-1 0,6-7 93,1 1 1,1 1-1,-1-1 0,1 2 1,0-1-1,0 1 0,19-7 1,-26 12-170,1-1 0,0 1 0,-1 0 0,1 0 0,0 1 0,0-1 0,0 1 0,-1 0 0,1 0 0,0 0 0,0 0 0,0 1 0,0-1 1,0 1-1,-1 0 0,1 0 0,0 1 0,-1-1 0,5 3 0,-6-2-8,1-1 0,0 2 0,-1-1 1,1 0-1,-1 0 0,0 1 0,0-1 0,0 1 0,0 0 1,0 0-1,-1 0 0,1 0 0,-1 0 0,0 0 0,0 0 1,0 0-1,0 0 0,0 0 0,-1 1 0,1-1 0,-1 0 1,0 4-1,-1 13 20,-1-1 1,-1 1-1,-7 23 0,6-22-69,2-14-81,0-1 1,1 1-1,0 0 1,0-1-1,1 1 1,0 0 0,0 0-1,1 0 1,0-1-1,3 14 1,3 2-48,2-1 1,0 0 0,2 0 0,21 32-1,-3-13 138,37 39 0,-60-73 115,-1 1-1,0 0 1,0 0 0,0 0 0,-1 1 0,0 0 0,-1-1-1,1 1 1,3 17 0,-6-19-78,0 0 0,0 0 0,-1 0 1,0 1-1,0-1 0,-1 0 0,1 0 0,-1 1 0,-1-1 1,1 0-1,-1 0 0,0 0 0,0-1 0,-5 8 0,-1 3-74,-1-1 0,-19 25 0,21-32-154,1-1-1,-1-1 1,0 1 0,0-1 0,-1-1 0,-14 9-1,-28 10-1327,37-19 219,0 0 0,1 1-1,0 1 1,0 0-1,-13 11 1,17-7-1961,8-11 3155,0 0 0,0 0 0,0 1 0,0-1 0,0 0 1,0 0-1,0 0 0,0 0 0,1 1 0,-1-1 0,0 0 1,0 0-1,0 0 0,0 1 0,0-1 0,0 0 0,0 0 0,0 0 1,0 0-1,0 0 0,1 1 0,-1-1 0,0 0 0,0 0 1,0 0-1,0 0 0,0 0 0,1 0 0,-1 0 0,0 0 0,0 0 1,0 1-1,1-1 0,-1 0 0,0 0 0,0 0 0,0 0 1,0 0-1,1 0 0,-1 0 0,0 0 0,0 0 0,0 0 0,1 0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55 9472,'-2'-28'11654,"-2"10"-8733,2 9 653,3 18-2801,0 10-1379,1 0 1,0-1 0,2 1 0,0-1-1,10 29 1,-10-34-572,-2-6-768,0-1 1,1 1-1,0 0 0,4 6 0,-3-4-2636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6272,'15'17'1813,"-8"-8"-1370,0-1-1,0 1 1,-1 0 0,-1 0-1,9 19 1,75 195 5887,-24-62 4129,-65-161-10424,0 0-1,0 1 1,1-1 0,-1 0-1,0 0 1,0 0 0,0 1 0,0-1-1,0 0 1,0 0 0,0 0 0,0 1-1,0-1 1,0 0 0,0 0-1,1 0 1,-1 0 0,0 1 0,0-1-1,0 0 1,0 0 0,0 0 0,1 0-1,-1 0 1,0 0 0,0 0-1,0 1 1,0-1 0,1 0 0,-1 0-1,0 0 1,0 0 0,0 0 0,1 0-1,-1 0 1,0 0 0,0 0-1,0 0 1,1 0 0,-1 0 0,0 0-1,0 0 1,0 0 0,1 0 0,-1 0-1,0 0 1,0-1 0,1 1-1,5-12 483,1-21-415,-3 10-54,0-1 0,2 0 0,17-43 0,-22 65-42,0 0 1,0 0-1,0 0 1,0 0 0,0 0-1,1 0 1,2-2-1,-4 4-3,0 0 1,1-1-1,-1 1 0,1 0 0,-1 0 0,1 0 0,-1-1 1,1 1-1,-1 0 0,0 0 0,1 0 0,-1 0 0,1 0 1,-1 0-1,1 0 0,-1 0 0,1 0 0,-1 0 0,1 0 1,-1 0-1,1 0 0,-1 1 0,1-1 0,-1 0 0,1 0 1,-1 0-1,1 1 0,-1-1 0,0 0 0,1 1 0,-1-1 1,1 0-1,-1 1 0,0-1 0,1 0 0,-1 1 0,0-1 1,1 1-1,4 6-3,-1 0 0,1 1 0,-1-1 0,4 12 0,6 10 58,1-2-71,32 43 0,-35-56-1511,1 0 1,14 13-1,-26-26 1219,-1-1-1,1 1 0,0 0 0,-1-1 1,1 1-1,0 0 0,-1 0 1,1-1-1,-1 1 0,0 0 0,1 0 1,-1 0-1,0 0 0,1 0 1,-1 0-1,0 0 0,0 0 1,0 0-1,0 0 0,0 0 0,0 0 1,0 0-1,0-1 0,0 1 1,0 0-1,0 0 0,-1 0 1,1 0-1,0 0 0,-1 2 0,0-3 13,1 7-4512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09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99 682 8320,'-14'-67'2672,"9"46"-1451,-7-10 230,12 29-1229,-1 1 0,1 0 0,-1-1 1,0 1-1,1 0 0,-1 0 0,0 0 1,1-1-1,-1 1 0,0 0 0,0 0 0,0 0 1,-2-1-1,-4-5 1578,7 6-1678,-9-13 2832,9 14-2917,0 0-1,0-1 1,-1 1-1,1 0 1,0 0-1,0 0 0,0 0 1,0 0-1,0 0 1,0 0-1,0-1 0,0 1 1,-1 0-1,1 0 1,0 0-1,0 0 1,0 0-1,0 0 0,0 0 1,-1 0-1,1 0 1,0 0-1,0 0 1,0 0-1,0 0 0,0 0 1,-1 0-1,1 0 1,0 0-1,0 0 0,0 0 1,0 0-1,0 0 1,-1 0-1,1 0 1,0 0-1,0 0 0,-1 13 1328,5 70 151,9 65-395,11 110-411,35 309 27,-19-257-312,-10-91-139,-8-41-76,37 273-39,-51-400-163,21 110-126,-29-159 119,2 7 34,1-1-1,-1 0 1,1 1-1,7 13 1,-9-20-15,1 0 1,-1 0-1,0 0 1,1 0-1,0 0 1,-1 0-1,1-1 0,0 1 1,0 0-1,0-1 1,0 1-1,0-1 1,0 0-1,1 0 1,-1 0-1,0 0 1,1 0-1,-1 0 0,1-1 1,-1 1-1,1-1 1,-1 0-1,4 1 1,9-1 57,0-1-1,0-1 1,0 0 0,19-5 0,128-44 296,-14 6-245,54-15-123,261-61 2,-186 51 29,-40 7-49,345-86-11,514-68 40,-300 119-230,-535 71-415,-228 22 625,-23 3 50,1 0 0,13 0-1,-23 2-48,0 0-1,0 0 1,0-1-1,0 1 0,0 0 1,0-1-1,0 1 1,0-1-1,0 1 0,0-1 1,0 0-1,-1 1 1,1-1-1,0 0 0,0 1 1,-1-1-1,1 0 1,-1 0-1,1 0 0,-1 1 1,1-1-1,-1 0 1,1 0-1,-1 0 0,1-1 1,7-29 18,-6 24-22,2-21-25,-1 0-1,-1 0 1,-2-42 0,-1 25 33,0-28 15,-11-82 0,-82-431-104,72 493 74,-3 2-1,-4 1 1,-4 1 0,-57-107-1,-11 26 15,83 146 0,0 1 0,-1 0 0,-1 2 0,-36-31 0,41 41-27,0 1 0,-1 0 0,0 1 1,0 1-1,-1 1 0,0 0 0,-27-6 0,-10 1-144,-62-6 0,24 5 93,-19-12 164,-23-3 42,-82 14-15,-4 16 71,175-1-156,-139 5 89,-536 21-239,-110 73-742,-28 84-5333,575-103 1866,12 8-1551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16.9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37 394 9088,'-37'-80'13359,"38"96"-13069,1 1-1,3 16 1,3 18 121,-3-6-110,28 258 1062,38 159-1144,-8-62-182,-52-322-82,60 405 394,-60-422-315,3 1-1,2-2 0,44 106 1,-44-124 159,14 62 0,-8-23 2,11 44 50,-16-54-149,-16-67-75,0 1 0,0-1-1,1 1 1,0-1 0,-1 0-1,1 0 1,5 8 0,-5-11-14,-1 0 0,0 0 0,0-1 0,0 1 0,0 0 0,1 0 0,-1-1 0,0 1 0,1 0 0,-1-1 0,1 1 0,-1-1 0,0 0 0,1 0 0,-1 1 0,1-1 0,-1 0 0,1 0 0,-1 0 0,1-1 0,-1 1 1,1 0-1,-1 0 0,1-1 0,-1 1 0,0-1 0,3-1 0,11-4 180,0-2 0,-1 0 0,0-1 0,-1 0 0,14-12 0,6-4-13,11-2-103,0 1 0,2 3 1,58-21-1,-79 34-90,17-6 37,66-16-1,45 0-53,-10 2 91,203-37-73,2 19-18,-215 32 26,284-40 143,-108 11-155,5 22-73,-231 21 128,121-5-74,-155 3 63,-1-2 0,60-17 0,168-60 43,22-6-23,76 24-91,-167 35 61,-137 20 1,75 0 0,72 9 11,-119 1 310,-98 0-329,1 0-1,0 0 1,-1 0 0,1 0 0,-1 0 0,1-1 0,0 1-1,-1 0 1,1 0 0,-1-1 0,1 1 0,-1 0 0,1-1-1,-1 1 1,1 0 0,-1-1 0,1 1 0,-1-1 0,0 1-1,1-1 1,-1 1 0,0-1 0,1 1 0,-1-1-1,0 0 1,0 1 0,0-1 0,1 1 0,-1-1 0,0 1-1,0-1 1,0 0 0,0 0 0,0-28 118,-1 16-64,-3-181-73,-8 0 0,-75-371 0,54 386 36,-27-102-231,38 216 427,19 57-244,-1 0 1,0 0-1,0 1 0,-1 0 1,-10-13-1,-3 2 179,-23-18 0,26 25-164,1-2 0,0 0 0,-18-22-1,24 25 45,0 2 0,0-1 0,0 1 0,-1 0 0,-18-11 0,19 13-33,0 0 0,-8-10 0,10 11-27,0-1 0,1 1-1,-13-7 1,16 10 26,-1 1 0,0 0 0,0 0 0,0 0 0,0 0 0,0 0 0,0 0 0,0 1 0,0-1 0,0 1 0,0 0 0,0 0 0,-4 1 0,-93 15 231,60-9-269,0-1-1,-49 1 1,78-7 54,-165 7-89,147-4 90,-1-2 0,1 0-1,-1-2 1,1-2-1,0 0 1,0-2-1,0-1 1,1-1-1,-1-2 1,2-1 0,-49-24-1,27 7-18,10 5 33,-1 1 0,0 2 0,-45-14 0,-123-15-29,43 13 52,120 25-55,0 2 1,-1 2 0,0 3-1,0 1 1,-1 2 0,1 2-1,-90 17 1,-125 15 29,-13 2-88,69 2 170,-108 21-92,186-31 16,-36 8-63,-236 26 13,-2-30-69,-22-5 49,223-10 51,111-16-111,88-1 101,13 13-496,-2-3 497,1 0-1,-2 0 0,1 1 1,-2 0-1,1 1 0,-2 0 1,1 0-1,-2 0 0,10 24 1,166 440-129,-62-80 155,-102-335-63,32 70 0,-38-106 18,0-1 0,2 0 1,1-1-1,0-1 0,29 32 0,-20-31 9,0 0 0,2-2 0,1 0 0,0-2 0,1-1 0,1-1 0,1-2 0,0-1 0,1-1 0,0-1 0,65 14 0,-41-18 2,-1-1-1,1-3 0,1-2 1,-1-3-1,0-2 0,0-2 1,0-3-1,-1-2 0,0-3 1,-1-2-1,93-39 0,143-88 75,-240 117-80,5-3 7,-1-3 0,-1-1 0,-2-3 0,54-49 0,181-171 70,-130 116 39,-121 106-64,-2-3 0,35-49 0,-57 72-30,-1-1 1,0-1-1,-1 0 0,-1 0 0,0 0 0,5-19 0,-11 29-7,0 0-1,0 0 1,-1-1 0,1 1-1,-1 0 1,0 0-1,-1 0 1,1 0 0,-1 0-1,-1-7 1,0 9-1,1-1 0,-1 1 0,1-1 0,-1 1 0,0-1 0,0 1 0,-1 0 0,1 0 0,-1 0-1,1 0 1,-1 1 0,0-1 0,0 1 0,0-1 0,-4-1 0,0 1 7,0-1-1,1 1 1,-1 1-1,0-1 1,0 1-1,0 0 1,-1 1-1,1 0 1,0 0-1,-1 0 1,1 1-1,-12 1 1,-4 2-22,1 1 0,0 1 1,-25 9-1,-303 119-140,268-94 137,2 4-1,-83 58 0,64-29 11,-177 169-1,234-198-17,-44 58 0,69-78 1,1 1 0,1 1 1,1 1-1,-18 42 1,28-56 7,0 0 0,1 1 0,0-1 0,1 1 0,1-1 0,0 1 1,0 0-1,1-1 0,3 18 0,-2-23 3,0 0 1,1 0 0,0 0-1,0-1 1,0 1-1,1-1 1,0 1-1,0-1 1,1 0-1,0 0 1,0-1-1,0 1 1,1-1-1,-1 0 1,1 0-1,1 0 1,-1-1 0,11 8-1,-3-6-4,0 1 0,1-2 0,-1 0 1,1 0-1,18 2 0,2 0-6,40 1 0,-30-6 46,1-2 0,-1-2-1,1-2 1,-1-2-1,52-13 1,95-44-71,185-90-144,-308 125 177,410-204 111,-254 98 59,-12 19-61,-204 111-97,183-98 25,30-32-90,-174 102 119,-2-2 1,57-56 0,-94 82 4,-1 0-1,0 0 1,-1-1 0,1 0 0,-1 0-1,-1 0 1,8-19 0,-12 25-48,0 1 0,0-1 0,0 1 0,-1-1 0,1 0 0,-1 0 0,1 1 0,-1-1 0,0 0 0,0 0 0,0 1 0,-1-1 0,1 0 0,-1 1 0,1-1 0,-1 0 0,0 1 0,0-1 0,0 1 0,0-1 0,-1 1 0,1-1 0,-1 1 0,1 0 0,-1 0 0,0 0 0,0 0 0,0 0 0,0 0 0,0 0 0,0 1 0,0-1 0,-1 1 0,1-1 0,-3 0 0,-2-1-2,0 0 0,0 1-1,-1 0 1,1 0 0,-1 0-1,1 1 1,-1 1 0,-11-1-1,3 2-10,0 0 0,1 1 0,-22 5 0,-7 7-40,0 2 0,-65 33 0,75-33 22,-108 55-25,109-52 29,1 2 0,-37 30-1,20-7-25,3 3-1,-72 95 0,89-105 0,1 2 0,2 1 0,-32 69 0,50-90 24,1 1 0,0 0-1,1 1 1,-3 24 0,8-30 3,-1-1 0,2 1 0,0 0 1,1 0-1,0-1 0,6 27 0,-5-35 8,-1 0 0,1 0 0,1-1 0,-1 1 0,1-1 0,-1 0 0,1 1 0,1-1 0,-1-1 0,1 1 0,0 0 0,0-1 0,0 0 0,1 0 0,0 0 0,0 0 0,-1-1 0,2 0 0,5 3 0,-1-2 4,0 0 0,0-1 0,0-1-1,1 0 1,-1 0 0,0-1 0,1 0 0,-1-1-1,1 0 1,11-2 0,7-2 20,-1-2 0,35-11-1,25-9 10,154-70 0,-61-11-81,510-388 86,-571 396-10,-39 26 63,-78 70-49,0-1 0,1 1-1,-2-1 1,1 0 0,0 0-1,-1 0 1,0 0 0,0 0 0,3-8-1,-5 12-29,0-1-1,0 1 0,0 0 0,1-1 0,-1 1 0,0-1 0,0 1 0,0 0 1,0-1-1,0 1 0,0-1 0,0 1 0,0-1 0,0 1 0,0 0 1,0-1-1,0 1 0,0-1 0,0 1 0,0-1 0,-1 1 0,1 0 0,0-1 1,0 1-1,0-1 0,-1 1 0,1 0 0,0-1 0,0 1 0,-1 0 1,1-1-1,0 1 0,-1 0 0,1 0 0,0-1 0,-1 1 0,1 0 1,0 0-1,-1-1 0,1 1 0,-1 0 0,1 0 0,-1 0 0,1 0 0,0 0 1,-1 0-1,1 0 0,-1 0 0,1 0 0,-1 0 0,1 0 0,0 0 1,-1 0-1,1 0 0,-1 0 0,1 0 0,-1 0 0,1 1 0,0-1 0,-1 0 1,-5 2 26,1 1 0,-1 0 1,-7 4-1,-78 46 76,38-23-135,-73 55-1,65-32 10,-66 72 0,25-21 1,58-63-19,-47 48-45,90-88 80,-27 33-54,26-32 47,1 0 0,0 0 0,-1 0-1,1 1 1,0-1 0,0 0 0,1 1-1,-1-1 1,0 1 0,1-1 0,0 0 0,-1 1-1,1 3 1,0-5 6,0 0 1,0 0-1,1-1 0,-1 1 0,0 0 0,0 0 1,1 0-1,-1 0 0,0 0 0,1 0 1,-1 0-1,1-1 0,-1 1 0,1 0 1,0 0-1,-1-1 0,1 1 0,0 0 1,-1-1-1,1 1 0,0 0 0,0-1 1,0 1-1,0-1 0,-1 0 0,1 1 0,0-1 1,0 0-1,0 1 0,0-1 0,0 0 1,0 0-1,0 0 0,0 0 0,0 0 1,0 0-1,0 0 0,0 0 0,0 0 1,1-1-1,4 0 2,-1 0 1,1-1-1,0 0 1,-1 0-1,11-5 1,16-13-15,44-34 0,-42 29-38,311-218-2844,-330 234 2521,44-27-2551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48.5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0 9088,'-4'22'9208,"5"-20"-9041,0 2-36,0-1-1,1 0 1,0 1-1,0-1 0,0 0 1,0 0-1,0 0 1,0 0-1,1 0 0,0-1 1,-1 1-1,1-1 0,0 0 1,4 3-1,-1-1 72,1 0 0,0-1 1,0 0-1,1 0 0,-1 0 0,9 1 0,19 2 521,46 0-1,61-3 164,1-1-444,66 10-266,6-12 342,26 0-118,-182 0-346,347 8 180,-159-1 38,-130-7-199,311 4 147,-173-2-136,-145-3 115,73-4 57,70-2-123,-153 7-212,311-12 254,-351 5-141,76-6-79,-59 9-1880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49.8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10112,'5'12'9535,"-3"-9"-9409,1-1 0,0 0 0,0 0 0,0 0 0,0 0 0,1-1 0,-1 1 1,0-1-1,1 0 0,5 1 0,37 4 493,-31-4-438,235 10 1371,-143-12-3684,-27-1-3298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57.7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 96 7552,'-42'33'12465,"43"-33"-12358,0 1 0,0 0 1,1-1-1,-1 1 1,1-1-1,-1 0 0,0 1 1,1-1-1,-1 0 1,1 0-1,1 0 0,37 0 910,-23-1-694,575-11 1906,-252-5-1557,148-9-299,-284 15-187,86-7-174,-2 3-7,188 7 96,-132-2-223,4-1 164,-63 12-139,450-4 173,-219 1-70,-269 3-23,5 7 53,-69-1-125,-33-1 78,46 0 81,-19-7-58,309 7 98,110 2-213,-425-9 137,23 9 130,-108-3-221,-9 0 19,89 1 97,15 0-71,3 0 179,-166-6-188,448-8 15,-379 5 54,32-1-144,-57 2 175,6 0-46,79-14-145,-97 11 194,71 2 0,-110 3-59,74-5 35,5-2-47,489 7 373,-534 4-448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01.1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1 267 7936,'4'12'7200,"2"-8"-6982,1 1 0,-1-2 0,1 1 0,0-1 0,0 0 0,0 0 0,0-1 0,0 0 0,0 0 0,8 1 0,10 0-68,43-1 0,284-19 829,-1-20-515,-343 36-462,65-8 119,0 4 0,117 7 0,-101 4-43,1-4 1,113-11-1,-30-23 328,-63 9-252,437-50 10,-466 63-158,83-7-6,155-20 0,108 5 113,-308 27-98,398-11 76,21 12 69,-383 6-80,76 4 155,128 18 10,151 7 144,-136-29-184,-201-3-202,104-5 242,156 3-15,-169 4-156,42 2 156,-1 5-363,-88-4 687,-84 0-287,-44-3-314,-53-1 46,-28-1 55,-1 0 0,1 0 0,-1-1 1,1 1-1,10-6 0,-12 5-8,1 0 0,1 0 1,-1 0-1,0 1 0,11-1 1,17-6-21,36 4-6111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4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134 273 7296,'3'3'10799,"-14"-9"-10292,1-1-1,0-1 0,0 1 0,0-2 0,1 1 1,1-1-1,-13-17 0,15 18-550,0-1 0,0 0 0,1 0 0,0-1 0,1 0 1,0 0-1,1 0 0,0 0 0,-2-16 0,4 22-231,1 0-1,0 1 1,0-1 0,1 0-1,-1 0 1,1 0 0,0 0 0,0 0-1,0 1 1,0-1 0,1 0-1,2-3 1,-3 5-279,0 0 1,1 0-1,-1 0 1,1 0-1,-1 0 1,1 0-1,0 0 1,0 0-1,0 1 0,0-1 1,0 1-1,0-1 1,0 1-1,0 0 1,0 0-1,1 0 0,-1 0 1,1 0-1,4 0 1,17 0-3655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1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12544,'4'0'10758,"15"-1"-9421,79-18-107,-78 16-4741,27 0 0,-30 3-1992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53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 7040,'-3'-6'7987,"-4"17"-6426,-6 22-1595,10-20 140,0 0-1,1 0 0,0 26 1,0-16 5,-2 88 215,-2 232 11,7-212-280,16 487-131,27 115 335,-17-266-268,-9-188-71,27 487 158,-38-576 41,-2-13-301,8 168 175,7 209 122,4 53-58,-14-385-70,0 84 70,-10-36-1387,0-261 897,0-6 54,0 0 1,-1 0 0,1 0-1,1 0 1,-1 0 0,0-1 0,1 1-1,0 0 1,0 0 0,2 5-1,8 1-3521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55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1 236 8320,'10'1'9067,"41"-6"-7729,-5-1-769,229-34 1891,-1 7-1756,82 22-368,-164 4 309,-45 1-378,-97 5-312,70-3-59,154-4 424,-40 2-32,218-9-123,-96 3 132,-251 6-114,383-9 590,-186 9-527,-23-2-183,4 1 119,4 1-75,-142 1 5,111 3-30,99-3-79,-83-1 324,34-2-121,-80 0-24,-125 8-4620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56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12672,'-1'4'7563,"7"4"-5742,11 9-1350,-3-7-145,0 0 0,0-2 0,1 0 0,21 8 0,69 21 711,-56-21-424,43 14 87,170 63 1309,-259-92-1912,1 1 0,0-1-1,-1 1 1,0 0 0,1 0-1,-1 0 1,0 0 0,0 1-1,4 3 1,-6-4-75,0-1 1,0 1 0,0-1 0,-1 1-1,1 0 1,-1 0 0,1-1-1,-1 1 1,0 0 0,1 0-1,-1-1 1,0 1 0,0 0-1,0 0 1,0-1 0,-1 1-1,1 0 1,0 0 0,-1-1-1,1 1 1,-1 0 0,-1 2-1,-5 11 7,0-1 0,-1-1 0,-15 21 0,-8 14-38,-63 137 157,34-65-1512,53-108-1353,13-52-9573,-1 11 6946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5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16 441 9984,'-16'6'8722,"25"-5"-6853,-3-1-1660,-1-1 0,1 0 0,0 0-1,0 0 1,-1-1 0,1 1 0,-1-2-1,1 1 1,-1 0 0,0-1-1,0 0 1,0 0 0,0 0 0,-1-1-1,1 0 1,7-8 0,3-6 109,-1 0 0,0-1 0,10-20 0,2-2-120,-10 19-176,0 1 0,2 1 0,0 0 0,1 1 0,1 2 0,1 0 0,1 1 0,0 1 0,1 1 0,0 1 0,1 1 0,0 1 0,1 1 1,29-8-1,-46 16-18,9-3 133,0 0-1,1 2 1,28-4 0,-41 7-60,-1 0 0,0 0 0,1 0 0,-1 1 0,0-1 0,1 1 0,-1 0 1,0 1-1,0-1 0,0 0 0,0 1 0,0 0 0,0 0 0,0 0 0,-1 1 1,1-1-1,-1 1 0,1 0 0,-1 0 0,4 4 0,-1 3 44,1-1-1,-1 1 1,-1 0-1,0 1 1,0-1-1,3 13 1,15 71 49,-11-43-139,-9-35-471,2 0 0,0-1-1,1 0 1,0 0 0,1-1-1,14 21 1,-13-21-968,-6-10 569,0-1 0,1 1-1,-1-1 1,0 0 0,1 0-1,0 0 1,3 3-1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2:5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 7936,'-1'3'16207,"6"-4"-16857,78 1 4812,42-6-2879,-28 2-905,-2 3 189,-51 1-5528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0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9984,'8'-3'14026,"8"7"-14700,-11-2 1972,28 5-592,0-2-1,1-1 1,-1-1 0,1-2 0,42-4-1,6-7-422,-53 6-48,44-2-1,-67 6-808,1-1 2700,-3 1-3891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1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41 9472,'-1'8'10314,"15"1"-8858,0-8-720,-1 0 0,1-1 1,0 0-1,0-1 0,0-1 0,15-4 0,17-1 164,69-1 301,42-6-578,-81-6-420,-61 19 178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1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55 8704,'-2'-2'7061,"2"3"-6880,0-1 0,0 1 0,0-1 0,1 1 1,3 4 2171,-4-4-2172,1-1 0,2 3 334,1-1 0,0 0-1,-1 0 1,1 0 0,0-1-1,0 1 1,0-1 0,0 0 0,0 0-1,0 0 1,7 0 0,7 0 517,25-2 1,-14 0-518,40 2 273,-19 0-230,75-7 0,141-34 449,-131 19-681,-104 15-239,-23 3-20,1 1 1,0 1 0,13-2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3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81 8320,'-1'-2'552,"0"1"1,0 0-1,-1-1 0,1 1 1,0 0-1,-1 0 0,1 0 1,-1 0-1,1 0 1,-1 0-1,0 0 0,1 1 1,-1-1-1,0 0 1,-2 0-1,3 1-392,-1 0 0,1 0 1,0 0-1,-1 1 0,1-1 1,0 0-1,-1 0 0,1 1 0,0-1 1,-1 1-1,1-1 0,0 1 1,-1-1-1,-1 2 0,0 1 10,0 0 0,0-1 0,0 1 0,1 0 0,-1 1 0,1-1 0,-1 0 0,1 1 0,0-1 0,0 1 0,1 0 0,-1 0 0,1 0 0,-2 5 0,0 4 20,1 1 0,-2 26 0,3-22-149,1 0 0,0 0 0,1-1 0,1 1 0,7 26 0,-7-38-19,0 0-1,0-1 1,0 1 0,1 0-1,0-1 1,0 1-1,1-1 1,6 7 0,-7-9 42,0 0-1,0 0 1,0 0 0,0-1 0,1 0-1,0 0 1,-1 0 0,1 0 0,0 0-1,0-1 1,0 0 0,0 1 0,0-1 0,5 0-1,-6-1-3,0 0 0,0 0 1,0 0-1,0-1 0,-1 1 0,1-1 0,0 0 0,0 0 0,0 0 0,0 0 0,-1 0 0,1-1 1,-1 1-1,1-1 0,-1 1 0,1-1 0,-1 0 0,0 0 0,2-3 0,1 0 35,-1 0 0,1 0 0,-1-1 1,-1 1-1,1-1 0,-1 0 0,3-8 0,0-3 58,-1 0 0,-1 0 0,-1 0 0,3-31 0,-6 37-116,1-1-1,-2 0 0,0 0 1,0 0-1,-1 0 0,0 1 1,-8-21-1,8 26-32,-2 0 0,1 1 1,-1-1-1,1 1 0,-1 0 1,-1 0-1,1 0 0,-1 1 1,0 0-1,0 0 0,0 0 0,0 0 1,-1 1-1,0 0 0,0 0 1,-11-4-1,11 5 0,0 0 1,0 0-1,-1 1 1,1-1-1,-1 1 1,1 1-1,-1 0 1,1-1-1,-1 2 1,1-1-1,-1 1 1,1 0-1,-1 0 1,1 1-1,-1 0 1,-7 4-1,10-4-8,1 0 0,0 0 0,0 1 0,0-1 0,1 1 0,-1 0 0,1 0-1,-1 0 1,1 0 0,0 0 0,0 0 0,0 1 0,1-1 0,-1 1 0,1-1 0,0 1 0,0 0 0,0 0-1,0-1 1,1 1 0,-1 0 0,1 7 0,0 2 1,1 1 0,0 0 0,1-1 0,1 0 0,4 16 0,-2-13-27,1 0 1,0 0-1,13 22 0,-15-30 23,1-1-1,0 0 1,0 0-1,0 0 1,1-1-1,0 0 1,0 0-1,14 9 1,-18-13 17,0-1 1,1 1 0,-1-1 0,1 0 0,-1 0 0,1 0-1,0 0 1,-1 0 0,1-1 0,0 1 0,0-1 0,-1 0-1,1 0 1,0 0 0,0 0 0,-1 0 0,4-1 0,-2 0 13,-1 0 1,0-1-1,0 1 1,0-1-1,0 0 1,0 1-1,0-1 0,0-1 1,0 1-1,-1 0 1,5-6-1,0-1 37,0-1-1,-1-1 1,0 1-1,0-1 1,-1 0-1,5-19 0,-5 14 5,-1 0-1,0 0 0,-2-1 0,2-25 1,-4 35-56,0-1 0,0 1-1,-1 0 1,0 0 0,0 0 0,-1 0 0,0 0 0,0 0 0,0 0 0,-1 1 0,0-1 0,-7-11 0,6 14 1,0 0 1,0 0-1,-1 0 1,1 1-1,-1 0 1,0 0-1,0 0 1,0 0-1,0 1 1,0 0-1,0 0 1,-1 0-1,1 0 1,-1 1-1,0 0 1,1 0-1,-8 1 1,8-1-17,0 1 0,0 1 0,0-1 1,1 1-1,-1 0 0,0 0 0,1 0 1,-1 1-1,-5 2 0,7-3-3,0 1 1,0 0-1,1-1 0,-1 1 0,1 0 1,-1 0-1,1 1 0,0-1 0,0 0 1,0 1-1,0-1 0,1 1 0,-1 0 1,-2 5-1,1 1 1,1-1 1,0 1-1,0 0 1,1 0-1,0 0 1,0 0 0,1 0-1,0 0 1,1 0-1,0 0 1,0 0-1,1 0 1,3 10-1,0-6-9,-1 0-1,2 0 1,-1-1 0,2 0-1,0 0 1,0 0-1,1-1 1,9 11-1,-14-19 17,1 1 0,-1-1 0,1 0 0,-1 0-1,1 0 1,0 0 0,0-1 0,0 0-1,0 0 1,9 3 0,-11-4 10,0-1 0,0 1 0,0-1 0,0 0 0,0 0 0,0 0 0,0 0 0,0 0 0,0-1 0,0 1 0,0-1 0,0 1 0,0-1 0,0 0 0,0 0 0,0 1 0,0-1 0,0-1 0,0 1 0,-1 0 0,1 0 0,-1-1 0,1 1 0,-1-1 0,1 1 0,1-3 0,1-2 55,-1 0 1,1 0-1,-1 0 1,0 0 0,-1-1-1,1 1 1,-1-1-1,2-10 1,-2 6-3,-1-1 0,0 0 0,0 0 0,-1-13-1,-1 21-60,1 1 0,-1 0-1,1-1 1,-1 1-1,0 0 1,0 0-1,-1 0 1,1 0-1,-1 0 1,1 0-1,-1 0 1,0 0-1,0 1 1,0-1-1,0 1 1,-1-1 0,1 1-1,-1 0 1,1 0-1,-1 0 1,-3-2-1,4 3-146,0 0 0,-1 0 0,1 0 0,-1 1 0,1-1-1,0 1 1,-1-1 0,0 1 0,1 0 0,-1 0 0,1 0 0,-1 0 0,1 0-1,-1 0 1,1 1 0,-1-1 0,1 1 0,-1 0 0,1 0 0,0 0-1,-1 0 1,1 0 0,0 0 0,0 1 0,0-1 0,0 1 0,-3 2 0,3-2-645,1-1 396,1 0 0,-1 0 0,0 0-1,1 1 1,-1-1 0,1 0 0,-1 0 0,1 0-1,-1 0 1,1 1 0,0-1 0,-1 0 0,1 0 0,0 1-1,0-1 1,0 0 0,0 2 0,0 12-5322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8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7296,'0'-83'8149,"4"64"-3125,0 25-2800,-2 1-1825,0 0 0,-1-1 0,0 1 1,0 0-1,-1 11 0,1-4-128,35 324 1735,-22-225-1830,1 1-75,-13-82-67,-2-26-102,0 1 0,0-1 0,1 0 0,0 0 0,2 7 0,-2-7-2433,0-12 192,3-7-672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5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8 7680,'-10'-8'15311,"8"26"-13033,-18 260-1078,12-161-1151,6-102-13,-6 28 186,5-34-1044,1 0 0,0 0 0,-1 19-1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0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17 7424,'-12'-17'13601,"13"21"-12152,3 20-570,0 0 1,1 43-1,-3-27-562,13 192 143,10 130-62,-20-319-419,1 6-552,-5-17-3073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1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6784,'-13'-16'16639,"10"26"-16367,1 0-1,0 0 0,1 0 1,0 1-1,1-1 0,1 14 1,-1-2-44,4 60 385,19 112-1,-1-25-328,-14 16-89,-7-105-3571,-1-65 2019,3-38-5005,-2-3 1306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11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32 8192,'-1'-2'481,"1"0"0,-2 0-1,1 0 1,0 0 0,0 1 0,0-1 0,-13-16 7516,15 25-6433,10 46 214,20 57-1,-16-58-1136,13 73 1,6 206-18,-19-156-811,-14-163 19,1 9-1428,7 34 0,-9-55 1495,0 0 1,0 1-1,0-1 1,0 0-1,0 1 0,0-1 1,0 0-1,0 0 1,0 1-1,0-1 1,0 0-1,1 1 0,-1-1 1,0 0-1,0 1 1,0-1-1,0 0 0,0 0 1,1 1-1,-1-1 1,0 0-1,0 0 1,1 1-202,-1-1 201,0 0 1,1 0-1,-1 1 0,0-1 1,1 0-1,-1 0 1,0 0-1,0 0 0,1 0 1,-1 0-1,0 0 1,1 0-1,1-2-795,-2 2 597,1-1 0,-1 0 0,0 0 0,1 1 1,-1-1-1,0 0 0,0 0 0,1 0 0,-1 0 1,0 1-1,0-3 0,1-20-4282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2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2817 31 6528,'0'-2'604,"0"-7"4733,-13 9-553,13 0-4751,-1 0 0,1 0 0,0 0 0,-1 0 0,1 0 1,0-1-1,-1 1 0,1 0 0,0 0 0,-1 0 0,1-1 0,0 1 1,-1 0-1,1 0 0,0 0 0,0-1 0,-1 1 0,1 0 0,0-1 1,0 1-1,-1 0 0,1-1 0,0 0 8,-1 1 1,1 0-1,0-1 0,0 1 1,-1 0-1,1-1 0,0 1 1,-1 0-1,1-1 0,0 1 1,-1 0-1,1 0 1,0-1-1,-1 1 0,1 0 1,-1 0-1,1 0 0,0-1 1,-1 1-1,1 0 0,-1 0 1,1 0-1,-1 0 0,-28-7 2125,12 7-1659,12-1-370,0 1-1,0-1 1,0 1-1,0 1 1,1-1-1,-1 1 1,0 0 0,0 0-1,1 0 1,-1 0-1,0 1 1,-5 3-1,2-1-81,1-1 0,-1 1 0,0-1 0,-1-1-1,-12 3 1,9-2 191,-25 9 1,-28 23-3,44-24-126,13-5-82,0 1 0,1-1 0,-1 1 0,1 0 0,1 1-1,-1 0 1,1 0 0,-8 15 0,-3 3 4,7-11 112,-15 31 1,17-29 6,-16 24 1,8-16-106,7-11-56,0 0 1,-1-1 0,-1-1 0,-14 15 0,-9 0 138,-62 37 1,9-7 24,79-51-161,-11 7 4,1 0 0,0 1 0,1 1 1,1 1-1,-25 31 0,12-2-12,3 2 0,-21 52 0,39-85 52,0 0 0,-13 17 1,0 1-43,7-14-4,0 0 1,-2-1-1,1-1 1,-2 0-1,-19 14 1,-2 3 13,-57 58-16,76-70-9,2 0 1,-27 42 0,0 12 14,-58 134-1,93-189-1,-1-1 1,-20 29-1,0 1-5,-66 140 4,54-104 0,19-45-4,-45 62-1,43-68-12,1 1 1,-26 54 0,43-73 75,-4 5-18,2 1-1,-9 31 1,-48 189-4,27-65 3,30-132-106,-9 64 101,8-43-26,-36 123 0,-34 86-20,53-176 1,-69 161-1,73-196 11,-27 121 0,13-37 75,28-119-95,-21 72 38,-25 146 0,19-22-126,-13 102 258,21-134-171,19-134 72,-27 92 1,19-86-38,-16 68-99,31-128-745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2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 8320,'0'-8'5276,"-1"13"-1898,-2 9-2182,-1 1-810,1-1-1,0 0 1,1 1-1,0 23 1,7 58 626,-4-81-907,6 58 562,24 102 0,32 67-6,-44-182-332,3-1 0,44 87 0,-64-142-327,0 0 1,0-1 0,1 1-1,-1-1 1,1 1 0,0-1 0,0 0-1,0 0 1,0 0 0,5 2 0,-7-4 16,0 0 0,1 0 1,-1 0-1,1-1 1,-1 1-1,1-1 1,-1 0-1,1 1 1,0-1-1,-1 0 0,1 0 1,0 0-1,-1 0 1,1 0-1,-1 0 1,1 0-1,0 0 1,-1-1-1,1 1 0,-1-1 1,1 1-1,-1-1 1,1 0-1,-1 0 1,1 1-1,-1-1 1,0 0-1,1 0 0,1-2 1,3-4 55,0 0 0,0-1 0,0 0 0,-1 0-1,0 0 1,-1-1 0,0 1 0,6-18 0,5-9 19,-3 9-736,1 2 0,2 0 0,0 0 0,2 2 0,1 0 0,0 1 0,37-33 0,0 11-5144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25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8064,'9'-12'16340,"-8"13"-16082,9-1-1678,-8 0 1542,0 0 0,0 1-1,0-1 1,0 1 0,0-1 0,0 1-1,3 2 1,13 2 451,-7-3-407,-1 0 0,0 1 0,0 0 1,0 0-1,0 1 0,0 0 1,-1 1-1,1 0 0,-1 1 1,14 11-1,-16-12-103,1 1 0,0-1 1,0-1-1,1 1 0,11 3 1,2 2-113,241 110 337,-231-102-232,-1 1 0,-1 2 0,46 41 0,-21-16 103,-18-21 41,1-1-1,76 36 0,-65-38-159,-22-10 0,-2 0 1,1 1 0,44 33-1,-60-38-41,0 2 0,-1 0 0,-1 0 0,1 0 0,7 14 0,30 60 1,-18-30 1,-6-11-33,-15-28 15,1 0 0,0-1 0,1 0 0,14 18 0,5-4 61,2-1 0,0-1 0,49 31 0,-63-45-44,1 1-1,-2 1 1,0 1 0,22 27 0,42 73 67,-66-95-64,36 70-64,3 5-6,-40-77 68,3 6 0,1-1 0,1-1 0,1 0 0,26 24-1,0-3 94,63 78-1,-87-97-152,35 44 72,81 88-36,-117-135 6,-2 1 0,0 1 0,17 30 0,-27-41 15,62 100 114,-12-5-64,27 44-133,-32-78 112,29 46-253,-62-87 161,-1-1 0,13 36-1,60 201-302,-18 6-16,-66-247 379,23 83-184,62 150 0,-85-244 170,48 122-81,-43-102 90,15 70 0,-21-77-99,-1 0 120,0 0 1,0 36-1,-4-57-177,0 0 1,1 0-1,-1 0 0,2-1 1,-1 1-1,5 9 0,5 14-274,-4-6 333,13 26-1,-1-3 131,-12-22-84,9 50-1,-2-9 20,-2-13 131,11 36-658,-17-67 168,-3-10 120,0-1 1,9 21-1,-11-29 20,-1-1 0,0 1-1,0 0 1,-1 0-1,1 0 1,-1 0 0,0 0-1,0 0 1,-1 5-1,1 4-1534,0-12 1585,0 1 1,0-1-1,-1 0 0,1 0 1,0 0-1,0 0 1,0 0-1,-1 0 1,1 0-1,-1 0 1,1 0-1,0 0 0,-1-1 1,0 1-1,1 0 1,-1 0-1,1 0 1,-1 0-1,0-1 0,0 1 1,0 0-1,1-1 1,-1 1-1,0-1 1,0 1-1,0-1 0,0 1 1,-1 0-1,-6-1-3431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25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 9728,'-7'-1'3013,"2"1"936,9 9-1946,12 17-1087,-1 1-1,-2 1 1,16 43 0,-16-35-417,28 50 0,85 98 991,-54-86-916,-37-47-335,136 190 642,-158-225-799,-6-4-3,1-2 0,0 1-1,1-1 1,1 0 0,18 15 0,-27-25-74,-1 1 1,1-1 0,0 1-1,-1-1 1,1 0 0,-1 1-1,1-1 1,0 0 0,-1 1-1,1-1 1,0 0 0,0 0 0,-1 0-1,1 1 1,0-1 0,0 0-1,-1 0 1,1 0 0,0 0-1,0 0 1,-1 0 0,1-1-1,0 1 1,-1 0 0,1 0 0,0 0-1,0-1 1,-1 1 0,1 0-1,-1-1 1,1 1 0,0-1-1,-1 1 1,1-1 0,-1 1 0,1-1-1,-1 1 1,1-1 0,-1 1-1,1-2 1,2-2 44,-1-1 1,0 0-1,0 0 1,-1 1-1,2-7 1,-3 10-49,12-63 310,8-108-1,-15 111-278,1-9-91,22-161-4054,-27 222 2972,1 1 1,0 0-1,1 0 1,0 0-1,0 0 0,0 1 1,1-1-1,6-7 1,7-7-4338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32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69 8832,'-7'-6'9012,"5"3"-8540,0 0 0,-1 1 0,0-1 0,1 0 0,-1 1 0,0 0 1,0 0-1,-1 0 0,-6-3 864,9 7-1312,0 0 0,0 0 0,0 0 1,0 0-1,0 0 0,0 0 1,1 0-1,-1 0 0,1 0 0,-1 0 1,1 1-1,0-1 0,0 0 1,0 0-1,0 0 0,0 1 0,0-1 1,1 4-1,2 5-73,0 1-1,4 11 1,-7-23 50,2 7-15,0-1-1,0 0 0,1-1 0,0 1 0,0 0 1,0-1-1,1 1 0,-1-1 0,1 0 1,0 0-1,1-1 0,6 6 0,-11-9 23,1-1 0,-1 0-1,1 1 1,-1-1-1,1 0 1,0 1 0,-1-1-1,1 0 1,-1 0 0,1 1-1,0-1 1,-1 0 0,1 0-1,0 0 1,-1 0 0,1 0-1,0 0 1,-1 0-1,1 0 1,0 0 0,-1 0-1,1-1 1,-1 1 0,1 0-1,0 0 1,0-1 0,0 0 31,0 0 0,0 0 1,0 0-1,0 0 0,0 0 1,0 0-1,-1 0 0,1 0 1,0-1-1,-1 1 1,2-3-1,0-3 177,0 0-1,0 0 1,0-12 0,-1 13-163,0 1 1,-1-1 0,0 1 0,0 0-1,0-1 1,-1 1 0,0-1 0,0 1-1,0 0 1,-1-1 0,1 1 0,-1 0-1,0 0 1,-1 0 0,1 1 0,-1-1-1,0 0 1,-1 1 0,1 0 0,-1 0-1,1 0 1,-1 0 0,0 0 0,-7-4 0,10 8-40,-4-4 93,0 1 0,0 0 1,0 0-1,-1 0 1,-6-1-1,12 3-97,-1 1 1,0 0-1,0 0 1,0-1-1,0 1 1,0 0-1,0 0 1,0 0-1,0 0 1,0 0-1,0 0 1,0 0-1,0 1 1,0-1-1,0 0 1,0 1-1,0-1 0,0 0 1,0 1-1,1-1 1,-1 1-1,0-1 1,0 1-1,0-1 1,1 1-1,-1 0 1,0-1-1,1 1 1,-1 0-1,0 0 1,1 0-1,-1-1 1,1 1-1,-1 0 0,1 0 1,0 0-1,-1 0 1,1 0-1,0 1 1,-2 5-14,1-1-1,0 0 1,1 0 0,0 0-1,0 1 1,0-1 0,0 0-1,1 0 1,2 7 0,3 9-80,9 24 1,-12-36 61,2 4-61,13 25 0,-16-35 72,0-1 1,0 0-1,0 1 1,0-1-1,1 0 1,-1 0-1,1-1 1,0 1-1,0 0 1,0-1-1,0 0 1,6 4-1,-8-6 11,0 0 0,0 0 0,0 0 0,0 0-1,0 0 1,0 0 0,0 0 0,0 0 0,0 0 0,0 0 0,0-1-1,0 1 1,-1 0 0,1 0 0,0-1 0,0 1 0,0-1 0,0 1-1,0-1 1,-1 1 0,1-1 0,0 0 0,0 1 0,-1-1 0,1 0-1,0 0 1,-1 1 0,1-1 0,0-1 0,2-2 25,-1 0-1,1-1 1,-1 1 0,3-7 0,-2 3-10,-1-1 0,0 0 0,0 0 0,-1 0 0,0 0 0,0 0-1,-1-1 1,-1 1 0,1 0 0,-1 0 0,-1 0 0,0 0 0,-3-10 0,3 14-5,0 0-1,0 1 1,0-1 0,-1 1-1,1-1 1,-1 1 0,0 0-1,0 0 1,-1 1 0,1-1-1,-5-3 1,5 5 6,-1-1 0,1 1-1,-1 0 1,0 1 0,1-1-1,-1 1 1,0-1 0,0 1 0,0 0-1,0 1 1,0-1 0,0 1-1,0-1 1,0 1 0,-5 1-1,7-1-19,0 0 0,1 1 0,-1-1-1,0 0 1,1 1 0,-1 0-1,0-1 1,1 1 0,-1 0-1,1 0 1,-1 0 0,1 0 0,-1 0-1,1 0 1,0 0 0,-1 1-1,1-1 1,0 0 0,0 1-1,0-1 1,0 1 0,0-1-1,0 1 1,1-1 0,-1 1 0,0 0-1,1-1 1,-1 1 0,1 2-1,-2 5-1,1 0-1,0 0 1,1 0-1,1 13 1,-1-18 9,1 7-14,0 0-1,0-1 1,2 1 0,-1 0 0,1 0-1,5 11 1,-5-15-22,1 0 0,-1 0 1,1-1-1,1 1 0,-1-1 0,1 0 1,0 0-1,0 0 0,10 7 1,-14-12 32,0 0 1,0 0 0,0-1 0,0 1 0,1 0 0,-1-1 0,0 1 0,0 0 0,1-1 0,-1 0 0,0 1 0,0-1 0,1 0 0,-1 1 0,0-1 0,1 0 0,-1 0 0,1 0 0,-1 0-1,0-1 1,1 1 0,-1 0 0,0-1 0,0 1 0,1 0 0,-1-1 0,0 0 0,0 1 0,1-1 0,-1 0 0,0 1 0,0-1 0,0 0 0,0 0 0,0 0 0,0 0 0,0 0 0,0 0 0,-1 0-1,1 0 1,0 0 0,0-2 0,3-4 82,-1 1 0,0-1 0,0 0 0,0 0 0,-1-1 0,2-8 0,-1 1-2,-2 1 0,0 0 0,0-1 0,-1 1 0,-1 0 0,-1-1 0,-4-20 0,5 32-72,0-1-1,-1 1 0,1 0 0,-1 0 0,0 0 0,0 0 0,0 0 0,0 0 0,-1 0 0,1 1 0,-1-1 0,1 1 0,-1 0 0,0 0 0,0 0 0,-5-3 0,4 3-3,0 0 0,0 0 0,0 1-1,0-1 1,0 1 0,0 0 0,0 0-1,-1 1 1,1-1 0,0 1 0,-1 0 0,1 0-1,-5 1 1,7-1-16,0 0 1,1 1-1,-1-1 0,0 1 1,1 0-1,-1-1 0,1 1 1,-1 0-1,1 0 1,-1 0-1,1 0 0,0 0 1,-1 0-1,1 0 0,0 1 1,0-1-1,0 0 0,0 1 1,-1 1-1,1 0 1,-1 1 1,1-1-1,0 0 0,0 1 1,0-1-1,0 1 0,1 0 1,0 6-1,0 1 2,1 1 1,0-1-1,1 0 1,6 21-1,-4-20-26,1 0 0,0-1-1,0 0 1,10 14 0,-11-18-6,1-1 0,-1 0 0,1-1 0,0 1 0,1-1 0,-1 0 0,1-1 0,10 7 0,-15-10 39,0 0 0,0 0 0,0-1 0,1 1 0,-1-1 0,0 1 0,0-1 0,1 0 0,-1 1 0,0-1 0,0 0 0,1 0 0,-1 0 1,0 0-1,1 0 0,-1 0 0,0 0 0,1-1 0,-1 1 0,0 0 0,0-1 0,1 1 0,-1-1 0,0 1 0,0-1 0,0 1 0,0-1 0,0 0 0,0 0 0,0 0 0,0 1 1,0-1-1,0 0 0,0 0 0,0 0 0,0-1 0,-1 1 0,1 0 0,0 0 0,-1 0 0,1 0 0,0-3 0,1-3 67,1-1 0,-1 1 1,0-1-1,-1 0 0,1-12 0,-1 12-29,0 1 1,-1-1-1,0 0 1,-1 0-1,0 0 0,0 0 1,-1 0-1,-4-13 0,4 17-29,0 0-1,0 0 0,0 0 0,-1 1 1,0-1-1,0 0 0,0 1 0,0 0 1,0 0-1,-1 0 0,1 0 0,-1 0 1,0 1-1,0-1 0,0 1 0,-5-2 0,5 2-4,0 1-1,1-1 0,-1 1 0,0 0 0,0 0 0,1 1 0,-1-1 0,-5 0 0,8 2-3,-1-1-1,1 0 0,-1 0 1,1 1-1,-1-1 0,1 0 1,0 1-1,-1 0 0,1-1 1,-1 1-1,1 0 0,0 0 0,0-1 1,-1 1-1,1 0 0,0 0 1,0 1-1,0-1 0,0 0 1,0 0-1,0 0 0,1 1 1,-1-1-1,-1 2 0,0 2-15,0 1-1,1 0 1,-1 0-1,1 0 1,1-1-1,-1 1 1,1 0 0,0 0-1,0 0 1,0 0-1,1 0 1,2 11-1,0-6-20,0 0 0,0-1 0,1 1-1,1-1 1,0 0 0,6 11-1,-6-14-11,1 1 0,11 11-1,-15-17 37,-1 0 0,1-1 1,0 1-1,0-1 0,0 1 0,0-1 0,0 1 0,1-1 0,-1 0 0,0 0 1,1 0-1,-1-1 0,0 1 0,6 0 0,-7-1 12,0 0-1,0 0 1,0 0-1,0 0 1,0-1-1,-1 1 1,1 0-1,0-1 1,0 1-1,0-1 1,0 1-1,0-1 1,0 1-1,-1-1 1,1 1-1,0-1 1,0 0-1,-1 0 1,1 1-1,0-1 1,-1 0-1,1 0 1,-1 0-1,1 0 1,-1-1-1,2-2 18,0 0 1,-1 0-1,0-1 0,1-5 1,0-4 28,-1 0 0,0 0 1,-1 0-1,0 0 0,-5-27 1,4 36-37,0-1 1,-1 1-1,1 0 1,-1 0-1,-1 0 1,1 1 0,-1-1-1,-4-5 1,5 7-16,0 0 0,0 1 1,-1 0-1,1-1 0,-1 1 0,0 0 1,0 1-1,1-1 0,-1 0 0,0 1 1,-1-1-1,1 1 0,0 0 1,-5-1-1,7 2 2,0 0-1,0 0 1,0-1 0,0 1 0,-1 0 0,1 0 0,0 0-1,0 1 1,0-1 0,0 0 0,0 0 0,0 0 0,0 1-1,-1-1 1,1 1 0,0-1 0,0 1 0,0-1 0,0 1-1,1 0 1,-1-1 0,-1 2 0,0 0 0,1-1 1,0 1-1,-1 0 1,1 0-1,0 0 1,0 1-1,0-1 0,0 0 1,1 0-1,-2 3 1,1 4-86,0 0-1,0-1 1,1 1 0,1 17-1,0-16-66,0 0 0,1 1-1,3 10 1,-4-19 97,0 1 0,0-1 0,0 1 1,1-1-1,-1 0 0,1 1 0,-1-1 1,3 2-1,-4-3 13,1 0 1,0-1-1,0 1 1,-1-1 0,1 1-1,0 0 1,0-1-1,0 1 1,0-1-1,0 0 1,0 1-1,0-1 1,0 0-1,0 0 1,0 1 0,0-1-1,0 0 1,0 0-1,0 0 1,0 0-1,1-1 1,0 1-165,-1-1 0,1 1 0,0-1 0,-1 0-1,0 1 1,1-1 0,-1 0 0,1 0 0,-1 0 0,0 0 0,2-3 0,8-4-2229,4 0-3267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05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10752,'0'0'9759,"23"18"-5695,-9-12-3782,0 0 0,0-2 0,0 0-1,0 0 1,20 1 0,19-1 56,70-3 0,-57-2 314,-65 1-770,11-15-6975,-4 5-336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06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69 9472,'-2'-5'11234,"11"3"-7267,17 2-4122,-22 0 1178,53-2-66,65-11 0,-75 8-734,-25 3-80,0-1 0,0-1 0,24-7 0,-40 9-183,1 1 0,-1 0 0,1 0 0,-1 0 0,11 0 0,-17 1-37,0 0 0,0 0 0,0 0 0,0 0 0,0 0 0,1 0 0,-1 0 0,0 0 0,0 0 0,0 0 0,0 0 0,0 0 0,1 0 0,-1 0 0,0 0 0,0 0 0,0 0 0,0 0 0,0-1 0,0 1 0,0 0 0,0 0 0,1 0 0,-1 0 0,0 0 0,0 0 1,0-1-1,0 1 0,0 0 0,0 0 0,0 0 0,0 0 0,0 0 0,0 0 0,0-1 0,0 1 0,0 0 0,0 0 0,0 0 0,0-1-189,0 1 1,0 0-1,0-1 1,0 1-1,0 0 0,0-1 1,1 1-1,-1 0 1,0-1-1,0 1 1,0 0-1,5-4-3452,6 0-1892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5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8576,'3'2'8954,"10"7"-7987,-7-5-217,137 101 3170,-42-8-2400,-6-4-346,-76-76-897,-11-8-42,1-2-1,0 1 1,17 10 0,-18-13 271,-12-30-17657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15.7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0 134 8448,'0'18'9514,"1"-17"-9508,-1 0 0,0 0-1,1 0 1,-1 0 0,1 0 0,-1 0 0,1 0-1,0 0 1,-1 0 0,1 0 0,0 0-1,0-1 1,-1 1 0,1 0 0,0 0 0,0-1-1,0 1 1,0-1 0,2 2 0,21 10 3,-22-12 42,7 4 63,1-1 0,-1-1 0,0 0 0,20 2 0,40-2 636,-66-2-726,24 1 164,-18-1-107,0 1-1,-1-1 0,1 0 1,0-1-1,-1 0 0,1 0 1,0-1-1,-1 0 1,10-4-1,-12 4-38,1 0 0,0 1 0,-1 0 0,1 0 0,0 0 0,0 0 0,0 1 0,-1 1 0,9 0 0,11 0 247,7-1-142,6-1 241,56 7 0,-71-4-307,45-2 0,-27-1 141,27-4 62,-1 0-264,329 5 844,-188 17-644,-41 0-72,152-13 22,-231-4-15,-54 1-114,0 3 0,42 9 0,12 2 18,98-9 20,-138-6 55,225-24 122,-244 21-229,12-4 40,-22 3-47,0 1 0,23 0 1,81-3-48,18 0 219,-85 3-172,69-11-1,-55 4-5,48-5-27,140-36 0,-208 40 9,55-5 1,-21 4 4,-40 5 50,77-2 0,3-2-51,-45 5 85,63 6-149,-112-4 171,-22 1-33,1 0-116,114 3 47,-99-7 54,-13 7 80,-4 1-153,-1-1 0,1-1 0,-1 1 0,11-3 0,7-3 14,-23 5 8,0 1 0,0-1 0,0 1 0,0-1 0,-1 1 1,1 0-1,0 0 0,0 0 0,0 0 0,4 1 0,13 0 20,-15-4 35,-3 3-59,-1 0 1,0-1-1,0 1 0,0 0 1,0 0-1,1 0 1,-1-1-1,0 1 0,0 0 1,0 0-1,1 0 0,-1-1 1,0 1-1,0 0 1,1 0-1,-1 0 0,0 0 1,0 0-1,1 0 0,-1-1 1,0 1-1,1 0 1,-1 0-1,0 0 0,0 0 1,1 0-1,-1 0 0,0 0 1,1 0-1,-1 0 0,1 1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17.5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6656,'0'0'10794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18.07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 8320,'-18'23'6208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19.2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1 10880,'-19'10'7551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19.67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1 11008,'-57'23'8575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5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70 4864,'0'-59'7893,"0"59"-7759,0-1 0,-1 1 0,1-1-1,0 1 1,0-1 0,-1 1 0,1 0 0,0-1 0,-1 1-1,1-1 1,0 1 0,-1 0 0,1 0 0,-1-1 0,1 1 0,0 0-1,-1-1 1,1 1 0,-1 0 0,1 0 0,-1 0 0,1 0 0,-1 0-1,0-1 1,-6-2 3352,-5 40-1876,6-2-1469,1 0 0,2 0-1,2 44 1,4-26-36,13 77 1,-13-113-96,0-1 0,1 0 0,1 0 0,1 0 0,0 0 0,1-1 1,0 0-1,1 0 0,14 18 0,-14-23-329,7 9-1220,-4-7-3109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8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7552,'-5'4'7452,"6"-4"-7305,-1 0 0,0 1 0,0-1 0,0 0-1,0 0 1,1 0 0,-1 0 0,0 0-1,0 0 1,0 0 0,1 0 0,-1 0 0,0 0-1,0 0 1,1 0 0,-1 0 0,0 0-1,0 0 1,0 0 0,1 0 0,-1 0 0,0 0-1,0 0 1,0 0 0,1-1 0,124 1 1916,-41 0-5556,-80 0 1526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8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6656,'-1'-1'4806,"0"6"-152,-1 3-1729,2-2-3305,-2 29 1440,-1 0 0,-10 42 0,-1 6-763,14-39-1422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9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8448,'-1'-1'138,"-2"-3"3215,-2 5-578,6 0-2595,-1 1 0,1 0 0,0-1 0,-1 1-1,1-1 1,0 1 0,0-1 0,0 1 0,0-1 0,2 2-1,3 5 72,28 54 962,-25-43-1109,1-1-1,1 0 1,13 17-1,-1 0-209,-18-27 4,1 0 1,0 0 0,0 0-1,10 9 1,-13-14-283,-3-3 263,0 1-1,0-1 1,0 0-1,1 1 1,-1-1-1,0 0 1,0 1-1,1-1 1,-1 0-1,0 0 1,1 1-1,-1-1 1,0 0-1,1 0 1,-1 0-1,1 1 1,-1-1-1,0 0 1,1 0-1,-1 0 1,1 0-1,-1 0 1,0 0-1,1 0 1,-1 0-1,1 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9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60 8064,'-1'-11'3865,"1"9"-3587,0 0 0,-1 1-1,1-1 1,0 0-1,0 0 1,0 0 0,1 0-1,-1 0 1,0 1 0,1-1-1,-1 0 1,1 0 0,-1 0-1,1 1 1,0-1 0,0 0-1,0 1 1,0-1-1,1-1 1,0 1-99,-1 1-1,0 0 0,1 0 1,-1 0-1,1 0 1,0 1-1,-1-1 1,1 0-1,0 1 0,-1-1 1,5 0-1,-5 1-131,-1 0 1,1 0-1,0 0 0,0 0 0,0 1 0,0-1 0,0 0 0,-1 0 1,1 1-1,0-1 0,0 0 0,0 1 0,-1-1 0,1 1 0,0-1 1,-1 1-1,1 0 0,0-1 0,-1 1 0,1 0 0,-1-1 0,1 1 1,-1 0-1,1 0 0,-1-1 0,1 1 0,-1 1 0,3 6 80,-1 0 0,0 1-1,0-1 1,-1 0 0,0 1-1,0-1 1,-1 0 0,-1 14-1,0-12-116,1-1 0,0 1 0,1 0 0,0 0 0,4 19 0,-4-26-12,0 0-1,0 0 1,0 0-1,0-1 1,0 1-1,1-1 1,-1 1-1,1-1 1,-1 1-1,1-1 1,0 0-1,0 0 1,0 0-1,0 0 1,1 0-1,-1 0 1,0 0-1,1-1 1,0 0-1,-1 1 1,1-1-1,-1 0 1,1 0-1,0 0 1,0 0-1,0-1 1,0 1-1,0-1 1,-1 0-1,1 0 1,4 0-1,41 0-1112,0 0-5631,-36 0 2464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6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9216,'4'-6'12259,"9"-6"-12490,-8 8 1322,26-21-317,-25 20-666,-4 4 114,0-1 1,1 0-1,-1 1 1,1 0-1,-1-1 1,1 1-1,3-1 0,-5 2-158,-1 0 0,1 0 0,0 0-1,0 0 1,0 0 0,-1 0-1,1 0 1,0 1 0,0-1-1,0 0 1,-1 0 0,1 1-1,0-1 1,-1 0 0,1 1-1,0-1 1,0 1 0,-1-1-1,1 1 1,-1-1 0,1 1-1,-1 0 1,1-1 0,-1 1-1,1 0 1,-1-1 0,1 1-1,-1 0 1,0-1 0,1 1-1,-1 1 1,3 7 155,0 1 0,0 0 0,-1 0 1,-1-1-1,1 20 0,0-4-89,3 16-45,-3-12 38,1 0 0,2-1-1,15 52 1,-20-78-121,1-1 0,0 0-1,-1 1 1,1-1 0,0 0 0,-1 0-1,1 1 1,0-1 0,0 0 0,0 0 0,0 0-1,0 0 1,0 0 0,0-1 0,1 1-1,-1 0 1,0 0 0,0-1 0,1 1-1,-1-1 1,0 1 0,1-1 0,-1 1 0,1-1-1,-1 0 1,0 0 0,1 0 0,-1 0-1,1 0 1,-1 0 0,2 0 0,5-1 16,0-1 1,-1 0-1,1 0 1,11-6-1,0 0 4,55-19 106,-58 19-3298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0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4992,'3'1'14536,"3"-1"-11051,21-2-5810,-19-1 3711,1 0-1435,-1 0 1,1 0-1,-1 1 1,1 0-1,0 1 0,0 0 1,0 0-1,0 1 1,10 1-1,-11-1-404,-7 0 362,-1 0-1,1 0 0,0 0 1,-1 0-1,1 1 0,-1-1 1,1 0-1,0 0 0,-1 1 1,1-1-1,-1 1 0,1-1 1,-1 0-1,1 1 0,0 0 1,0 0-49,-1-1-1,1 1 1,-1-1 0,1 1 0,-1-1-1,1 0 1,-1 1 0,1-1 0,-1 0-1,1 1 1,0-1 0,-1 0 0,1 0-1,0 1 1,-1-1 0,2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0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7424,'4'9'10153,"13"45"-8152,-6 12-1711,-8-46-448,0 0-1,1 1 1,1-1 0,11 26 0,-9-36-1703,-6-9 1673,-1-1 1,0 0 0,1 0-1,-1 0 1,1 0 0,-1 0-1,1 0 1,-1 0 0,1 0-1,-1 0 1,1 0 0,-1 0-1,1-1 1,-1 1 0,1 0-1,-1 0 1,1 0 0,-1 0-1,0-1 1,1 1 0,-1 0-1,1-1 1,-1 1 0,12-7-3605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1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9856,'-1'-3'654,"2"-1"-1,-1 1 1,0-1 0,1 1 0,-1-1 0,1 1 0,0-1 0,0 1 0,1-1 0,-1 1 0,4-5-1,-5 7-583,1 0 0,0 0 0,0 0 0,0 0-1,0 0 1,0 0 0,1 0 0,-1 0-1,0 1 1,0-1 0,0 1 0,1-1-1,-1 1 1,0-1 0,1 1 0,-1 0-1,0-1 1,1 1 0,-1 0 0,1 0 0,-1 0-1,0 0 1,1 0 0,-1 0 0,0 1-1,1-1 1,-1 0 0,0 1 0,1-1-1,-1 1 1,0-1 0,2 2 0,1 0 54,-1 0 0,1 0 0,-1 0 0,0 1 0,0-1 0,0 1 0,0 0 0,0 0 0,0 0 0,-1 0-1,0 0 1,1 0 0,-1 1 0,0-1 0,-1 1 0,1 0 0,-1-1 0,0 1 0,1 0 0,0 6 0,0 8 92,0-1 0,-1 1-1,-2 25 1,0-13-269,1-19 34,0-1 0,1 0 1,0 1-1,5 19 0,-6-28 15,1 1 1,0-1-1,0 0 0,0 1 1,0-1-1,0 0 1,1 0-1,-1 0 0,1 0 1,-1 0-1,1 0 0,0 0 1,0-1-1,0 1 0,0-1 1,0 1-1,0-1 1,0 0-1,0 0 0,1 1 1,-1-2-1,0 1 0,1 0 1,-1 0-1,1-1 1,2 1-1,11 0-286,0-1 0,0 0 0,0-2 0,-1 1 0,25-7 0,12-1-6919,-31 2-2081,-8 3 6063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1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9728,'12'-1'5699,"-11"0"-5605,-1 1-1,1 0 0,0 0 0,0-1 1,0 1-1,0 0 0,-1 0 1,1 0-1,0 0 0,0 0 0,0 0 1,0 0-1,-1 1 0,1-1 1,0 0-1,0 0 0,0 1 1,0-1-1,-1 0 0,1 1 0,0-1 1,-1 1-1,1-1 0,0 1 1,-1-1-1,2 2 0,10 10 182,0 0 0,-1 1 0,-1 1 0,0 0 1,-1 0-1,10 19 0,-9-10-169,0 0 1,-2 0-1,10 41 1,-15-49-553,4 20-464,-5-10-7798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2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9984,'1'-1'4462,"8"-5"-3260,-4 5-534,0 0 1,0 0 0,0 1 0,0 0 0,0 0 0,8 1 0,4 0 35,-14-1-636,0 0-1,-1 0 1,1 1 0,0-1-1,0 1 1,0-1 0,-1 1-1,1 0 1,0 0-1,-1 0 1,1 1 0,-1-1-1,1 1 1,-1-1 0,1 1-1,-1 0 1,0 0 0,0 0-1,0 0 1,0 0 0,-1 0-1,1 1 1,0-1 0,-1 1-1,0-1 1,2 5 0,2 4 100,-2 1 1,0 0-1,0 1 1,2 20-1,-3-19 123,1 5-242,2 1 1,0-1-1,15 33 0,-20-51-71,0-1 0,0 1 1,0-1-1,0 1 0,1 0 0,-1-1 0,0 1 0,1-1 0,-1 1 0,0-1 0,1 1 0,-1-1 0,1 0 0,-1 1 0,0-1 1,1 1-1,-1-1 0,1 0 0,-1 1 0,1-1 0,0 0 0,-1 0 0,1 1 0,-1-1 0,1 0 0,-1 0 0,1 0 1,0 0-1,-1 0 0,1 0 0,-1 0 0,1 0 0,0 0 0,0 0 0,2-1-509,-1 0 0,1 0 0,-1-1 0,1 1-1,-1-1 1,4-2 0,-5 3-300,1-1-1,0 1 1,0-1 0,0 1-1,1 0 1,-1 0-1,0 0 1,4-1 0,10 2-3489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4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8320,'7'0'9056,"28"0"-7675,-24 0-1146,1 0 0,0-1 1,0-1-1,0 0 0,-1 0 1,1-1-1,18-8 0,-22 8-248,-1 0 0,1 1 0,0 0 0,-1 0 0,1 1 0,0 0 0,0 0 0,13 0 0,-10 3-1576,-10-1 711,1-1 0,0 1 0,0 0 0,-1 0 0,1 0 0,0 0 0,-1 0 0,1 0 0,-1 1-1,3 2 1,4 3-2508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5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6144,'1'-4'7388,"2"19"-5390,0-4-1309,0-1 0,-1 1-1,2 21 1,-1-3-303,13 107-270,-3-23-312,-12-102-101,3 6-865,5-5-2541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5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0 9728,'-9'5'6513,"0"5"-4170,-4 16-1892,11-21 231,-3 10-553,0 0 0,1 1 0,1-1 0,1 1 0,-1 24 0,-1-6-109,0 6-55,-7 52 68,8-77-189,0 0 1,-1 0 0,-11 27-1,13-37-591,-1 0-1,1-1 1,-1 1-1,0-1 1,-5 7-1,3-19-4862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6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6 8320,'-10'-5'8118,"11"6"-7922,-1 0 0,1 0 0,0 1 1,0-1-1,0 0 0,0 0 0,0 0 0,0 0 0,2 2 0,20 18 433,-2 1-1,32 40 0,29 56-396,-40-56-141,-26-39-16,13 28 0,-28-47-191,9 14-1073,-4-15-973,-6-3 1969,1 0 0,-1-1 0,0 1 0,1 0 0,-1 0 0,0-1 0,1 1 0,-1 0 0,0-1 0,0 1 0,1 0 0,-1-1 0,0 1 0,0-1 0,0 1 0,0 0 0,1-1 0,-1 1 0,0-1 0,0 0 0,3-9-3764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6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32 7936,'-8'-4'13593,"9"0"-11749,2-2-3351,-3 5 1558,1 0 0,0-1 1,-1 1-1,1 0 0,0 0 0,0 0 0,0 0 0,0 0 1,0 0-1,0 1 0,0-1 0,0 0 0,0 0 0,0 1 1,0-1-1,0 1 0,1-1 0,-1 1 0,0-1 0,0 1 1,1 0-1,-1-1 0,0 1 0,1 0 0,-1 0 0,0 0 1,2 0-1,-1 1 44,-1-1 1,1 1 0,-1-1-1,1 1 1,-1-1-1,1 1 1,-1 0 0,0 0-1,1 0 1,-1 0 0,0 0-1,0 0 1,0 0-1,0 0 1,1 0 0,-2 1-1,1-1 1,0 0-1,0 1 1,0-1 0,-1 1-1,2 1 1,0 6 19,0 0-1,0 0 1,-1 0-1,0 0 1,-1 0 0,0 0-1,0 0 1,-1 0 0,0 0-1,-3 13 1,1-10-167,1 0 0,1-1 0,0 1 0,1 0 0,1 17 0,0-27 44,-1 0 1,1-1-1,-1 1 0,1 0 0,-1-1 0,1 1 0,0-1 1,0 1-1,0-1 0,0 1 0,0-1 0,0 0 1,0 0-1,0 1 0,1-1 0,-1 0 0,0 0 1,1 0-1,-1 0 0,1 0 0,-1-1 0,1 1 0,-1 0 1,1-1-1,0 1 0,-1-1 0,1 1 0,3-1 1,4 1 19,1 0 0,-1-1 1,1-1-1,9-1 1,-6 1 13,14-2 37,15 0-2565,-14 5-3443,-16 2 532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7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12 8704,'-5'-11'5915,"6"20"-95,3 8-2266,0-4-4438,12 17 1330,2-1 0,1 0 1,44 50-1,-37-48-239,0 2-1,22 40 1,5 30 476,-50-96-2651,-12-9-2939,-9-12-6394,9 6 6384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09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6912,'8'-6'13548,"2"5"-13763,-3 1 548,-1 0-137,0 0 1,0 0 0,0 0-1,0-1 1,0 0-1,0 0 1,0-1-1,0 1 1,8-5-1,-11 5-174,0 0 0,0 0 0,0 1 0,0-1 0,0 0 0,3 1 0,15-5 64,-20 5-230,-1-1 0,1 1 0,0 0 0,-1 0 0,1 0-1,0-1 1,0 1 0,-1 0 0,1 0 0,0 0 0,0 0-1,-1 0 1,1 1 0,0-1 0,0 0 0,-1 0 0,1 0 0,0 1-1,-1-1 1,1 0 0,0 1 0,-1-1 0,2 1 0,9 3-2834,-6-4 488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12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 7040,'0'0'138,"-2"-3"2756,1 3-2757,1 0 1,0 0 0,0 0 0,0-1 0,0 1-1,-1 0 1,1 0 0,0 0 0,0 0 0,0 0-1,-1 0 1,1 0 0,0 0 0,0 0 0,0 0-1,0 0 1,-1 0 0,-3 7 4530,2-4-5553,1 0 981,1-1-1,-1 0 1,1 1-1,0-1 1,0 0-1,0 1 1,0-1-1,0 0 1,0 1-1,1-1 1,-1 0-1,1 0 1,0 1-1,1 1 0,-2-2-44,6 17 230,0 0 0,4 35 0,-10-50-229,1 0 1,-1 1 0,1-1-1,1 0 1,-1 0 0,0 0-1,1 0 1,3 5 0,-4-7-49,0-1 0,0 1 0,0-1 0,0 0-1,0 1 1,0-1 0,1 0 0,-1 0 0,1 0 0,-1 0 0,1 0 0,-1 0 0,1 0 0,-1 0 0,1-1 0,0 1 0,-1-1 0,1 1 0,0-1 0,0 1 0,-1-1 0,3 0 0,8 0 85,0-1-1,-1 0 1,0-1-1,19-5 1,-20 5-358,-1 1 0,0 0 1,1 0-1,17 2 0,-5 0-4254,-17-1 2049,3 3-1046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12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7808,'0'0'9626,"1"14"-8607,20 52-293,0-1-658,36 175-110,-56-236-145,9 26 573,-10-29-533,0 0 0,1 0 0,-1 0 0,1 0-1,-1 0 1,1 0 0,-1 0 0,1 0 0,-1-1-1,1 1 1,0 0 0,0 0 0,0-1 0,-1 1-1,1 0 1,0-1 0,0 1 0,0-1 0,0 1-1,0-1 1,0 1 0,0-1 0,2 1 0,1-1-1613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13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7552,'-1'-1'3742,"-1"6"49,-2 9 8,3-12-4524,-6 22 1521,1 1-1,1-1 0,-3 44 0,5 77-2915,4-94-1698,0-46 928,6-10-1878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13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7808,'-4'3'9845,"5"9"-8933,4 3-688,1 0 0,1 0 0,0-1 0,1 0 0,0-1 0,13 15 0,3 2 11,2-1 1,48 42-1,-61-59-296,-7-5-430,7 8-2398,1-15-8141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4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5888,'-2'0'6098,"0"11"-5236,12 25-830,33 129 32,-36-137 59,-3-15-3,-1 0 0,0 1 0,1 21-1,-4-34 420,-8-6-539,6 1 24,0 0 1,0-1-1,0 1 1,1-1-1,-1 1 1,1-1-1,1 0 1,-1 1-1,0-1 1,1-7-1,-3-20 240,-30-127 1454,29 117-865,4 40-720,1 18 160,3 6-317,7 25-1,-5-25 95,5 31 0,1 29-99,-5-42 105,3 75 0,-19-139 361,-40-158 0,25 85-234,7 29-86,17 62 578,5 17-412,6 21-279,-3 8-47,2 9-905,0-20-2456,-9-29 3141,-1 1-1,0-1 0,0 1 1,0-1-1,0 0 1,1 1-1,-1-1 0,0 0 1,0 1-1,1-1 0,-1 0 1,0 1-1,1-1 1,-1 0-1,0 1 0,1-1 1,-1 0-1,0 0 1,1 1-1,-1-1 0,0 0 1,1 0-1,-1 0 1,1 0-1,-1 0 0,1 0 1,-1 0-1,0 1 0,1-1 1,-1 0-1,1 0 1,-1 0-1,0-1 0,1 1 1,4-2-3657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5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9 112 7552,'-7'-3'7564,"6"2"-7091,1-3-128,1 0 0,0 0 0,0 0 0,0 0 1,0 0-1,1 0 0,-1 1 0,1-1 0,0 0 0,0 1 0,1 0 0,-1-1 1,0 1-1,1 0 0,4-3 0,1-2-199,0 1-1,1 0 1,-1 0 0,16-7-1,-23 13-99,-1 1 0,1-1 1,0 1-1,0 0 0,-1 0 0,1-1 0,0 1 0,0 0 0,-1 0 0,1 0 0,0 0 0,0-1 0,-1 1 0,1 0 0,0 1 0,0-1 0,-1 0 0,1 0 0,0 0 0,0 0 0,-1 1 1,1-1-1,0 0 0,0 1 0,0 0 41,1 0 1,-1 0-1,0 0 1,0 0 0,0 0-1,-1 0 1,1 1-1,0-1 1,0 0-1,-1 1 1,2 2 0,0 4 209,1 0 0,-2 0 0,2 13 0,-3-19-285,2 26 293,-2 38 0,-1-23-398,1-42 85,0 0 0,0 0 0,1 0 0,-1 0 0,0 0 0,0 0 0,1 0 0,-1 0 0,1 0 0,-1 0 0,1-1 0,-1 1 0,1 0 0,-1 0 0,1-1 0,0 1 0,-1 0 0,1-1-1,0 1 1,-1 0 0,1-1 0,0 1 0,0-1 0,0 1 0,0-1 0,0 0 0,-1 1 0,1-1 0,0 0 0,0 0 0,2 1 0,4 0 21,-1-1 0,1 1 0,11-2 0,-9 1 6,7 0-353,34 0 821,-17 0-5259,-32 0 4398,0 0 1,-1 0-1,1 0 1,0 1-1,-1-1 1,1 0-1,0 0 1,-1 0-1,1 1 0,-1-1 1,1 0-1,0 1 1,-1-1-1,1 1 1,-1-1-1,1 0 0,-1 1 1,1-1-1,-1 1 1,0-1-1,1 2 1,3 4-3787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7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46 6400,'0'-1'182,"-1"1"0,1 0 0,0-1 0,0 1 0,0-1 1,0 1-1,0-1 0,-1 1 0,1-1 0,0 1 0,0 0 0,0-1 0,-1 1 1,1 0-1,0-1 0,-1 1 0,1 0 0,0-1 0,-1 1 0,1 0 1,-1-1-1,1 1 0,-1 0-36,1-1 0,-1 1 0,1 0 0,-1 0 0,1-1 0,0 1 0,-1-1 0,1 1 0,-1 0 0,1-1 0,0 1-1,0-1 1,-1 1 0,1-1 0,0 1 0,0-1 0,0 1 0,-1-1 0,1 1 0,0-1 0,0 1 0,0-2 0,-4-10 1290,3 12-1229,1-1 0,-1 0 1,1 0-1,-1 0 1,1-1-1,0 1 1,-1 0-1,1 0 1,0 0-1,-1-2 0,2 21 3792,1 0-3905,4 23 0,-2-20-117,0 0 1,-2 1-1,1 22 0,-1 18 462,0-16-4744,-2-51 2932,1-12-5761,5 6 3732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7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9600,'12'4'6528,"-11"-3"-6348,0-1 0,0 1-1,0-1 1,-1 0-1,1 1 1,0-1 0,0 0-1,0 0 1,-1 0-1,1 0 1,0 1 0,0-1-1,0 0 1,0 0-1,0-1 1,0 1 0,-1 0-1,2 0 1,25-8 1207,-15 5-1224,0 0 0,1 0 0,-1 1 0,21-1 0,27 5-1204,-30 0-1719,1-2-3406,-23 0 2550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8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10112,'0'-4'9159,"1"10"-7252,2 10-1838,8 13 725,-9-22-735,1-1 0,-1 1 0,1-1-1,0 0 1,5 8 0,-6-13-59,0 1 0,-1-1 0,1 1 0,0-1 0,0 0 0,0 0 0,0 0 0,0 0 1,0 0-1,0 0 0,1-1 0,3 2 0,28 1-118,23-3-1597,-38 0-3327,1 0-5182,-8 0 6848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37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11008,'4'-2'9799,"7"-2"-6804,11-7-2553,1 1 0,0 1 1,26-7-1,77-13-1289,-38 10-7173,-69 14 2996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8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 8832,'-4'-2'9779,"16"13"-7591,-7-4-2008,0 1-1,-1 0 0,0 0 0,0 0 0,-1 1 0,0-1 0,0 1 1,2 11-1,0-1-48,29 136-771,-22-96-2784,-6-34-495,1-2-3452,-3-11 3094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9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8320,'-4'2'12155,"10"8"-7667,0-3-5452,11 4 1451,-1-1-1,2 0 1,-1-2-1,1 0 0,25 8 1,-34-13-430,-5-1-61,104 33-232,-100-34-323,13-2-13148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29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11136,'1'1'5073,"7"3"-2552,72-10 2528,-53 3-4550,46 1 1,-50 4-611,1 1 1,0 1-1,38 12 0,-41-9-3067,34 5-1,-31-9-2063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3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33 312 6016,'-2'-5'913,"0"0"1,-1 1-1,0-1 0,-5-5 1,-3-6 2375,8 4 3447,6 18-5963,23 77-480,-18-53-218,25 57-1,48 54 213,-25-48-94,-20-27-65,204 335 699,-232-391-773,-8-10-50,0 0-1,0 1 1,0-1-1,0 0 1,0 0-1,0 0 1,0 0-1,0 0 1,1 0-1,-1 0 1,0 0-1,0 0 1,0 0-1,0 0 1,0 0-1,0 0 1,0 0-1,0 0 1,0 0-1,0 1 1,0-1-1,0 0 1,0 0-1,0 0 0,0 0 1,1 0-1,-1 0 1,0 0-1,0 0 1,0 0-1,0 0 1,0 0-1,0 0 1,0 0-1,0 0 1,0 0-1,0 0 1,0 0-1,0 0 1,1 0-1,-1-1 1,0 1-1,0 0 1,0 0-1,0 0 1,0 0-1,0 0 1,0 0-1,0 0 0,0 0 1,0 0-1,0 0 1,0 0-1,0 0 1,0 0-1,0 0 1,0 0-1,0 0 1,0-1-1,-3-23 390,-9-39-147,-21-91-113,-88-483-133,117 619 6,-1 0 1,0 0-1,-8-17 1,10 27-7,2 2 6,-1 0-1,1 0 1,1 0-1,-1 0 1,1 1-1,1-11 1,-1 1 25,14 7 390,47-1 752,-14 5-247,84 4 0,-58 1-533,-22-1-340,316-14 470,-72-9-187,-182 16-384,60 0 101,-65 4-15,54-2-38,148 3 11,-233 7 16,26 0-54,457-2 59,-345-14-84,4 0 120,-208 11-66,111 0 37,148-19 0,-235 15-37,48 1 1,-83 3-151,1 0-1,-1 0 1,0 0-1,1 0 1,-1 0 0,1 0-1,-1 0 1,0-1-1,1 1 1,-1 0 0,1 0-1,-1 0 1,0-1-1,1 1 1,-1 0-1,0-1 1,1 1 0,-1 0-1,0-1 1,0 1-1,1 0 1,-1-1 0,0 1-1,0 0 1,0-1-1,0 1 1,1-1-1,-1 1 1,0 0 0,0-1-1,0 1 1,0-1-1,0 1 1,0-1 0,0 1-1,0 0 1,0-1-1,0 1 1,0-1-1,0 1 1,-1-1 0,1-1-819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5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0 7296,'4'4'10939,"-4"-3"-10586,0 10 2958,-4 10-2533,-24 61 1620,-16 55-1644,10 4-802,31-119-3159,0 0 0,1 37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5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10368,'0'-1'12004,"0"2"-12446,3 4 620,1-1-1,-1 0 1,1 0 0,-1-1-1,1 1 1,0-1 0,7 5-1,7 6 226,18 21-40,-1 2-1,39 55 1,-69-86-347,96 109 180,-84-97-77,10 8-1298,-26-35-6207,-1-20 2463,4 4 1238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6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74 8960,'-4'-74'11978,"8"93"-9557,-3-2-1768,1 1 0,4 20 0,1 3-382,-4-22-205,-2-5-54,1 1 0,0 0 0,1-1-1,1 0 1,0 0 0,10 22 0,-13-34 6,0 0 0,1-1 0,-1 1 0,0 0 0,1-1 0,-1 1 0,1-1 0,0 0 0,-1 1 0,1-1 1,0 0-1,0 0 0,0 0 0,0 0 0,0-1 0,0 1 0,0 0 0,0-1 0,0 0 0,0 1 0,0-1 0,0 0 0,0 0 0,0 0 0,1 0 0,2-1 0,2 0-36,1-1 0,-1 1 0,1-2 0,-1 1 0,14-7 0,-16 6-1073,9-6-5792,-9 5 3849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6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 9088,'-7'-4'9634,"6"4"-8969,0 0 1,1-1-1,-1 1 0,0 0 1,-1 0-1,3 29-325,2 0 1,0 0-1,10 35 1,29 84-390,-33-119-27,-4-9-530,-3-11-87,0-1 0,5 13 0,-7-19 220,1-1-1,0 1 1,0-1 0,0 1-1,-1-1 1,2 1-1,-1-1 1,0 0 0,0 1-1,0-1 1,0 0-1,1 0 1,-1 0 0,1 0-1,-1 0 1,1 0-1,-1 0 1,3 0 0,10 3-3575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10624,'0'1'10788,"7"0"-7559,-1 0-3828,10 0 1180,0 0 1,27 6-1,-14-1-256,-23-6-1173,1 1 1,-1-1-1,11 0 0,-3-2-4674,22-5 0,-5 0 816,-10 4 392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8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13 121 9472,'-13'-11'10746,"17"-1"-8826,4 2-1563,1 0-1,-1 1 1,2-1 0,-1 2-1,1 0 1,20-13 0,-26 18-260,1 0-1,0 1 1,0-1 0,0 1 0,0 0 0,0 1-1,0-1 1,1 1 0,-1 0 0,0 0 0,1 1-1,-1 0 1,1 0 0,-1 0 0,0 0-1,1 1 1,-1 0 0,10 3 0,-13-3-36,1 0 0,-1 0 0,0 1 0,0-1 0,0 1 0,0-1 0,0 1 0,0 0 0,0 0 0,-1 0 1,1 0-1,-1 0 0,1 0 0,-1 0 0,0 1 0,0-1 0,0 0 0,0 1 0,0-1 0,0 1 0,-1-1 0,1 1 0,-1 3 0,1-2-28,-1 1-1,0 0 1,0-1-1,0 1 1,-1 0 0,0-1-1,1 1 1,-2 0-1,1-1 1,0 1-1,-5 7 1,1-2-56,2-6 35,0 0 0,1 1 1,-1 0-1,1 0 0,-2 7 1,4-11-37,-1 1 1,1-1 0,0 0-1,0 0 1,0 0-1,0 1 1,0-1 0,0 0-1,1 0 1,-1 0-1,0 1 1,0-1 0,1 0-1,-1 0 1,1 0 0,-1 0-1,1 0 1,0 0-1,-1 0 1,1 0 0,0 0-1,0 0 1,-1 0-1,1 0 1,0 0 0,0-1-1,0 1 1,0 0 0,2 0-1,4 2-93,0 0 1,0-1-1,0 0 0,12 2 0,1 1-13,4 1 104,45 14-21,-61-17 46,0 1-1,0 0 0,-1 0 0,1 1 0,-1 0 0,8 7 0,-11-8 88,0-1 1,0 1-1,-1-1 0,0 1 0,0 0 0,0 0 1,0 1-1,4 7 0,-6-8-20,0-1 0,-1 1-1,1-1 1,0 1 0,-1-1-1,0 1 1,0-1 0,0 1 0,0-1-1,0 1 1,-1-1 0,0 1-1,-1 4 1,0-1-27,-1-1 0,0 1 0,0-1 0,0 0 0,-1 1-1,0-2 1,0 1 0,0 0 0,-1-1 0,0 0 0,0 0 0,0 0 0,-9 5-1,4-3-233,-1-1-1,1 0 0,-1 0 0,-1-1 0,1-1 0,-22 6 0,32-10 97,1 0-1,-1 1 0,1-1 0,-1 0 0,1 0 0,-1 0 0,1 0 0,-1 0 0,1 0 0,-1 1 0,1-1 0,-1 0 0,1 0 0,-1-1 0,1 1 0,-1 0 0,1 0 0,-1 0 0,1 0 0,-1 0 0,1-1 0,-1 1 0,1 0 0,-1 0 1,1-1-1,-1 1 0,1 0 0,0-1 0,-1 1 0,1 0 0,-1-1 0,1 1 0,0 0 0,-1-1 0,1 1 0,0-1 0,0 1 0,-1-1 0,1 1 0,0-1 0,0 1 0,0-1 0,0 1 0,0-1 0,0 1 0,0-1 0,-1 1 1,1-1-1,1 1 0,-1-1 0,0 1 0,0-1 0,0 1 0,0-1 0,0 0 0,0 1 0,1 0 0,-1-2 0,1-1-545,0 0 0,0 0 0,1 0 1,-1 0-1,1 0 0,-1 0 0,1 0 0,3-3 1,-3 4-84,0 0 0,0 0 0,0 0 0,1 1 1,-1-1-1,0 1 0,1-1 0,0 1 1,-1 0-1,1 0 0,-1 0 0,4 0 0,18-4-3298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0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8448,'-5'1'10895,"5"-1"-10735,1 15 2574,7 19-1393,15 63 1012,-17-63-2081,2-1 1,2 1 0,0-2 0,19 39 0,-27-68-249,0 1-1,0-1 1,0 1-1,1-1 1,-1 0-1,1 0 1,0 0 0,0 0-1,0 0 1,0-1-1,0 0 1,0 1-1,1-1 1,-1 0-1,1 0 1,6 1-1,-5-1 10,0-1-1,1-1 1,-1 1-1,1-1 1,-1 0-1,0 0 0,1 0 1,-1-1-1,1 0 1,-1 0-1,9-3 0,8-4 40,-1 0-1,36-20 0,-51 24-384,23-12 309,-11 2-6564,-14 5-1197,-2 4 3525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8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10 8192,'5'-9'14980,"-6"21"-11635,-7 25-4984,8-36 2286,-24 101-564,-5 26-606,12-43-3171,15-80-676,5-14-1857,4-2 1043,1-2 1622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9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6 11008,'-10'-5'5403,"11"11"-232,6 6-2086,0-2-3939,13 12 988,0-1 0,2-1 1,1-1-1,29 19 1,28 23-71,-5 11-816,-30-20-4358,-43-51 4519,-2 0 464,0-1 0,0 0 0,0 0 1,0 1-1,0-1 0,0 0 1,1 0-1,-1 1 0,0-1 1,0 0-1,0 0 0,0 0 0,1 1 1,-1-1-1,0 0 0,0 0 1,0 0-1,1 0 0,-1 1 0,0-1 1,0 0-1,1 0 0,-1 0 1,0 0-1,0 0 0,1 0 0,-1 0 1,0 0-1,0 0 0,1 0 1,-1 0-1,1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39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9 138 8960,'-1'0'413,"0"0"-1,1-1 1,-1 0 0,1 1 0,-1-1 0,0 1 0,1-1 0,-1 0-1,1 1 1,0-1 0,-1 0 0,1 0 0,0 1 0,-1-1-1,1 0 1,0 0 0,0 1 0,-1-1 0,1 0 0,0-2 0,0 1-88,0 0 1,1 0-1,-1 0 1,1-1-1,-1 1 1,1 0 0,1-4-1,2-1-63,-1 1-1,1-1 0,9-10 0,-7 10 0,0 1 1,1 0-1,0 0 0,0 0 0,0 0 0,1 1 0,10-5 0,-15 8-172,0 1-1,0-1 0,0 1 0,0 0 0,1 0 0,-1 0 1,0 0-1,0 0 0,1 1 0,-1-1 0,1 1 1,-1 0-1,0 0 0,1 0 0,-1 1 0,1-1 0,-1 1 1,0 0-1,1 0 0,-1 0 0,0 0 0,5 3 1,-3 0 54,0 0 1,0 0-1,0 1 1,-1 0-1,0 0 1,0 0-1,0 0 1,0 0-1,-1 1 1,0 0 0,0-1-1,0 1 1,1 7-1,2 8 197,-1-1 0,3 37 0,-7-39-299,1-1 0,1 0 0,1-1-1,0 1 1,8 17 0,-11-32-42,0-1 0,0 1-1,1 0 1,-1-1 0,0 0 0,1 1 0,0-1-1,-1 0 1,1 0 0,0 1 0,-1-1 0,1-1-1,0 1 1,0 0 0,0 0 0,0-1 0,0 1-1,-1-1 1,1 1 0,0-1 0,0 0-1,1 0 1,-1 0 0,0 0 0,4-1 0,-1 1-404,1-1 0,0 0 0,-1 0 0,1-1 1,-1 0-1,1 0 0,-1 0 0,6-3 1,-8 3-128,1-1-630,1 0 0,-1 1 0,0 0-1,1 0 1,-1 0 0,6-1 0,6-1-3936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18 9344,'-7'-17'10377,"10"23"-8893,1 4-1079,2-1 0,-1-1 0,9 12 0,6 8-201,16 25-134,10 15-1112,-40-57-104,0 0 0,5 16-1,-10-23 330,1 1 0,-1 0 0,0 0 0,0 0 0,-1 0 0,1 0 0,-1 1 1,0-1-1,0 0 0,-2 6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40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27 8704,'0'0'138,"-1"0"1,1 0 0,0 1-1,-1-1 1,1 0 0,0 0-1,-1 1 1,1-1 0,0 0-1,0 1 1,0-1 0,-1 0-1,1 1 1,0-1 0,0 0-1,0 1 1,0-1-1,0 0 1,-1 1 0,1-1-1,0 1 1,0-1 0,0 0-1,0 1 1,0-1 0,0 1-1,0-1 1,0 0 0,0 1-1,1-1 1,-1 0 0,0 1-1,0-1 1,0 0 0,0 1-1,1-1 1,-1 0 0,0 1-1,0-1 1,0 0-1,1 1 1,-1-1 0,0 0-1,1 0 1,-1 1 0,1-1-1,0 1 232,0 0-1,0 0 1,1 0-1,-1 0 1,0 0-1,1 0 1,-1-1-1,1 1 1,-1-1-1,3 2 1,25-1 258,0-1 1,-1-1 0,1-1-1,40-8 1,-32 4-775,33-8-2917,-22 2-3148,-27 4 2099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40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9344,'-3'1'10634,"2"7"-7523,0 14-4951,1-17 2958,1 13-974,1 0 0,0-1 0,1 1 0,1-1 0,0 0 0,1 0 0,8 17 0,-12-33-149,0 1 0,-1-1 1,1 1-1,0-1 0,0 1 0,0-1 0,0 0 0,0 0 0,1 1 0,-1-1 0,0 0 0,0 0 0,1 0 1,-1 0-1,1-1 0,-1 1 0,1 0 0,-1-1 0,1 1 0,-1 0 0,1-1 0,0 0 0,-1 1 0,1-1 1,0 0-1,-1 0 0,1 0 0,0 0 0,-1 0 0,1-1 0,2 1 0,0-1-508,1-1 1,-1 1-1,0 0 0,7-4 0,12-11-6301,-12 8 2462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8:41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19 11264,'-2'-6'2754,"-4"-7"1984,6 19 164,1 21-4556,1 1-1,2 0 1,1-1-1,16 52 1,-5-33-350,2-1 1,24 44-1,-1-4-4524,-11-24-7135,-22-44 8111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01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322 985 6400,'4'-8'6168,"-4"-10"-2563,0 15-3160,-1 0 0,1 0 0,-1 0 0,0 1 0,0-1 0,0 1 0,-2-6 0,1 6-241,0 0 0,-1 0 1,1 0-1,-1 1 1,1-1-1,-1 1 0,1 0 1,-1-1-1,0 1 0,0 0 1,1 1-1,-1-1 1,0 0-1,0 1 0,0-1 1,0 1-1,-5 0 0,-5 1 30,1-1-1,-24 6 0,24-4-217,0 1-1,0 0 1,1 1-1,0 1 1,-1 0-1,1 0 1,-11 9-1,15-10-8,1 1-1,0-1 1,1 2-1,-1-1 1,1 1-1,0 0 0,1 0 1,-1 0-1,1 0 1,0 1-1,1 0 1,-5 11-1,-1 9-25,2 1 0,1 0 0,1 0 0,2 0 0,1 1 0,2 52 0,0-71 11,1 0 1,1 0-1,-1 0 1,2 0-1,-1-1 1,1 1-1,5 10 1,-5-15 45,-1-1 1,1 1-1,0 0 1,1-1-1,-1 0 1,1 1-1,0-2 1,0 1-1,0 0 1,0-1-1,1 0 1,0 1-1,-1-2 1,7 4-1,0-2 66,0 0-1,0-1 0,1 0 1,-1-1-1,0 0 1,1-1-1,20 0 0,-23-1-26,1 0-1,-1-1 1,0-1 0,0 1-1,0-1 1,0-1-1,0 0 1,0 0-1,0-1 1,9-5 0,-13 5-2,1 0 1,-1-1 0,1 0 0,-1 0-1,0 0 1,-1-1 0,0 0 0,0 0 0,0 0-1,5-10 1,1-7 87,11-39 0,-21 60-160,10-33 10,-1 0-1,-2-1 0,-2 0 1,-1 0-1,-1-56 1,-6 25-292,-2 0 1,-4 0 0,-2 1-1,-20-66 1,-127-337-965,141 424 1231,7 19-33,-21-41 1,28 62 0,2 6 1,3 14-12,0-5 69,4 37 370,16 56 0,27 103 437,16 53-287,37 122-8,-50-179 30,-35-128-483,11 38-29,-25-101-81,-3-9 18,0-1 0,0 0-1,0 0 1,1 1-1,-1-1 1,1 0-1,-1 0 1,1 1 0,-1-1-1,2 2 1,-1-22-2989,-1 2 1087,-1 5-423,1 0-1,2-14 1,5-3-2728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02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6 12032,'-5'-6'9907,"4"6"-9494,-4 6 3129,0 20-4454,3-18 2004,-28 229 1680,23-166-2883,-3 60-2383,9-43-3038,1-81 4512,1 1 0,0-1 0,2 10 0,-1-11-321,0-1-1,0 1 1,6 8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02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10880,'-2'5'9318,"2"-5"-9152,11 6 2664,-6-4-2496,0 0 0,0-1 0,1 0 0,-1-1 0,1 1 0,8-1 0,37-4 623,-33 2-609,105-5 109,-70 6-3256,-53 1 2618,0 0 0,1 0-1,-1 0 1,0 0 0,1 0-1,-1 0 1,0 0 0,1 0-1,-1 0 1,0 0 0,1 0-1,-1 1 1,0-1 0,1 0-1,-1 0 1,0 0 0,1 0-1,-1 0 1,0 1 0,0-1-1,1 0 1,-1 0 0,0 1-1,1-1 1,-1 0 0,0 0-1,0 1 1,0-1 0,1 0-1,-1 0 1,0 1 0,0-1-1,0 0 1,0 1 0,0-1-1,0 0 1,0 1 0,0-1-1,1 0 1,-1 1 0,0 0-1,3 9-4857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0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33 8704,'-38'-32'8341,"50"45"-5548,-8-10-2333,7 8 472,0 1-115,0 0-1,0 0 0,12 21 0,55 119 772,14 23-765,44 43-519,-131-213-206,-1-7-1842,0-11-4727,-1 1 818,1 4 1013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03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11776,'0'0'3898,"9"0"982,122-5 1518,-30 1-6378,1 6-4582,-99-2 3804,1 1 0,-1-1 0,0 1 1,1 0-1,-1 0 0,0 0 0,1 0 0,-1 1 0,3 1 1,12 11-4283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48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7552,'1'-2'395,"-1"2"-229,1-1-1,-1 1 1,0-1 0,1 1-1,-1-1 1,0 1 0,0-1-1,0 0 1,1 1 0,-1-1-1,0 0 1,0 1 0,0-1-1,0 1 1,0-1 0,0 0-1,0 1 1,0-1 0,0 0-1,0 1 1,0-1 0,-1 1-1,1-1 1,0 0 0,0 1-1,-3-11 9123,3 17-8644,-1 81-428,3 103 165,-1-167-381,1 0 0,1 0 0,1 0 0,11 34 0,-14-54 20,1 0 1,-1 0-1,1 0 0,0 0 0,0 0 0,0 0 0,0-1 1,0 1-1,0-1 0,1 1 0,-1-1 0,1 0 0,0 0 0,4 2 1,-2-1 62,0-1 1,1 1-1,0-1 1,-1-1-1,1 1 1,0-1-1,9 1 1,4-1 116,-1-1 1,1-1 0,-1-1-1,22-5 1,48-3 166,-51 9-2665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4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16 8960,'0'0'137,"-1"0"1,1 0-1,0 0 1,0 0-1,-1-1 1,1 1 0,0 0-1,0 0 1,0 0-1,-1 0 1,1 0-1,0 0 1,0 0-1,0 0 1,-1-1-1,1 1 1,0 0 0,0 0-1,0 0 1,-1 0-1,1-1 1,0 1-1,0 0 1,0 0-1,0 0 1,0-1-1,0 1 1,0 0 0,0 0-1,-1-1 1,1 1-1,0 0 1,0 0-1,0 0 1,0-1-1,0 1 1,0 0-1,0 0 1,0-1 0,0 1-1,0 0 1,1-1-1,0-7 4386,3 13-3190,-1 1-1069,0 0-1,-1 0 1,1 1 0,-1-1-1,0 1 1,1 11 0,-1-7-51,18 149 799,-5-32-824,26 151-23,-37-246-986,8-48-7211,-7 5 3515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4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 9984,'-1'-1'11266,"-3"6"-9260,-3 7-2681,-1 11 977,2 0 1,0 0-1,-3 31 0,1-4 9,-50 192 30,36-172-581,22-66 1034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49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10496,'0'1'7673,"3"3"-3778,21 36-2706,2-3-965,1 0 0,2-2 0,1-1 0,2-2 0,2-1 0,0-1 0,52 33 0,-71-53-345,70 43-766,-83-52 499,-1-1 1,0 1-1,1-1 1,-1 1-1,1-1 1,-1 1-1,1-1 1,-1 0-1,1 0 1,-1 1-1,1-1 1,-1 0 0,1 0-1,-1-1 1,1 1-1,-1 0 1,0 0-1,1-1 1,-1 1-1,1-1 1,-1 1-1,2-2 1,9-5-4242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5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43 10496,'-3'3'1600,"2"-2"-1219,0 0 1,0 0-1,0 0 1,1 0-1,-1 0 1,0-1-1,0 1 1,-2 7 5920,13-19-3507,-6 9-2648,1 0 1,-1 0 0,1 0 0,0 1 0,-1 0-1,1 0 1,9-1 0,38 3-161,-4-1-383,-14-4-2145,57-14 0,-41 7-2569,-30 7 1825,1 4-608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51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195 192 7296,'1'-8'1675,"-1"-1"1,1 1-1,-1-1 1,-1 1-1,0 0 1,-2-13 0,1 11-1124,-1-1 0,0 1 0,-1 0 0,0 0 0,0 0 0,-1 0 1,0 1-1,-9-11 0,13 18-510,0 1 1,1-1-1,-2 1 1,1 0-1,0 0 0,0-1 1,0 1-1,0 0 1,-1 0-1,1 0 0,0 0 1,-1 0-1,1 1 1,-1-1-1,1 0 0,-1 1 1,0-1-1,1 1 1,-1-1-1,1 1 0,-1 0 1,0 0-1,1 0 1,-1 0-1,0 0 0,1 0 1,-1 0-1,0 0 1,1 1-1,-1-1 0,0 1 1,1-1-1,-1 1 1,1 0-1,-1-1 0,1 1 1,-1 0-1,1 0 1,-2 1-1,-2 2-14,-1 0 0,1 1 0,0-1 0,1 1 0,-1 0 0,1 1-1,0-1 1,0 1 0,0-1 0,1 1 0,0 0 0,0 0 0,-3 13 0,-1 4-11,2-1 0,-5 41 1,7-30 128,1 1 1,2 0 0,1 0 0,10 57-1,-6-64-61,1 0 0,1 0 0,2-1 0,1-1 0,1 1 0,18 30-1,-24-48-50,1-1-1,-1 1 0,2-1 1,-1 0-1,1-1 0,0 1 0,0-1 1,1-1-1,0 1 0,0-2 1,0 1-1,0-1 0,1 0 0,0 0 1,0-1-1,0-1 0,10 3 0,-3-2 85,1-1 0,-1-1 0,1 0-1,-1-1 1,0-1 0,1 0-1,-1-1 1,0-1 0,17-5-1,-27 6-82,0 0-1,0 0 0,0-1 0,-1 0 1,1 0-1,-1 0 0,1-1 0,-1 0 1,0 0-1,0 0 0,-1-1 0,1 1 0,-1-1 1,0 0-1,6-10 0,-6 7 12,-1 1-1,1-1 1,-1-1-1,-1 1 1,1 0-1,-1 0 0,-1-1 1,0 1-1,0-1 1,-1 0-1,0-10 1,0 11-23,-1 0 0,0 0 0,-1 0 0,0 0 0,0 0 0,0 0 0,-1 1 0,0-1 0,-1 1 0,0 0 0,0 0 0,-8-11 0,7 13-36,1 0 1,-1 0 0,0 1 0,-1-1 0,1 1 0,-1 1 0,0-1 0,0 1 0,0-1 0,0 2 0,-1-1 0,1 1 0,-1 0 0,0 0 0,-7 0 0,8 1-20,0 1 0,0 0-1,0 0 1,0 0-1,0 1 1,0 0-1,0 0 1,0 0-1,1 1 1,-1 0 0,0 0-1,1 1 1,-1 0-1,1-1 1,0 2-1,0-1 1,0 1 0,-6 6-1,3-3-129,1 0 1,0 1-1,1 0 0,0 1 1,0-1-1,1 1 0,0 0 1,0 1-1,1-1 0,-3 11 1,6-14-198,-1 0 0,1 0 0,0 0 0,0 0 0,1 0 0,0 0 0,0 1 0,1-1 0,-1 0 0,1 0 0,1 0 0,2 10 0,-2-12-372,0 1 0,0-1 0,0 1 0,1-1 0,0 0 0,-1 0 0,5 3 0,-4-4-481,0 0 1,0 0 0,0 0-1,1-1 1,-1 0-1,1 0 1,-1 0-1,8 3 1,10 0-2949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52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16 123 8064,'-15'-4'8725,"15"4"-8583,0-1 0,0 1 0,0 0 1,0 0-1,0-1 0,0 1 0,0 0 0,0 0 0,0-1 0,0 1 0,0 0 0,0-1 0,0 1 0,0 0 0,0 0 0,0-1 0,0 1 0,0 0 0,0 0 0,0-1 0,1 1 0,-1 0 0,0 0 0,0-1 0,0 1 0,0 0 0,1 0 0,-1 0 0,0-1 0,4-3 152,2-5-13,0 1 0,0 0 0,1 0 0,1 1 0,-1 0 0,11-7 0,32-17-57,-45 29-43,0 0 1,0 0-1,1 0 0,-1 0 1,0 1-1,1 0 1,-1 0-1,8 0 0,-12 1-134,-1 0 0,0 0 0,1 0-1,-1 0 1,1 0 0,-1 0 0,1 0-1,-1 1 1,0-1 0,1 0 0,-1 0-1,1 0 1,-1 1 0,0-1 0,1 0-1,-1 1 1,0-1 0,1 0 0,-1 1-1,0-1 1,1 0 0,-1 1 0,0-1-1,0 1 1,0-1 0,1 1 0,-1-1 0,0 0-1,0 1 1,0-1 0,0 1 0,0-1-1,0 1 1,0-1 0,0 1 0,0-1-1,0 1 1,0-1 0,0 1 0,-4 21 440,3-19-413,-1 6 14,-25 117 128,26-121-233,1-1-1,0 1 1,-1 0-1,1-1 1,1 1-1,-1-1 1,1 1 0,0-1-1,0 1 1,3 7-1,-3-10 8,0 0 0,1 1 0,-1-1 0,1 0 0,0 0 0,0 0-1,-1 0 1,1 0 0,1-1 0,-1 1 0,0 0 0,0-1 0,1 0 0,-1 1 0,1-1-1,-1 0 1,1 0 0,4 1 0,3 0 10,-2 0 9,0 0 0,1 1 0,-2 0 0,1 0 0,0 0 0,0 1-1,-1 0 1,8 7 0,-14-11 28,0 1 0,-1 0 0,1 0 0,-1 0 0,1 0 0,-1 0 0,1 0 0,-1 0 0,0 0 0,1 0 0,-1 0 0,0 0 0,0 0 0,0 0 0,0 0 0,0 0 0,0 0 0,0 0 0,0 0 0,0 1 0,0-1 0,-1 0 0,1 0 0,-1 1 0,0 1 49,0 1 1,-1-1 0,1 0 0,-1 1 0,-3 4-1,0-2-58,0-1-1,0 0 1,0-1-1,0 1 1,-1-1 0,1 0-1,-1 0 1,0-1-1,-11 5 1,-6 4-965,19-11-1111,17-10-6218,3 2 2389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54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16 7296,'3'-16'13156,"-6"21"-10430,-3 5-1931,-11 16 175,2 1 1,-19 48 0,-8 64-515,-3 11-379,40-130-2684,6-33-2567,0 2 1819,6-4-1599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9:54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12416,'1'-2'9706,"7"12"-6511,3-1-2456,12 11-191,-2 0 1,0 1-1,20 28 1,-2 5-913,63 82 1157,-80-109-2867,2-1 1,48 41-1,-72-67 1689,1 1 0,0 0 0,-1 0 0,1-1 1,0 1-1,0-1 0,0 1 0,0-1 0,0 1 0,0-1 0,-1 1 0,1-1 1,0 0-1,0 1 0,0-1 0,0 0 0,0 0 0,0 0 0,1 0 0,-1 0 1,0 0-1,0 0 0,1 0 0,4-7-4676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0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8704,'-5'1'13904,"5"-1"-13697,-2 7 312,2 0 0,-1 0-1,1-1 1,0 1 0,1 9 0,0 6 32,8 145 124,1-1-694,-10-55-898,0-152-18293,0 20 14794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35.5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64 150 4992,'-32'-37'8126,"32"38"-8044,-2 7-14,1 1 1,0-1 0,0 0 0,1 0 0,0 1 0,0-1 0,1 0 0,2 11-1,-2-13-26,43 231 461,-31-175-531,-12-59 26,3 16 39,-4-18-33,0-1 0,0 1 0,1-1 1,-1 1-1,0 0 0,0-1 1,0 1-1,1-1 0,-1 1 0,0-1 1,1 1-1,-1-1 0,0 1 0,1-1 1,-1 1-1,1-1 0,-1 1 1,0-1-1,1 0 0,-1 1 0,1-1 1,0 1-1,0-2 15,-1 1 0,0 0 0,1 0 0,-1 0 0,0-1 0,1 1 1,-1 0-1,0 0 0,1-1 0,-1 1 0,0 0 0,0-1 0,1 1 0,-1 0 0,0-1 0,0 1 0,1 0 1,-1-1-1,0 1 0,0-1 0,0 1 0,0 0 0,0-1 0,0 1 0,0-1 0,0 1 0,0 0 1,0-1-1,0 0 0,0-14 368,-5-22 66,-2 1 1,-15-46-1,-3-16-304,-24-160 272,56 304 224,-3-19-608,11 41 1,1-16 7,3 0 0,2-2 0,2 0 0,33 51-1,-56-100-42,0-1 0,1 1-1,-1-1 1,0 1 0,1 0 0,-1-1-1,1 1 1,-1-1 0,1 1-1,-1-1 1,1 1 0,-1-1-1,1 0 1,0 1 0,-1-1-1,1 1 1,0-1 0,0 0 0,-1 0 1,0 0-1,1 0 1,-1 0-1,0 0 0,1 0 1,-1-1-1,0 1 1,0 0-1,1 0 1,-1 0-1,0 0 0,0-1 1,0 1-1,1 0 1,-1 0-1,0-1 1,0 1-1,0 0 1,1 0-1,-1-1 0,0 1 1,0 0-1,0 0 1,0-1-1,0 1 1,0-1-1,1-2 17,0-1 0,0 1 0,-1-1 1,1 0-1,-1-4 0,-6-194 183,6 201-205,0 1 0,0-1 0,0 1 0,0-1 0,0 1 0,1-1 0,-1 1 0,0-1 0,1 1 0,-1-1 0,0 1-1,1-1 1,-1 1 0,0 0 0,1-1 0,-1 1 0,1 0 0,-1-1 0,1 1 0,-1 0 0,0-1 0,1 1 0,-1 0 0,1 0-1,0 0 1,-1-1 0,1 1 0,-1 0 0,1 0 0,-1 0 0,1 0 0,-1 0 0,1 0 0,0 0 0,-1 0 0,1 0 0,-1 0-1,1 1 1,0-1 0,26 6 56,-24-5-105,30 10 349,52 25 0,-51-21-65,-23-11-97,1 0 0,0-1 0,0 0 0,14 1-1,-6-1 14,6-1-53,1 0 0,-1-2 1,1-1-1,34-5 0,13-1 122,-15 1 87,-41 3-231,0 1 1,0 0-1,23 2 0,200 4 557,-141-5-481,19-9-173,-26 0 187,344 4 733,-322 6-816,-31-6 40,-59 3-119,0 1 0,34 2-1,13 3 223,-1-4-1,107-13 0,-124 10-158,71 4 1,30-2 217,35-6 176,-77 16-2116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38 366 8320,'-2'-2'719,"-1"-1"1,1 1-1,0-1 1,-1 1-1,1 0 0,-1 0 1,0 0-1,0 1 1,-3-3-1,-2 1 1268,11 9-1477,3 4-591,4 7 281,1-1 0,1 0 0,1-1 0,15 15 0,64 55 1127,-55-52-1115,-29-27-172,39 34 48,-42-36-56,0 0 0,1-1 0,0 0 0,0 0 0,0 0 0,11 3 0,-16-6-14,0 0 1,-1 1 0,1-1 0,0 0-1,-1 0 1,1 0 0,0 0 0,-1 0-1,1 0 1,0 0 0,-1 0 0,1 0-1,0 0 1,-1 0 0,1 0 0,0 0-1,-1-1 1,1 1 0,-1 0 0,1 0-1,0-1 1,-1 1 0,1-1 0,-1 1-1,1 0 1,0-1 0,-1 0-1,1 0 0,-1 0 0,0 0 0,1 0 0,-1 0 0,0 0 0,0 0 1,0 0-1,0 0 0,0 0 0,0 0 0,0 0 0,0 0 0,0 0 0,0-1 0,-2-3 9,1 0-1,0 1 1,-1-1-1,0 1 1,0-1-1,-4-4 1,-21-25-30,-43-44 0,7 10-98,-34-43-160,96 111 263,1-1 0,-1 1 0,0-1 0,1 0 0,-1 1 0,1-1 0,-1 0 0,1 1 0,-1-1 0,1 0 0,-1 0 0,1 1 0,0-1 0,-1 0 0,1 0 0,0 0 0,0 0-1,0 1 1,0-1 0,0 0 0,0 0 0,0-1 0,1 1 76,0 0 0,0 0 0,1 0 0,-1 0 0,0 0 0,1 0 0,-1 0 0,1 0 0,-1 1 0,1-1 0,2 0 0,138-64 1208,-112 50-1100,13-8 164,43-32 0,16-9-250,-87 56-155,-4 2-477,1 0 0,19-8 0,-25 12-205,0 1 1,-1 0 0,1 0 0,0 0-1,6 1 1,17 0-8176,-20 0 5222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20 810 8064,'-1'-1'350,"1"1"1,0-1 0,0 1 0,-1-1-1,1 0 1,-1 1 0,1-1-1,0 1 1,-1-1 0,1 1-1,-1-1 1,1 1 0,-1-1 0,0 1-1,1 0 1,-1-1 0,1 1-1,-1 0 1,0-1 0,1 1-1,-1 0 1,0 0 0,1 0-1,-1-1 1,0 1 0,1 0 0,-1 0-1,0 0 1,1 0 0,-1 0-1,0 0 1,0 1 0,1 9-367,0-4-1,1 0 0,0-1 0,0 1-1,0-1 1,0 1 0,1-1 0,0 0 0,3 7 0,4 3 35,12 19 0,51 69-46,35 55 110,-45-50-58,62 96 144,-110-185-122,65 98 180,-30-29 14,-40-72-16,19 25 0,-26-39-200,-1 0 0,1 0 1,-1 0-1,1 0 0,-1-1 0,1 1 1,0-1-1,3 3 0,-4-4 78,-1-8 207,-3-41-140,-2 2-1,-12-55 1,5 32-152,-1-2-19,-3 1-1,-2 0 1,-4 2 0,-38-83 0,-21-13 50,77 158-71,1 1-1,1-1 1,-1 0 0,1-1 0,0 1-1,1 0 1,-1 0 0,2-1 0,-1 1-1,1-11 1,0 13 47,0 0 1,1 0-1,-1 0 0,4-9 1,-4 12-33,1 0 1,0 0-1,-1 1 1,1-1-1,0 0 1,0 1-1,0-1 1,0 1-1,0-1 1,0 1-1,1-1 1,-1 1 0,0 0-1,1 0 1,-1-1-1,3 0 1,16-3-4,-19 5 17,1 0-1,-1 0 1,0 0 0,1 0 0,-1 0-1,0-1 1,0 1 0,1-1 0,-1 1-1,0-1 1,0 1 0,3-2 0,21-3 410,-12 1-187,22-9 0,-4 1 118,-7 0-11,-5 1-144,-1 3 32,32-21 0,-32 17-13,33-15-1,129-33 632,3 15-672,55-15 392,-172 37-469,-40 13-51,1 1 0,47-10-1,0 4-24,20-3 14,5 3-55,24-3 155,-33 11-61,87-9-28,-45 6 33,90-17-225,36 0 396,-121 12-188,69-10-170,-124 13 240,152-3 0,35-5-90,-191 12-28,58-8-29,103-8 102,150-8-161,-336 27 55,-11 1 114,0-3-1,79-21 1,-109 22-19,1 1-581,-31-11-12168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4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32 7808,'0'-1'130,"0"1"1,1-1 0,-1 1 0,0-1-1,0 1 1,1-1 0,-1 0-1,0 1 1,0-1 0,0 1 0,0-1-1,0 1 1,0-1 0,0 0-1,0 1 1,0-1 0,0 1 0,0-1-1,0 1 1,0-1 0,-1 0-1,0-10 2963,0 10-2957,1 1 0,0-1 0,0 1 0,0 0 0,0-1 1,-1 1-1,1 0 0,0-1 0,0 1 0,-1 0 0,1-1 1,0 1-1,-1 0 0,1 0 0,0-1 0,-1 1 0,1 0 1,0 0-1,-1 0 0,1-1 0,-1 1 0,1 0 0,0 0 1,-1 0-1,1 0 0,-1 0 0,1 0 0,0 0 0,-1 0 0,1 0 1,-1 0-1,1 0 0,0 0 0,-1 0 0,1 0 0,-1 1 1,-1-1 57,0 0 0,1 1 0,-1-1 0,0 0 0,1 1 0,-1 0 0,1-1 0,-1 1 1,1 0-1,-3 1 0,0 3-139,0-1 1,0 1-1,1 0 1,0-1-1,-1 2 1,2-1-1,-5 8 1,-13 44 90,18-50-118,-45 159 463,19-64-251,7-17-118,-8 28-84,24-100-35,-1 3-5,4-7-3487,2-12 2729,0-1-1,0 1 1,1 0-1,-1-1 1,1 1-1,0-1 1,-1 1-1,2 0 0,1-5 1,8-12-2989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4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9856,'-5'1'8842,"66"46"-6965,-11-6-1359,83 69 126,-1-1-24,-79-69-360,36 25 8,-88-64-346,0 0 0,0-1-1,0 1 1,1 0 0,-1-1 0,0 1 0,0-1 0,1 0 0,-1 1 0,0-1 0,0 0 0,1 0 0,-1 1 0,0-1 0,1 0 0,-1 0 0,0-1 0,1 1 0,-1 0 0,0 0-1,0-1 1,1 1 0,-1-1 0,1 0 0,0 0-237,0 0 0,-1 0 0,0-1 0,1 1 0,-1-1 0,0 1 0,1-1 0,-1 1 0,0-1 0,0 0 0,0 0 0,-1 1 0,1-1 0,0 0 0,0-2 0,6-24-2549,5-9-1173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5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0 138 9344,'2'-11'7584,"2"1"-3733,15-22-3517,-9 18 696,-7 9-921,0 0 0,0-1 0,1 1 0,0 1 0,0-1 0,0 0 0,0 1 0,1 0 0,0 0 0,0 0 0,0 1 0,0-1 0,1 1 0,-1 1 0,11-5 0,-15 7-81,-1 0-1,0 0 1,1 0 0,-1 0-1,1 0 1,-1 0-1,1 0 1,-1 0-1,1 0 1,-1 0 0,1 0-1,-1 0 1,0 1-1,1-1 1,-1 0-1,1 0 1,-1 0 0,1 1-1,-1-1 1,0 0-1,1 1 1,-1-1-1,0 0 1,1 1 0,-1-1-1,0 0 1,0 1-1,1-1 1,-1 0-1,0 1 1,1 0 0,5 16 471,-5-14-377,3 14 40,-1 1 0,0-1 0,-1 1-1,-1 27 1,-1-26-181,1 0-1,1 0 0,7 35 1,-6-42 3,1 0 0,0-1 0,1 1 0,0-1 0,12 19 0,-16-29 19,0 0 0,1 0-1,-1-1 1,1 1 0,0 0 0,-1-1 0,1 1 0,0-1 0,-1 1-1,1-1 1,0 1 0,0-1 0,-1 0 0,1 0 0,0 0 0,0 0-1,-1-1 1,1 1 0,0 0 0,0-1 0,-1 1 0,1-1 0,0 1-1,-1-1 1,1 0 0,-1 0 0,3-1 0,-3 1-203,1 0 1,-1 0-1,1 0 1,0 1-1,0-1 0,-1 0 1,1 1-1,0-1 1,0 1-1,0 0 0,0 0 1,0-1-1,0 1 1,-1 0-1,4 1 1,-2-1-426,0 0 0,0 0 0,0-1 0,0 1 0,0-1 0,4 0 0,6-6-2383,5-3-1642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5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24 8320,'0'-1'219,"0"0"0,0 0 1,0 1-1,0-1 0,0 0 0,0 0 1,0 0-1,0 0 0,0 1 0,0-1 1,-1 0-1,1 0 0,0 0 0,-1 1 1,1-1-1,0 0 0,-1 1 0,1-1 1,-1 0-1,1 1 0,-1-1 0,1 0 1,-1 1-1,1-1 0,-1 1 0,0-1 1,1 1-1,-1-1 0,0 1 0,1-1 1,-1 1-1,0 0 0,0-1 0,0 1 1,1 0-1,-1 0 0,0 0 0,0 0 1,0 0-1,1-1 0,-1 1 0,0 1 1,-2-1 2506,0 9-2365,2-8-360,1 0 1,0-1-1,-1 1 0,1 0 1,0 0-1,0-1 0,-1 1 1,1 0-1,0 0 1,0-1-1,0 1 0,0 0 1,0 0-1,0 0 0,0-1 1,0 2-1,1 0-8,4 22 50,1 1 0,1-1 0,15 31 0,-6-15 143,-13-31-168,0-1-1,1 1 1,8 13-1,15 26 4,1 5 38,-27-50 112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9856,'4'-1'778,"-1"0"0,1 0 0,-1 0 0,1 0-1,-1 1 1,7-1 0,17-3 1440,7-6-1167,1 2-1,45-4 0,-45 8-980,-1-2 0,50-15-1,-59 13-153,34-6-1,-3 5-3012,-40 6 1265,2-2-2653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7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22 7168,'0'-1'204,"0"0"1,0 0-1,0 0 1,0 1-1,0-1 0,0 0 1,0 0-1,0 0 1,0 0-1,-1 0 1,1 0-1,0 1 0,-1-1 1,1 0-1,-1 0 1,1 0-1,0 1 1,-1-1-1,0-1 0,-1 2 52,1-1-1,0 1 0,-1-1 1,1 1-1,-1-1 0,1 1 0,0 0 1,-1 0-1,1 0 0,-1 0 0,-1 0 1,2 0 42,-5 6 465,0 4-478,1 1 0,0 0 0,0 0 0,2 0 0,-1 1 1,-2 19-1,2-13 7,0 9-77,1-1 1,2 1-1,0 0 1,5 37-1,-2-27-64,3-1 0,1 0 0,1 0 0,2-1-1,2 0 1,22 52 0,-27-76-116,0-1 0,0 0-1,1-1 1,0 1 0,0-1 0,1-1 0,0 1 0,1-1-1,0-1 1,0 0 0,1 0 0,-1-1 0,2 0-1,-1 0 1,0-1 0,1-1 0,0 0 0,14 4-1,2-8 84,-24 0-444,0-1-1,0 1 0,0 0 0,0 0 1,0 1-1,0-1 0,5 1 0,-8 0 149,0-1 0,1 0-1,-1 0 1,0 0-1,1 0 1,-1 0 0,0 0-1,1 1 1,-1-1-1,0 0 1,0 0 0,1 1-1,-1-1 1,0 0-1,0 0 1,1 1 0,-1-1-1,0 0 1,0 0-1,0 1 1,1 0-1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8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27 6016,'0'0'151,"1"0"0,-1 0 0,0-1 302,1 1-302,-1 0 0,0 0 0,0 0 1,0-1-1,0 1 0,0 0 0,0 0 0,0 0 0,1-1 0,-1 1 0,0 0 0,0 0 0,0-1 0,0 1 0,0 0 0,0 0 0,0-1 1,0 1-1,0 0 0,0 0 0,0 0 0,0-1 0,0 1 0,0 0 0,0 0 0,-1-1 0,1 1 0,0 0 0,0 0 0,0 0 1,0-1-1,0 1 0,-1 0 302,1-1-302,0 1 0,0 0 0,-1 0 0,1 0 0,0 0 0,0 0 0,0 0 0,-1 0 1,1-1-1,0 1 0,0 0 0,0 0 0,-1 0 0,1 0 0,0 0 0,-1 0 0,-8-7 413,8 7-447,0-1 1,0 0-1,1 0 0,-1 0 1,0 0-1,0 1 0,0-1 1,0 0-1,0 1 0,0-1 0,0 1 1,-1-1-1,1 1 0,0 0 1,-3-1 2250,4 23-2134,0-16-242,0 0 0,0 1 0,1-1 0,0 0 0,0 0 0,0 0 0,1 0 0,0 0 0,0 0 0,1-1 0,0 1 0,-1-1 0,2 1 0,-1-1 0,1 0 0,0 0 0,7 7 0,-8-9 5,-1-2 12,-1 0-1,0 1 1,1-1 0,-1 0-1,1 0 1,-1 0 0,1 0 0,-1 0-1,1-1 1,0 1 0,0-1-1,-1 1 1,1-1 0,0 1 0,0-1-1,-1 0 1,1 0 0,0 0-1,2 0 1,12 1-49,18-1 226,-32 0-166,0 0 0,0-1 0,0 1 0,0 0 0,0-1 0,0 0 0,0 1 0,0-1 0,-1 0 0,1 0 0,0 0 1,0 0-1,2-2 0,-2 1-140,0 0-1,0 1 1,0-1 0,1 1 0,-1-1 0,0 1 0,1 0-1,0 0 1,-1 0 0,1 0 0,-1 1 0,1-1 0,0 1 0,-1-1-1,6 1 1,-4 0-709,1 0 0,-1-1 1,0 0-1,0 0 0,6-2 0,2-1-3144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1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 12800,'-7'-6'8104,"14"6"-5242,-3 1-2810,5 0 203,0 1 0,0 0 0,0 0-1,0 1 1,0 0 0,-1 1 0,0 0 0,0 0 0,0 1 0,0 0 0,12 10 0,3 5-16,-1 2 1,22 29 0,11 10-104,-23-31-896,0-1-1,59 39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8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8192,'0'-11'6570,"0"13"-6074,1 7-257,0 0 0,0 0 0,1 0 1,0 0-1,4 11 0,20 44 561,-15-37-528,11 24-187,29 47 0,-37-71-210,8 15 728,-20-39-1097,1 0 0,-1 0-1,1 0 1,-1 0 0,1-1 0,0 1 0,0-1 0,0 1 0,6 2 0,-3-4-3378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2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10112,'4'-3'8514,"6"1"-5945,14 3-4018,-18-1 2390,86 0-952,-31 0-6233,-47 0 2116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 6400,'0'-1'173,"0"1"1,0 0-1,0-1 0,0 1 1,0 0-1,0 0 0,0-1 1,0 1-1,-1 0 0,1 0 1,0-1-1,0 1 0,0 0 1,0 0-1,0-1 0,-1 1 1,1 0-1,0 0 1,0-1-1,0 1 0,-1 0 1,1 0-1,0 0 0,0 0 1,0-1-1,-1 1 0,1 0 1,0 0-1,0 0 0,-1 0 1,1 0-1,0 0 1,-1 0-1,1 0 0,0 0 1,0 0-1,-1 0 0,1 0 1,0 0-1,0 0 0,-1 0 1,1 0-1,0 0 0,-1 0 1,1 0-1,-4 0 2732,4 14-2531,-2-1 0,0 0 0,-4 18 0,-4 13-62,-1 8-131,6-34-98,-4 24 0,7-30-40,-1-1 0,-1 1 0,-6 14 0,-6 18-66,15-30 915,2-8-2471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0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8704,'3'-2'4375,"-3"2"-4285,0 0 0,-1 0 0,1 0 0,0 0 0,0 0 0,0-1 0,-1 1 1,1 0-1,0 0 0,0 0 0,0 0 0,0-1 0,-1 1 0,1 0 0,0 0 0,0 0 0,0-1 0,0 1 0,0 0 0,0 0 0,0-1 0,0 1 0,0 0 0,-1 0 0,1-1 0,0 1 0,0 0 1,0 0-1,0 0 0,1-1 0,-1 1 0,0 0 0,0 0 0,0-1 0,0 1 0,0 0 0,0 0 0,0-1 0,0 1 0,0 0 0,0 0 0,1 0 0,-1-1 0,0 1 0,0 0 0,1 0 0,1-1-2,0 1-1,0 0 0,0-1 1,0 1-1,0 0 0,0 0 0,0 0 1,0 0-1,0 1 0,3 0 0,14 4 183,1 2-1,-1 0 1,-1 1-1,36 21 1,-25-13-151,13 9-6,-23-14-113,26 13-1,22 13 1,-36-19 80,-19-8-596,-1 0-1383,-10-10 1763,-1 0 1,0 0-1,0 1 0,1-1 0,-1 0 1,0 0-1,1 0 0,-1 0 0,0 0 1,0 0-1,1 0 0,-1 0 0,0 0 1,1 0-1,-1 0 0,0 0 0,0 0 1,1 0-1,-1-1 0,0 1 1,1 0-1,-1 0 0,0 0 0,0 0 1,1 0-1,-1 0 0,0-1 0,0 1 1,0 0-1,1 0 0,-1-1 0,0 1 1,0 0-1,0 0 0,1 0 0,-1-1 1,0 1-1,5-7-3219,1-8-47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1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17 106 9728,'-5'-4'2438,"5"4"-2303,-1 0 1,1 0 0,0-1 0,-1 1 0,1 0 0,-1-1-1,1 1 1,0 0 0,0 0 0,-1-1 0,1 1 0,0-1-1,0 1 1,-1 0 0,1-1 0,0 1 0,0-1 0,0 1 0,0 0-1,-1-1 1,-5-11 1715,6 9-1724,1 0 1,-1 0 0,1 0 0,0 0-1,0 0 1,0 0 0,0 0-1,1 0 1,-1 0 0,1 1-1,-1-1 1,1 0 0,0 1-1,3-3 1,-1 0 198,1 0 0,0 1 0,0 0 0,0 0 1,10-6-1,-14 9-277,0 1 0,0-1 0,1 0 0,-1 1 1,1-1-1,-1 1 0,1-1 0,-1 1 0,1 0 0,-1-1 1,1 1-1,-1 0 0,1 0 0,-1 0 0,1 0 0,2 1 1,-3-1-11,0 1 1,0-1 0,0 1-1,0 0 1,0-1 0,0 1 0,0 0-1,0-1 1,0 1 0,-1 0 0,1 0-1,0 0 1,0 0 0,-1 0-1,1 0 1,-1 0 0,1 1 0,1 3 43,0 1 1,-1-1-1,0 1 0,0-1 1,0 1-1,0-1 1,-1 8-1,1 6-53,4 25 0,-2-25-20,0 26 0,-3-42-24,0 1 0,1-1 0,-1 1 0,1-1-1,0 0 1,0 1 0,0-1 0,0 0 0,0 0-1,4 6 1,-4-8-2,-1 0 0,1 0 0,0 0 0,0 0 0,-1-1 0,1 1 0,0 0-1,0 0 1,0-1 0,0 1 0,0 0 0,0-1 0,0 1 0,0-1 0,0 0 0,1 1-1,-1-1 1,0 0 0,0 1 0,0-1 0,0 0 0,1 0 0,-1 0 0,0 0 0,0 0 0,0 0-1,0-1 1,1 1 0,-1 0 0,0-1 0,0 1 0,0 0 0,0-1 0,0 1 0,0-1-1,1-1 1,24-11-3666,4-2-3339,-7 4 3117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1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26 10880,'-6'1'9102,"7"3"-7579,0-3-1559,-1-1 0,1 1 0,0-1 0,-1 1 0,1-1 0,0 0 0,-1 1 0,1-1 0,0 0 0,0 1 0,-1-1 0,1 0 0,0 0 0,0 0 0,11 0 126,0-2 1,0 0 0,-1 0 0,1-1-1,19-7 1,11-3 74,-37 12-365,1 0 0,-1 0 0,1 1 0,-1 0 0,1 0 0,0 0 0,-1 1 0,1 0 0,-1 0 0,1 0 0,6 3 0,-9-2-324,-2-1 210,0-1 0,1 1 0,-1-1 0,0 1-1,0-1 1,0 0 0,0 1 0,1-1 0,-1 0 0,0 0 0,3 0 0,7 0-3979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3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8320,'5'-6'11217,"12"0"-10025,0 0-892,7-7 81,34-12 1,-47 21-269,0 1-1,0 0 1,0 0 0,1 1 0,20 0 0,-27 1-6,1 1 1,-1 0 0,1 1-1,-1 0 1,1 0 0,-1 0-1,8 3 1,-10-3-62,-1 0 1,0 1-1,0-1 1,0 1-1,0-1 0,0 1 1,0 0-1,0 0 0,-1 0 1,1 0-1,-1 0 0,1 1 1,-1-1-1,0 0 1,0 1-1,0-1 0,1 5 1,4 14 21,-1 1 0,-1 0 1,-2 0-1,0 0 1,-1 27-1,-7 47-70,0 0 170,6 15-206,-1-110 32,1 1 1,1-1-1,-1 1 0,0 0 0,0-1 1,1 1-1,-1-1 0,0 1 0,1-1 1,0 1-1,-1-1 0,1 1 0,0-1 1,0 0-1,0 1 0,0-1 0,0 0 1,0 0-1,0 1 0,0-1 0,0 0 1,1 0-1,-1 0 0,2 0 0,-1 0 0,0 0 0,0 0 1,0-1-1,0 1 0,0-1 0,0 0 0,0 1 0,0-1 0,0 0 0,0 0 0,0-1 1,0 1-1,0 0 0,0-1 0,0 1 0,0-1 0,0 1 0,3-3 0,1 1 35,-2-1 0,1 0 0,0 0 0,0 0 0,-1-1 0,5-3 0,-6 4-41,0 1 1,0 0-1,1-1 1,-1 1-1,6-2 0,-5 3-569,0-1 0,0 0 0,0-1-1,5-3 1,5-7-4656,3 0-448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9344,'0'-3'1611,"0"1"-863,0 0-1,0 0 1,0 0 0,0 0-1,0 0 1,1 1 0,0-5-1,0 6-713,-1-1-1,0 1 1,1-1-1,-1 1 0,0 0 1,1-1-1,-1 1 1,1 0-1,-1-1 1,0 1-1,1 0 0,-1-1 1,1 1-1,-1 0 1,1 0-1,-1 0 0,1 0 1,-1-1-1,1 1 1,0 0-1,-1 0 1,1 0-1,-1 0 0,1 0 1,-1 0-1,1 0 1,-1 1-1,1-1 1,-1 0-1,1 0 0,-1 0 1,1 0-1,-1 1 1,2-1-1,1 2 65,0 0 1,1 0-1,-1 0 0,0 0 1,0 0-1,0 0 0,0 1 1,-1 0-1,1-1 0,-1 1 1,1 0-1,-1 0 0,0 0 0,2 6 1,4 7 438,10 29 1,-13-33-352,11 40 151,-2 1 1,-2 1-1,5 62 0,-15-97-661,-2 35-1,-1-23-3863,8-41-2734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5:3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22 8192,'-5'-1'6700,"10"0"-4330,15-1-849,-13 1-1147,0 0-1,-1 0 0,1 0 0,10-4 1,-10 3-61,0 0 1,0 1 0,0 0-1,12-1 1,-18 2-247,0 0 1,0 0-1,0 0 1,0 0-1,0 0 0,0 0 1,-1 1-1,1-1 1,0 0-1,0 1 0,0-1 1,0 1-1,0-1 1,0 1-1,-1-1 0,1 1 1,0 0-1,0-1 1,-1 1-1,1 0 0,1 1 1,-1 0 12,0-1-1,-1 1 1,1 0 0,0 0 0,0 0-1,-1 0 1,1 1 0,-1-1 0,0 4-1,0 4 48,0 1-1,-1-1 1,-3 15-1,3-18-69,-1 10 27,1 0 1,1 30-1,1-11-151,0-35 66,-1-1 0,0 0 0,0 0 0,0 1 0,0-1 0,0 0 0,0 0 0,0 0 0,0 1 0,1-1 0,-1 0 0,0 0 0,0 0 0,0 1 0,0-1 0,1 0 0,-1 0 0,0 0 0,0 0 0,0 0 0,1 0 0,-1 1 0,0-1 0,0 0 0,1 0 0,-1 0 0,0 0 0,0 0 0,0 0 0,1 0 0,-1 0 0,14 0-7,10-5 16,61-28-653,-79 32 350,30-8-3200,-34 9 3059,0-1 0,0 1 0,0 0 0,0 0 0,0 0 0,0 1 0,1-1 0,-1 0 0,0 1 0,0 0 0,0-1 0,0 1 0,0 0 0,2 1 0,9 13-4300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4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 8704,'-2'0'17236,"9"0"-19193,112-5 3209,0-1-850,-23 2 248,-88 3-37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49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194 127 9216,'-8'-5'8200,"10"11"-7595,62 93-1677,-55-86 280,7 10-2315,-25-43-317,-3 3 2932,0 0 0,-2 0-1,0 2 1,-24-22 0,12 15 1664,-1 1 1,-31-17-1,40 28-148,12 7-736,1 0 0,-1 0 0,1 0 0,0-1 0,0 0 0,-8-8 0,13 12-347,-1-1 0,1 1 0,0-1 1,-1 1-1,1-1 0,0 1 0,0-1 0,0 1 0,-1-1 0,1 1 0,0-1 0,0 1 0,0-1 0,0 1 0,0-1 1,0 1-1,0-1 0,0 1 0,0-1 0,0 0 0,3-5-3082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1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9984,'6'-3'8367,"-5"3"-8189,14 7 1856,17 16-1750,-23-12 2,1 0-1,-1 0 1,-1 1-1,0 0 1,6 14-1,9 12 274,18 20 497,54 58 0,3 5 102,-7 13-96,-10-14 137,-76-112-1053,-1-3 134,0 0 1,-1 1 0,6 9 0,-14-29-236,1 0 1,1-1-1,0 1 0,1-1 0,0-21 1,1 24-78,2 1 1,-1 0 0,2 0-1,-1-1 1,2 1 0,-1 0-1,1 1 1,6-13-1,-8 20 39,0 1 0,1-1-1,-1 1 1,1-1 0,0 1-1,0 0 1,0 0 0,0 0-1,0 0 1,0 0 0,0 1-1,1-1 1,-1 1 0,5-3-1,-2 2-23,-1 1-1,1-1 0,-1 1 1,1 0-1,0 1 0,-1-1 1,1 1-1,6 0 0,-2 1 88,-1 0-1,0 0 0,0 0 1,0 1-1,0 1 1,0-1-1,-1 1 0,1 1 1,13 8-1,-14-7 23,-1 0 1,0 0-1,0 1 0,0 0 0,0 1 0,8 12 1,22 48-1343,-17-31-4023,-16-29 1502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4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44 9728,'-2'2'9927,"4"0"-9572,4-2-91,0 1-1,-1-1 0,1 0 1,0 0-1,-1 0 1,1-1-1,0 0 1,8-2-1,2 0 70,-5 0-116,0 0 0,0 0-1,14-7 1,-15 5-370,0 1 0,0 1 0,0 0-1,17-3 1,-25 6-385,1 0 0,-1 0 0,0 0 0,1 0 0,-1 1 0,1-1 0,-1 1 0,0 0 0,1 0 0,2 1 0,-4-2 195,11 5-4563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4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23 6144,'-1'-2'485,"-1"0"0,1 1 0,0-1 0,-1 1 1,1-1-1,-1 1 0,1 0 0,-3-2 0,-9-4 7082,13 7-7488,1 10 741,6 15-1354,7 23 547,3-1-1,43 86 0,-10-53-41,7 13-54,110 285 125,-91-191 1319,-72-177-1266,6 14 464,-7-20-1,-3-13 251,-15-128-431,5 37-313,-61-411 10,49 392-107,19 104-71,1 0-1,-1-28 1,4 42 103,0 1-1,0 0 0,0 0 0,1 0 1,-1 0-1,0 0 0,0 0 0,0 1 0,0-1 1,0 0-1,0 1 0,0-1 0,2 1 1,13 13 848,-14-11-737,1 0 0,0 0 0,1 0 0,-1 0 0,0-1 0,1 1 0,-1-1 0,1 0 0,0 0 0,0 0 0,0-1 0,0 1 0,0-1 0,0 0 0,0 0 1,7 0-1,360-1 1627,-207-13-1135,-1-1-438,-74 15 58,210-9 151,-47 3-246,2-1 38,156-5 134,-320 11-275,50-10-76,-41 1 6,162 4 170,-8 0-53,-2 8-42,46-3 106,12-5-261,-185 6 218,-62-1-525,-61 1 320,-1-1 1,0 0-1,1 0 1,-1 0-1,0 1 1,0-1-1,1 0 1,-1 1-1,0-1 1,0 0-1,1 1 0,-1-1 1,0 0-1,0 1 1,0-1-1,0 0 1,1 1-1,-1-1 1,0 0-1,0 1 1,0-1-1,0 1 1,0-1-1,0 0 1,0 1-1,0-1 1,0 1-1,0 18-3196,-1-13 1627,1 15-2505,0 1-1046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1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4 6784,'-2'-4'9878,"-6"17"-6266,1 1-4804,-2 7 1383,1 2 0,0-1-1,-4 25 1,-10 28-15,5-23-85,11-31 10,0-1 0,-2 0 1,-20 38-1,-1-3-389,28-55 188,1 0 1,0 1 0,0-1-1,0 0 1,0 0 0,0 1-1,0-1 1,0 0 0,0 0-1,0 1 1,0-1-1,0 0 1,0 1 0,0-1-1,0 0 1,0 0 0,1 1-1,-1-1 1,0 0 0,0 0-1,0 0 1,0 1 0,0-1-1,1 0 1,-1 0 0,0 0-1,0 1 1,0-1-1,0 0 1,1 0 0,-1 0-1,0 0 1,0 1 0,1-1-1,-1 0 1,0 0 0,0 0-1,1 0 1,-1 0 0,0 0-1,0 0 1,1 0-1,-1 0 1,0 0 0,0 0-1,1 0 1,-1 0 0,0 0-1,1 0 1,-1 0 0,0 0-1,0 0 1,1 0 0,7-4-4013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1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7808,'0'-4'7427,"0"4"-7292,9 3 2421,17 11-3055,-20-11 1429,12 8-716,0 1 0,-1 0 0,0 1 1,-1 1-1,16 18 0,65 85 193,-42-47 439,-3-7-227,-47-56-422,-4-6-388,0-1 1,-1 1 0,1 0-1,-1 0 1,1-1-1,0 1 1,-1 0 0,0 0-1,1 0 1,-1 0 0,0 0-1,1 0 1,-1 0 0,0 0-1,0 0 1,0 0 0,0 0-1,0 0 1,0 2-1,0-3-162,0 0 265,0 0-1,0 0 1,0 1-1,0-1 1,0 0 0,0 0-1,0 0 1,9-2-7587,-1-4 4139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7:5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9 141 7808,'-2'-3'965,"1"1"1,0-1 0,0 1-1,0-1 1,0 0-1,1 1 1,-1-1 0,1 0-1,0-5 1,0 3-486,0-1 0,0 1 0,1-1 1,2-8-1,-1 7-425,1 1 0,-1-1 1,1 1-1,0 0 0,0 0 0,1 0 1,0 0-1,5-6 0,-8 11-28,-1 0-1,1 0 1,-1 1 0,1-1-1,0 0 1,-1 1 0,1-1-1,0 1 1,-1-1 0,1 1-1,0-1 1,0 1 0,0 0-1,0-1 1,-1 1 0,1 0-1,0-1 1,0 1 0,0 0-1,0 0 1,0 0 0,0 0-1,1 0 1,-1 0 11,0 1 0,-1-1 0,1 1 0,0-1 0,0 1 1,0 0-1,-1-1 0,1 1 0,0 0 0,-1-1 0,1 1 0,-1 0 0,1 0 0,-1 0 0,1 0 0,-1-1 1,1 3-1,1 3 145,0 1-1,0-1 1,-1 1 0,2 11 0,-2 107 1355,-2-69-1273,1-50-279,1-1 0,-1 1 0,1 0 0,0-1 0,0 1 0,1 0 1,0-1-1,2 6 0,-3-9 12,0 0 0,0 0 0,0 0 0,0 0 0,0-1-1,1 1 1,-1-1 0,0 1 0,1-1 0,-1 1 0,1-1 0,0 0 0,-1 0 0,1 1 0,0-1 0,0 0 0,0-1 0,0 1 0,0 0 0,0-1 0,0 1 0,0-1 0,0 1 0,4-1 0,43 2-1172,2 3-3706,-23-1-367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0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3968,'0'0'7573,"-19"3"-997,16 0-6486,0 1-1,0-1 1,1 0 0,0 1 0,-1 0-1,1-1 1,1 1 0,-1 0 0,0 0 0,1 0-1,-1 6 1,-2 8-84,-2 21 1,6-38-4,-3 21 45,0-1-189,-1 27-1,4-47 57,0 0 83,0-1 1,0 0-1,0 0 0,0 0 0,0 0 1,0 0-1,0 1 0,0-1 1,0 0-1,0 0 0,0 0 0,0 0 1,0 1-1,0-1 0,0 0 0,0 0 1,0 0-1,0 0 0,0 1 1,0-1-1,0 0 0,0 0 0,0 0 1,0 0-1,0 0 0,1 1 0,-1-1 1,0 0-1,0 0 0,0 0 1,0 0-1,0 0 0,0 0 0,0 0 1,1 1-1,-1-1 0,0 0 0,9 2-15,13-1 97,-19-1-45,22 0 54,45 6-1,-61-4-70,0 0 1,0 0-1,-1 0 0,1 1 0,-1 1 1,1 0-1,-1 0 0,11 7 0,-17-9 59,0-1 1,0 1-1,0-1 0,0 1 0,-1 0 0,1 0 0,0-1 0,-1 1 0,1 1 0,-1-1 0,0 0 0,0 0 0,0 0 0,0 1 0,0-1 0,0 0 1,-1 1-1,1-1 0,-1 1 0,1-1 0,-1 1 0,0-1 0,0 1 0,-1 4 0,0-3 26,0 0 1,0 0-1,-1-1 1,1 1-1,-1 0 0,0-1 1,0 1-1,0-1 0,-1 1 1,1-1-1,-1 0 1,0 0-1,0 0 0,-5 4 1,-61 39 92,29-21-2184,44-40-6183,2 7 4609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7296,'0'0'123,"0"-1"1,0 1 0,-1 0 0,1 0-1,0-1 1,0 1 0,0 0-1,0 0 1,-1 0 0,1 0 0,0 0-1,0-1 1,0 1 0,-1 0-1,1 0 1,0 0 0,0 0 0,-1 0-1,1 0 1,0 0 0,0 0-1,-1 0 1,1 0 0,0 0-1,0 0 1,-1 0 0,1 0 0,0 0-1,0 0 1,-1 0 0,1 0-1,0 0 1,0 0 0,0 0 0,-1 0-1,1 0 1,0 0 0,0 0-1,-1 1 1,1-1 0,0 0 0,0 0-1,0 0 1,0 0 0,-1 1-1,1-1 1,0 0 0,0 0-1,0 0 1,0 1 0,-1 0 134,1-1 0,0 1 0,0 0 0,0-1 0,-1 1 0,1 0 0,0-1 0,0 1 0,0 0-1,0-1 1,0 1 0,0 0 0,1-1 0,-1 1 0,0 0 0,0-1 0,0 1 0,1 1 0,56 101-8722,-53-98 4144,2-2 870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29 6144,'-13'-26'2368,"9"24"-1856,1 2 1728,6 2-2176,4 1-32,-1-3-32,4 0 32,3 4-608,3 1-160,7 0-2272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1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138 277 8192,'-4'1'9166,"-15"0"-7053,14-2-2008,1 0 0,0 0 1,0 0-1,-1-1 0,1 0 0,0 0 0,0 0 0,0 0 0,1 0 0,-1-1 0,1 0 0,-1 0 0,1 0 0,0 0 0,0 0 0,0-1 0,0 1 0,1-1 0,-1 0 0,1 0 0,0 0 0,-2-6 0,-3-8-112,1 0 0,1-1-1,-5-34 1,10 49 42,-6-42 39,6 42-69,0-1 1,0 0-1,0 1 0,1-1 1,-1 1-1,1-1 1,3-7-1,-4 11-4,0 1 0,1-1 0,-1 0 0,0 1 0,1-1 0,-1 1 0,0-1-1,1 1 1,-1-1 0,1 1 0,-1 0 0,1-1 0,0 1 0,-1-1 0,1 1 0,-1 0 0,1 0 0,0-1 0,-1 1 0,1 0 0,-1 0 0,1 0 0,0 0-1,-1-1 1,1 1 0,0 0 0,-1 0 0,1 0 0,0 1 0,-1-1 0,1 0 0,0 0 0,-1 0 0,1 0 0,0 1 0,-1-1 0,1 0 0,-1 0 0,1 1-1,-1-1 1,1 1 0,0-1 0,0 1 0,3 2 13,0 0 1,0 0-1,0 1 0,6 5 0,179 189-9,-169-176-523,-14-15-415,0 0 0,0-1 0,1 0 0,-1 0-1,10 5 1,-16-11 562,1 0 0,-1 0-1,1 0 1,0 0 0,-1 0-1,1 0 1,-1 0 0,1-1 0,-1 1-1,1 0 1,-1 0 0,1 0-1,-1-1 1,1 1 0,-1 0-1,1-1 1,-1 1 0,2-2-1486,-1 1 1486,-1 0 0,1 0-523,6-7-2636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36 6272,'0'-1'346,"0"0"1,-1-1-1,1 1 0,-1 0 1,0-1-1,1 1 1,-1 0-1,0 0 0,0 0 1,0 0-1,0-1 1,0 1-1,0 0 0,0 1 1,0-1-1,0 0 1,0 0-1,-1 0 0,1 1 1,0-1-1,0 0 1,-2 0-1,-33-11 2481,34 12-2735,0 0 0,1 0 0,-1 0 0,0 1 0,1-1 0,-1 0 0,0 1 0,0-1 0,1 1-1,-1-1 1,1 1 0,-1 0 0,0 0 0,1 0 0,-1 0 0,1 0 0,0 0 0,-1 0 0,0 2 0,-2 0-24,0 1-1,1 0 1,0 0 0,0 0 0,-4 7-1,3-1-80,0 0 0,0 0-1,2 0 1,-1 0 0,1 1-1,1-1 1,-1 1-1,2-1 1,0 1 0,0-1-1,3 16 1,-1-8-2,2 0 0,0-1 0,1 1 0,1-1 0,14 31 0,-18-43 74,0-1 1,0 0 0,1 0-1,0 0 1,-1 0-1,1 0 1,0 0-1,1-1 1,-1 0 0,1 1-1,0-1 1,-1 0-1,1-1 1,0 1 0,1-1-1,-1 0 1,0 0-1,1 0 1,-1 0 0,1-1-1,0 0 1,8 1-1,5 1 54,0-2 0,0-1 0,0 0 0,0-1-1,26-5 1,-26 3-1217,0-2 1,32-12-1,-25 4-1769,8-11-5646,-17 8 4610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 8448,'-5'8'14008,"4"-5"-13238,2-2-684,-1 0-1,1 0 1,0 0 0,0-1-1,0 1 1,0 0-1,0 0 1,0 0 0,0-1-1,0 1 1,0 0 0,0-1-1,0 1 1,1-1 0,-1 0-1,0 1 1,0-1 0,0 0-1,1 0 1,-1 0 0,0 0-1,0 0 1,1 0 0,1 0-1,4-1 138,0 0 0,0-1 0,10-3 0,0-1 45,51-13 100,-60 18 1085,-4 2-4907,0 18-11904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61 160 7296,'1'1'368,"0"-1"1,-1 1-1,1-1 1,0 1-1,0-1 1,0 0-1,0 0 1,-1 1-1,1-1 1,0 0-1,0 0 0,0 0 1,0 0-1,0 0 1,0 0-1,0 0 1,-1 0-1,1 0 1,0-1-1,2 1 1,-1-1-150,0 0 1,-1 0 0,1 0 0,0-1-1,0 1 1,-1 0 0,1-1 0,2-2-1,0-1-185,0 0-1,-1 0 0,1-1 1,4-11-1,-7 14-18,0 0 1,0-1-1,0 1 0,0-1 0,-1 1 0,1-1 0,-1 1 1,0-1-1,0 1 0,-1-1 0,1 1 0,-1-1 1,0 1-1,0-1 0,0 1 0,0-1 0,0 1 1,-1 0-1,1 0 0,-1 0 0,0 0 0,0 0 0,0 0 1,-1 0-1,1 1 0,0-1 0,-1 1 0,0-1 1,0 1-1,0 0 0,1 0 0,-2 1 0,1-1 1,0 0-1,0 1 0,-1 0 0,1 0 0,0 0 1,-1 0-1,1 0 0,-1 1 0,1 0 0,-1 0 0,0 0 1,-4 0-1,6 1-24,0-1 1,1 0-1,-1 1 1,0 0-1,0-1 1,1 1-1,-1 0 0,1 0 1,-1 0-1,1 0 1,-1 0-1,1 0 1,-1 0-1,1 1 1,0-1-1,0 0 1,0 1-1,0-1 1,0 1-1,0 0 1,0-1-1,0 1 0,0-1 1,1 1-1,-1 0 1,1 0-1,-1-1 1,1 1-1,0 0 1,0 0-1,0 2 1,-1 6-33,2 0 0,-1 0 1,1 1-1,3 11 0,-2-14 59,2 18 84,2 0 1,16 47-1,-19-65-36,0 0 1,1-1-1,0 0 1,0 0-1,0 0 1,1 0-1,0-1 1,0 0-1,1 0 1,0 0-1,0 0 0,0-1 1,13 8-1,-14-11-14,-1 0 0,1-1 0,0 0 0,-1 1 0,1-2-1,0 1 1,0 0 0,0-1 0,0 0 0,0 0 0,0-1 0,-1 1-1,1-1 1,9-2 0,5-3-183,-1-1-1,22-10 1,-39 17 110,106-57-5968,-75 40 1888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38 159 9728,'-14'-9'5606,"12"8"-5140,0 0 0,0 0 0,0 0 0,0 0 0,0-1 0,0 1 1,1-1-1,-1 1 0,1-1 0,-1 0 0,-2-3 0,25 18-12,-10-3-331,-2 2 1,0 0 0,0 0-1,-1 0 1,0 1-1,11 26 1,8 14 216,-21-42-339,0-1 0,1 0 0,0 0 0,1-1-1,9 10 1,-16-19-3,-1 1 0,1 0 0,0-1 0,-1 1-1,1-1 1,0 1 0,-1-1 0,1 1 0,0-1 0,0 0-1,-1 1 1,1-1 0,0 0 0,0 0 0,0 0 0,0 1-1,-1-1 1,1 0 0,0 0 0,0 0 0,0 0-1,0 0 1,0-1 0,0 1 4,0-1 0,0 1 0,-1-1 0,1 1 0,0-1 0,-1 1 0,1-1 0,-1 0 0,1 0 0,-1 1 0,1-1 0,-1 0 0,1 0 0,-1 1-1,0-1 1,1 0 0,-1-1 0,2-5 23,-1 0-1,0 0 1,-1 0-1,0-7 0,0 13-22,-2-31-25,1 24 0,0 0-1,1 0 1,0 1 0,2-13 0,-2 20 20,0-1 0,0 1 0,0 0-1,0-1 1,1 1 0,-1 0 0,0-1-1,0 1 1,1 0 0,-1-1 0,0 1-1,1 0 1,-1-1 0,0 1 0,1 0 0,-1 0-1,0 0 1,1-1 0,-1 1 0,1 0-1,-1 0 1,0 0 0,1 0 0,-1 0-1,1 0 1,-1 0 0,0-1 0,1 1-1,-1 0 1,1 1 0,-1-1 0,1 0 0,-1 0-1,0 0 1,1 0 0,0 0 0,19 7 53,-16-6-50,8 4 75,2 0-145,22 5 1,-32-9 112,0-1 1,0 1-1,-1-1 0,1 0 0,0 0 0,0 0 0,0 0 0,0-1 0,0 0 0,-1 1 0,5-3 0,-7 3 23,0-1 0,1 0 0,-1 1 0,0-1 0,0 0 0,0 0 0,0 0 0,0 0 0,0 0-1,0 0 1,0 0 0,0 0 0,-1 0 0,1 0 0,0 0 0,-1-1 0,1 1 0,-1 0 0,1 0 0,-1-1 0,0 1 0,1 0-1,-1-1 1,0 1 0,0 0 0,0-1 0,0 1 0,0-1 0,0 1 0,-1 0 0,1-2 0,-2-5 125,0-1 1,0 1 0,-8-15-1,7 16-176,-7-16-310,-1 1 0,-1 0 0,-1 1-1,-1 0 1,-30-34 0,39 51-3155,9 9 698,10 11-1712,2-8 379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64 154 8576,'-2'-6'8521,"11"2"-8019,-6 2-447,0 0-1,-1 0 1,1-1-1,-1 1 1,1-1-1,-1 0 1,0 0-1,0 0 1,0 0-1,-1 0 1,1 0-1,-1 0 1,1-1-1,-1 1 0,0 0 1,0-1-1,-1 1 1,1-1-1,-1 1 1,0-1-1,1 0 1,-2 1-1,1-1 1,0 1-1,-1-1 1,1 1-1,-1-1 1,0 1-1,-1-1 0,1 1 1,0 0-1,-1 0 1,0 0-1,1-1 1,-1 2-1,-1-1 1,1 0-1,0 0 1,-1 1-1,1-1 1,-1 1-1,0 0 1,0 0-1,0 0 0,0 0 1,-3-2-1,5 4-55,0-1 0,0 1 1,-1-1-1,1 1 0,0 0 0,0 0 0,0-1 0,-1 1 0,1 0 0,0 0 0,0 0 0,-1 0 0,1 0 0,0 1 0,0-1 0,-1 0 0,1 1 0,0-1 0,0 0 0,0 1 0,0-1 0,0 1 0,0 0 0,-1-1 1,1 1-1,1 0 0,-1 0 0,0 0 0,0-1 0,0 1 0,0 0 0,1 0 0,-1 0 0,0 0 0,1 0 0,-1 1 0,1-1 0,-2 2 0,0 4-37,-1 0-1,1 0 1,0 1-1,-2 13 1,2-1 113,1 0-1,1 0 1,0 0 0,2 0-1,0 0 1,10 38 0,-11-54-60,0 0-1,1 0 1,-1-1 0,1 1 0,0 0 0,0-1-1,0 1 1,0-1 0,1 0 0,-1 0-1,1 0 1,0 0 0,0 0 0,0-1 0,0 1-1,0-1 1,1 0 0,-1 0 0,1 0 0,-1 0-1,1 0 1,0-1 0,0 0 0,0 0 0,-1 0-1,1 0 1,5 0 0,6 0 16,0-1-1,0 0 1,0-1-1,0-1 1,28-6-1,-28 5-808,0-2 0,22-9 1,-23 8-1729,0-2 0,21-13 1,-11 4-1335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73 7040,'-2'-3'917,"-1"0"0,0 0 0,-1 0 0,1 1 0,0-1 0,-7-2 1,7 3-211,0 0 1,0 1-1,1-1 1,-1 0-1,0 0 1,1-1-1,-1 1 1,1 0-1,0-1 1,-4-5-1,11 14-650,-1 0 0,0 0 0,1 0 1,0-1-1,1 0 0,7 6 0,9 10 12,24 31 242,-34-37-260,0 0 0,1-1 1,1-1-1,0 0 1,26 18-1,-39-30-46,0-1 0,0 1 0,0 0 0,1-1 0,-1 1 0,0-1 0,0 1 0,1-1 1,-1 0-1,1 1 0,-1-1 0,0 0 0,1 0 0,-1 0 0,3 0 0,-3-1 0,0 1 1,-1 0-1,1-1 1,0 1-1,0-1 1,0 1-1,0-1 0,-1 1 1,1-1-1,0 0 1,-1 1-1,1-1 1,0 0-1,-1 1 0,1-1 1,-1 0-1,1-1 1,2-4 25,-1 0-1,-1 0 1,1 0 0,-1 0 0,1-11 0,0 0 21,-2 16-56,0 1 0,0 0 1,1-1-1,-1 1 0,0 0 0,0-1 0,0 1 0,0-1 1,0 1-1,1 0 0,-1-1 0,0 1 0,0 0 1,0-1-1,1 1 0,-1 0 0,0 0 0,1-1 0,-1 1 1,0 0-1,1 0 0,-1-1 0,0 1 0,1 0 1,-1 0-1,0 0 0,1 0 0,-1 0 0,0 0 0,1-1 1,-1 1-1,1 0 0,-1 0 0,0 0 0,1 0 1,-1 0-1,1 0 0,-1 1 0,0-1 0,1 0 1,-1 0-1,1 0 0,-1 0 0,0 0 0,1 0 0,-1 1 1,0-1-1,1 0 0,-1 0 0,0 1 0,1-1 0,24 20 14,-9-7-18,-14-12 64,0 0 1,0 0-1,0-1 0,0 1 1,0 0-1,0-1 1,0 0-1,0 1 1,1-1-1,-1 0 1,0 0-1,0 0 1,0-1-1,0 1 0,0 0 1,1-1-1,-1 1 1,0-1-1,0 0 1,0 0-1,0 0 1,-1 0-1,1 0 0,0 0 1,0 0-1,0 0 1,-1-1-1,1 1 1,-1-1-1,1 1 1,-1-1-1,0 0 1,1 0-1,-1 1 0,0-1 1,0 0-1,0 0 1,-1 0-1,1 0 1,0 0-1,-1 0 1,1 0-1,-1-1 1,0 1-1,0 0 0,0 0 1,0 0-1,0 0 1,0 0-1,0-1 1,-1 1-1,0-3 1,-4-7 41,1 1 0,-2 0 0,0 0 1,0 1-1,-1-1 0,-12-13 0,-7-11-593,14 21-1362,41 23-16899,-8-8 15428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39 9216,'-2'-3'447,"0"0"0,0 0 1,0 0-1,0 1 0,0-1 0,-1 1 1,1-1-1,-1 1 0,1 0 1,-1 0-1,0 0 0,0 0 1,0 1-1,-4-2 0,6 2-308,-1 1-1,1 0 1,-1-1-1,1 1 1,-1 0-1,0 0 1,1 0-1,-1 0 1,0 0-1,1 0 1,-1 0-1,1 1 0,-1-1 1,1 1-1,-1-1 1,1 1-1,-1-1 1,1 1-1,-1 0 1,1 0-1,-1 0 1,1 0-1,0 0 1,0 0-1,0 0 1,-1 0-1,1 0 1,0 1-1,0-1 1,1 0-1,-2 3 1,-1 0-42,2 1 0,-1-1 1,0 1-1,1-1 0,0 1 1,0 0-1,0-1 0,0 1 1,1 0-1,0 0 0,0 0 0,0-1 1,1 1-1,1 7 0,1 5 76,2 0 0,9 25 0,-10-32-126,0 0-1,10 16 0,-13-24-52,1 1 0,-1-1 0,1 0 0,-1 0 0,1 0 0,0 0 0,0 0 0,0 0 0,0 0 0,1-1 0,-1 1 0,0-1 1,0 1-1,1-1 0,-1 0 0,6 1 0,-8-2 20,1 1 1,0-1 0,0 0-1,-1 0 1,1 0-1,0 0 1,-1 0 0,1 0-1,0 0 1,0 0-1,-1-1 1,1 1 0,0 0-1,-1 0 1,1 0-1,0-1 1,-1 1 0,1-1-1,0 1 1,-1 0 0,1-1-1,-1 1 1,2-2-1,-1 1 17,-1 0-1,1 0 0,-1 0 1,1-1-1,-1 1 0,1 0 1,-1 0-1,0-1 1,1 1-1,-1 0 0,0-1 1,0-1-1,-1-5 121,1-1 0,-2 1 0,-2-13 0,2 12-92,-29-108 67,23 91-55,8 26-65,0 0 1,0-1-1,0 1 0,-1 0 1,1 0-1,0-1 0,0 1 1,0 0-1,0 0 0,0-1 1,0 1-1,0 0 0,0 0 1,0-1-1,0 1 1,0 0-1,0-1 0,0 1 1,0 0-1,0 0 0,0-1 1,0 1-1,0 0 0,0 0 1,0-1-1,1 1 0,-1 0 1,0 0-1,0-1 0,7 6 73,16 24-100,-11-14 2,-3-5 34,0-1 0,1 0 0,11 8 0,-18-14-10,1 0-1,0-1 0,0 1 1,0-1-1,1 0 0,-1-1 1,0 1-1,1-1 0,-1 1 1,1-1-1,9 0 0,-13-1 7,0 0 0,1 0 0,-1-1 0,1 1 0,-1 0 0,0-1 0,1 1 0,-1-1-1,0 0 1,1 1 0,-1-1 0,0 0 0,0 0 0,0 0 0,0 0 0,0 0 0,0 0 0,0 0 0,0 0-1,0 0 1,0-1 0,-1 1 0,1 0 0,0 0 0,-1-1 0,1 1 0,-1-1 0,1-1 0,1-5 98,0-1 0,0 1 1,0-13-1,-2 13-73,1 2-15,-1 3-12,0 0 0,1 0 0,-1 1 0,1-1-1,-1 1 1,2-5 0,-2 7-8,1-1 0,-1 1-1,0 0 1,0 0 0,0-1 0,1 1-1,-1 0 1,0 0 0,0-1 0,1 1-1,-1 0 1,0 0 0,0 0 0,1 0-1,-1-1 1,0 1 0,1 0 0,-1 0-1,0 0 1,0 0 0,1 0-1,0 0 1,10 5 5,7 8-232,0 2-1037,1-1-1,0-1 1,34 17-1,-42-25-89,10 4-2271,-6-8-3158,-2-5 1902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49 11392,'-4'-14'2928,"3"9"-2061,0-1 0,-1 1 0,1-1 0,-5-7 0,19 36 1106,1 1-1509,0-1 0,2-1 0,31 36 1,25 13-185,-27-29-503,66 83 0,-73-73-548,47 59-2847,-72-95 2386,12 12-4026,-25-27 5203,0-1-1,0 0 1,0 0 0,0 0 0,2 1-1212,-2-1 1211,0 0 1,0 0 0,0 0 0,0 0 0,0 0 0,0 0 0,0-1 0,0 1 0,1 0-1,-1 0 1,0 0 0,0 0 0,0-1-661,1-6-2372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86 12288,'-3'5'5695,"6"-5"-3167,0 0-1888,4-2-32,4-1-352,6-3-96,9 1-96,3-1-64,5 0 96,9 1-992,-8-4-352,0 0-640,-3 1-255,1-1-1537,-4 0-2016,2-5 1760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14 8320,'-6'-4'939,"-4"-6"8028,17 14-8074,9 6-316,-3-3-296,0 1 0,0 0 0,0 1 1,-1 1-1,-1 0 0,0 1 1,15 17-1,32 56 123,-32-43-329,38 43 1,8-5-87,-31-36-1642,47 63-1,-87-104 1284,0 0-1,1 0 0,-1 1 1,0-1-1,0 0 0,0 0 1,0 1-1,0 3 0,-1-6 240,1 0 0,-1 0 0,0 1 0,0-1 0,0 0 0,0 0 0,0 1 0,0-1 0,-1 0 0,1 0 0,0 1 0,0-1 0,0 0 0,0 0 0,0 1 0,0-1 0,0 0 0,0 0 0,-1 0-1,1 1 1,0-1 0,0 0 0,0 0 0,0 0 0,-1 0 0,1 1 0,0-1 0,0 0 0,-1 0 0,0 0-238,0 0 0,0 1 0,0-1 1,1 0-1,-1 0 0,0-1 0,0 1 0,0 0 0,0 0 0,0 0 0,0-1 1,0 1-1,0-1 0,-18-6-3663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32 503 9216,'-8'-5'1307,"7"4"-974,-1 0 0,1 1 0,-1-1 0,0 0 1,1 1-1,-1-1 0,0 0 0,1 1 0,-1 0 0,0-1 0,1 1 0,-4 0 1307,17-8 1198,-4 1-2434,12-5-188,-1 0 0,-1-2 0,23-21 0,-35 29-302,0 0-1,-1-1 0,1 0 1,-1 0-1,-1 0 1,1 0-1,-1-1 1,-1 0-1,1 0 0,-1 0 1,-1 0-1,3-10 1,-4 7-106,1 0 1,-2-1-1,0 1 0,0 0 1,-1 0-1,0-1 0,-1 1 1,0 0-1,-5-15 1,-5-5 302,-28-53 0,16 38 948,19 36-43,7 15-64,8 19 88,13 22-463,2-1 0,2-1 0,2-1 0,47 52 0,-47-61-454,36 30-1,-49-49-134,2-1-1,0 0 0,0-2 0,22 12 1,-38-23 16,0 0 1,0 0-1,1 0 1,-1 0-1,0 0 1,0-1 0,0 1-1,1-1 1,-1 0-1,0 1 1,1-1-1,-1 0 1,0 0 0,5-1-1,-6 0 5,1 1-1,-1-1 1,1 0-1,-1 0 1,0 0-1,1 0 1,-1 0-1,0 0 1,0 0-1,0 0 1,1 0-1,-1-1 1,0 1-1,-1 0 1,1-1-1,0 1 1,0-1-1,-1 1 1,1-1 0,-1 1-1,1-3 1,4-13-16,-1-1-1,3-29 1,4-19-798,-11 65 788,0 1 0,0 0 0,0-1 0,0 1 0,0 0 0,0-1 0,0 1 1,0 0-1,0-1 0,0 1 0,1 0 0,-1-1 0,0 1 0,0 0 0,0 0 0,1-1 0,-1 1 0,0 0 0,0 0 0,1-1 0,-1 1 0,0 0 1,0 0-1,1 0 0,-1-1 0,0 1 0,1 0 0,6 6-303,3 18-60,-9-21 327,7 18-851,2 0 0,0 0 0,16 23 0,-26-43 859,1 0 0,0 0 1,0 0-1,-1 0 0,1 0 0,0 0 0,0 0 0,0-1 0,0 1 0,0 0 0,0-1 0,1 1 0,-1-1 0,0 1 0,0-1 0,0 1 0,1-1 0,-1 0 0,0 1 0,0-1 0,0 0 0,1 0 0,-1 0 0,0 0 0,1 0 0,-1-1 0,0 1 0,0 0 0,0 0 0,1-1 0,-1 1 1,0-1-1,0 1 0,0-1 0,0 1 0,0-1 0,0 0 0,2-1 0,1-1 16,1 0 0,-1-1 0,0 0 1,0 0-1,0 0 0,-1 0 0,5-8 0,-2 3 193,-1 0-1,0 0 0,-1-1 0,0 0 0,0 0 0,-1 0 0,2-10 1,-5 14 27,1 0 0,0 1 1,-1-1-1,0 0 1,-1 0-1,1 1 0,-1-1 1,0 0-1,-1 1 0,1-1 1,-1 1-1,0-1 1,0 1-1,-5-7 0,1 2 269,-1 0-1,-11-13 0,16 20-353,0 1 0,-1-1 0,0 1 0,0-1 1,0 1-1,0 0 0,0 0 0,0 0 0,0 0 0,-1 1 0,1 0 0,-4-2 1,6 3-105,0 0 1,0-1 0,0 1 0,0 0 0,0 0-1,0 0 1,0 0 0,0 0 0,0 0-1,0 1 1,0-1 0,0 0 0,0 0 0,0 1-1,0-1 1,0 0 0,0 1 0,0-1 0,0 1-1,0-1 1,1 1 0,-1 0 0,0-1-1,0 1 1,1 0 0,-1-1 0,0 1 0,1 0-1,-1 0 1,1 0 0,-1 0 0,1 0 0,0 0-1,-1-1 1,1 1 0,0 0 0,-1 0 0,1 0-1,0 0 1,0 0 0,0 0 0,0 0-1,0 2 1,0 3-9,0 0 0,0 0 0,1 1-1,0-1 1,3 12 0,1-3-42,0 1 0,1-1 1,1-1-1,0 1 0,1-1 0,19 24 0,-20-28 3,1-1-1,0 0 0,1-1 1,0 0-1,0 0 0,1-1 0,0 0 1,1-1-1,-1 0 0,12 4 1,-17-8-59,0 0 1,-1-1 0,1 0 0,0 0-1,0 0 1,0 0 0,10-1-1,-13 0-24,1 0 0,-1-1 0,1 1 0,0-1 0,-1 1 0,1-1 0,-1 0 0,0 0 0,1 0 0,-1-1 0,0 1 0,1 0 0,-1-1 0,0 1 0,0-1 0,3-3 0,1-3-810,-1 0-1,0 0 1,-1-1-1,0 0 1,0 1-1,5-19 1,-3 8-1549,3-2-1235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113 330 6656,'25'30'4053,"-24"-29"-3815,-1 0 0,1 0 0,0 0-1,0 0 1,0 1 0,0-1 0,-1 0 0,1 0 0,-1 0-1,1 1 1,-1-1 0,1 0 0,-1 1 0,0-1 0,0 2-1,1 6 4480,-2-10-4435,-1 0-1,1 1 0,0-1 0,0 0 0,-1 0 0,1 1 0,-1-1 0,1 1 0,0-1 0,-3 0 1,0 0 284,-1-3-331,1 1-1,0-1 1,0 0 0,0 0-1,1 0 1,-1-1 0,1 1-1,0-1 1,0 0 0,-3-8-1,-7-20-109,0-1-1,3 1 1,-7-38-1,-4-11-99,20 78-5,-1-1-27,1-1 1,-1 1 0,1-1-1,0 1 1,0-1 0,1 0-1,0 0 1,0-7 0,1 12 6,-1 1 1,0-1-1,0 0 1,1 1 0,-1-1-1,0 1 1,1-1 0,-1 1-1,0-1 1,1 1-1,-1-1 1,1 1 0,-1 0-1,1-1 1,-1 1 0,1-1-1,-1 1 1,1 0 0,0 0-1,-1-1 1,1 1-1,-1 0 1,1 0 0,0 0-1,-1 0 1,1 0 0,0-1-1,-1 1 1,1 0 0,-1 0-1,1 1 1,0-1-1,-1 0 1,1 0 0,0 0-1,-1 0 1,1 1 0,-1-1-1,2 1 1,23 9 0,8 11 8,-25-16-14,0 1 1,0-1 0,1-1 0,0 0-1,-1 0 1,15 4 0,-22-8-11,0 0 0,0 0 0,0 0 0,-1 0 0,1 0 0,0 0 1,0 0-1,0 0 0,0-1 0,0 1 0,0 0 0,0-1 0,-1 1 0,1 0 0,0-1 1,0 1-1,0-1 0,-1 1 0,1-1 0,0 1 0,0-2 0,14-17-23,-13 16 36,0 0 0,0 0 0,0 1 0,0-1-1,4-2 1,-4 3-4,0 1 1,1 0-1,0 0 0,-1 0 0,1 0 1,0 0-1,-1 0 0,1 1 0,0-1 1,0 1-1,0 0 0,0 0 0,-1 0 1,1 0-1,0 1 0,0-1 0,0 1 0,-1-1 1,1 1-1,0 0 0,4 2 0,3 2 21,1 0 0,-1 1 0,0 0-1,9 9 1,-9-7-77,-2 0 0,1 0-1,-1 1 1,0 0 0,-1 1 0,0-1 0,6 14 0,34 77-4874,-45-94 4353,0-3 101,-2-2 161,0 1 1,0-1-1,1 0 0,-1 0 0,1 0 0,-1 0 1,1 0-1,-1 1 0,1-1 0,0 0 0,-1 0 1,1-1-1,0 1 0,0 0 0,0 0 0,0 0 1,0 0-1,0-1 0,0 1 0,0-1 0,0 1 1,0 0-1,2 0 0,9-4-3524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8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10880,'3'2'10832,"4"-3"-8561,7-4-2633,48-19 1105,9-4-2514,-24 11-5169,-40 14 4631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9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10240,'0'4'9061,"6"6"-6146,12 18-4711,-10-18 2597,21 37-1856,11 14-1976,-11-25-3278,-22-30 1691,0-5 874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4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18 10368,'-13'-17'3872,"7"17"-3040,3 0 1151,9 2-3582,1-2 639,2 0-224,4 3-928,2 3-416,15 2-512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0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124 176 7808,'1'1'394,"-1"0"0,0 0 0,1 1 0,-1-1 1,0 0-1,0 0 0,0 0 0,0 1 0,0-1 0,0 0 1,0 0-1,0 1 0,-1-1 0,1 0 0,0 0 0,-1 0 1,1 0-1,-1 0 0,1 0 0,-1 1 0,0-1 0,1 0 1,-1 0-1,-1 1 0,1-1-30,0 0 1,-1-1 0,1 1-1,0 0 1,0-1-1,0 1 1,0-1-1,-1 1 1,1-1 0,0 1-1,0-1 1,-3 0-1,-11-1-264,12 0-36,0-1 1,-1 1 0,1-1 0,0 0-1,0 0 1,0 0 0,0 0-1,0 0 1,0-1 0,1 1 0,-1-1-1,1 0 1,-1 0 0,1 0-1,0 0 1,-2-5 0,-1-2-47,0 0 0,1 0-1,0-1 1,-2-12 0,4 17-6,-6-38 101,7 40-98,1 1 1,0 0 0,0 0 0,0-1 0,0 1 0,0 0-1,1-1 1,0 1 0,-1 0 0,3-6 0,-2 8-11,-1 0 0,1 1 0,-1-1 0,0 0 0,1 0 0,-1 1 0,1-1 0,-1 1 0,1-1 0,0 1 0,-1-1 0,1 1 0,0-1 0,-1 1 0,1-1 0,0 1 0,0 0 0,-1-1 0,1 1 0,0 0 0,0 0 0,-1-1 0,1 1 0,0 0 0,0 0 0,0 0 0,-1 0 0,1 0 0,0 0 0,0 0 0,0 1 0,-1-1 0,1 0 0,0 0 0,0 1 0,-1-1 0,1 0 0,0 1 0,0-1 0,-1 0 0,1 1 0,0-1 0,0 2 0,5 2 48,-1 1 1,1 0-1,9 11 1,-8-8 2,144 129-1821,-127-121-1770,-23-15 3084,1 0 1,0 0 0,-1-1 0,1 1-1,0 0 1,0-1 0,-1 1-1,1-1 1,0 0 0,0 0-1,0 1 1,0-1 0,1-1-1,4-1-3367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0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32 8320,'-9'0'12393,"5"-6"-13229,-7-19 2105,21 47-1080,-8-17-541,0-1-1,0 1 1,0 0-1,4 4 1,-3-6-805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2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8320,'-6'0'9877,"75"180"-9723,-65-170-453,-4-8 19,1 0 0,-1 0-1,1 0 1,0 0 0,0 0 0,0 0 0,0 0-1,2 3 1,1-6-2002,2-6-1590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8704,'-3'-5'3328,"3"1"-2592,3 1-256,0 3-288,4 0-256,2 0-64,3 0-608,8 0-320,2 0-736,4 3-320,0 1-480,2 1-224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3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60 6272,'-1'-2'291,"0"0"0,0 1 0,0-1 0,0 0-1,0 1 1,-1-1 0,1 1 0,0 0 0,-1 0 0,1-1 0,-1 1 0,1 0 0,-3-1 0,-26-12 1632,12 6-874,11 5-972,4 0 343,-1 1 0,0 0 0,0 0 0,0 1-1,-7-3 1,10 4-364,1 0-1,-1 0 1,1 0-1,-1 0 1,1 0-1,-1 0 0,1 0 1,-1 0-1,1 0 1,-1 0-1,1 1 1,0-1-1,-1 0 1,1 0-1,-1 0 1,1 1-1,-1-1 0,1 0 1,-1 0-1,1 1 1,0-1-1,-1 1 1,0 0-38,1-1 1,0 1 0,-1 0-1,1 0 1,0 0 0,-1 0-1,1 0 1,0 0 0,0 0-1,0 0 1,0 0 0,0 0-1,0 0 1,0 0 0,0 2-1,3 10 10,-1 1-1,2-1 0,0 1 0,1-1 0,12 24 0,-8-19 28,1-1 1,1 0-1,20 22 0,-23-30-77,0 0-1,13 10 0,-19-18 27,1 1-1,-1 0 0,0 0 0,1-1 0,0 1 0,-1-1 0,1 0 0,0 0 0,-1 0 1,1 0-1,0-1 0,0 1 0,0-1 0,5 1 0,-6-1 5,-1-1-1,1 1 1,-1-1 0,1 0-1,-1 1 1,1-1-1,-1 0 1,0 0 0,1 0-1,-1 0 1,0 0 0,0 0-1,1 0 1,-1 0-1,0 0 1,0 0 0,0-1-1,-1 1 1,1-1 0,0 1-1,0 0 1,-1-1-1,1 1 1,-1-1 0,1 0-1,-1 1 1,0-1 0,1 1-1,-1-4 1,0 0 17,1 0-1,-1-1 1,0 1 0,0-1 0,-1 1-1,0 0 1,-1-8 0,-2 3 24,0 0 0,-1 0 1,0 0-1,-1 1 0,0 0 1,0 0-1,-1 0 0,0 1 1,0 0-1,-1 1 0,-12-11 1,48 54-45,25 29-134,127 136 562,-163-185-307,-3-4 129,-1 1 0,-1 0 1,21 28-1,-32-40-231,-1 0 1,1 0 0,0 0-1,-1 0 1,1 1 0,-1-1-1,1 0 1,-1 0 0,0 1 0,1-1-1,-1 0 1,0 0 0,0 1-1,0-1 1,0 0 0,0 1-1,0-1 1,0 0 0,0 1-1,-1-1 1,1 2 0,-1-2-23,0 1 0,0-1 0,0 0 1,0 1-1,0-1 0,-1 0 0,1 0 1,0 0-1,0 0 0,-1 0 0,1 0 1,-1 0-1,1 0 0,-3 0 0,-3 2-120,0-1 0,0 0 0,0-1 0,0 0-1,0 0 1,-11 0 0,4-1-133,0 0 0,0-1 0,1 0 0,-1-1 0,-18-6-1,29 7 238,0 0-1,0 0 0,0 0 0,1 0 1,-1 0-1,0-1 0,1 0 0,-1 1 1,1-1-1,-1 0 0,1 0 0,0 0 1,0 0-1,0-1 0,0 1 0,1-1 1,-1 1-1,0-1 0,1 1 0,0-1 1,0 0-1,0 0 0,0 0 0,0 0 1,0 0-1,1 0 0,-1 0 0,1 0 1,0 0-1,0 0 0,0-3 0,2-5-291,-1-1-1,2 1 0,0 0 0,0 0 0,6-14 0,28-49-3025,-20 48 1098,2 5-1062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3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128 234 8704,'-26'-9'7529,"23"9"-7299,0-1-1,0 0 1,0 1 0,0-1 0,1-1 0,-1 1 0,0 0 0,0-1-1,1 1 1,-1-1 0,1 0 0,-3-2 0,-1-3-66,0 0 0,0-1 0,1 1 0,-1-1 0,2-1 0,-1 1 0,1-1 0,1 0 0,-4-10 0,4 7-144,0-1 0,1 1 0,0-1 0,1 0 1,0 0-1,2-15 0,-1 27-17,0 1 0,0-1 1,0 1-1,0-1 0,0 1 0,0-1 1,0 1-1,0 0 0,0-1 0,0 1 1,0-1-1,0 1 0,1-1 0,-1 1 1,0 0-1,0-1 0,1 1 0,-1-1 0,0 1 1,1 0-1,-1-1 0,0 1 0,1 0 1,-1 0-1,0-1 0,1 1 0,-1 0 1,1-1-1,0 1 1,0 0 1,0 0-1,-1 0 1,1 1-1,0-1 1,0 0-1,0 0 1,0 0-1,-1 1 1,1-1-1,0 0 1,0 1-1,-1-1 1,2 1-1,5 4 16,0 1 0,10 9 0,-10-8-22,109 97-1666,-69-61-1752,-46-42 3356,25 21-4369,-8-10-1523,-5-6 2484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0:54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50 112 8704,'-2'1'525,"-1"1"207,0 0 0,0 0 0,0 0 0,1 0 0,-1 1 0,-3 4 0,5-6-665,1-1 0,0 1 0,-1 0 0,1 0-1,-1 0 1,1 0 0,0 0 0,0 0 0,0 0 0,-1 0 0,1 0 0,0 0 0,0 0-1,0 0 1,1 0 0,-1 0 0,0 0 0,0 0 0,0 0 0,1 0 0,-1-1 0,0 1-1,1 0 1,-1 0 0,1 0 0,-1 0 0,1 0 0,1 0 0,6 10 110,1-1-1,0 0 1,1-1 0,0 0 0,1-1-1,18 12 1,-27-19-125,0 1 0,0-1 0,0 0 0,0 0 0,0 0 0,0 0 0,0 0 0,0-1 0,0 1 0,1-1 0,-1 1 0,0-1-1,0 0 1,0 0 0,1 0 0,-1 0 0,0 0 0,0 0 0,1-1 0,-1 1 0,0-1 0,0 1 0,0-1 0,0 0 0,0 0 0,0 0 0,0 0 0,0 0 0,0 0 0,0-1 0,0 1 0,-1-1-1,1 1 1,-1-1 0,1 0 0,-1 1 0,0-1 0,1 0 0,-1 0 0,0 0 0,0 0 0,0 0 0,-1 0 0,1 0 0,0-1 0,-1 1 0,1 0 0,-1 0 0,0 0 0,0-1 0,0 1 0,0 0-1,-1-4 1,0-5-2,0 1-1,-1 0 1,-1 0-1,0 0 0,0 0 1,-1 1-1,0-1 1,-1 1-1,0 0 0,-11-15 1,12 19-48,0 0 1,0 0 0,-1 0 0,1 0-1,-1 1 1,0 0 0,-1 0-1,1 0 1,-1 0 0,1 1-1,-1 0 1,0 0 0,-1 1 0,1 0-1,0 0 1,-1 0 0,-12-1-1,17 3-36,0 0-1,1 0 0,-1 0 1,0 0-1,0 0 0,0 0 1,1 1-1,-1-1 1,0 1-1,0-1 0,1 1 1,-1 0-1,1 0 0,-1 0 1,0-1-1,1 1 0,-3 2 1,4-2-61,-1 0 1,0 1 0,1-1 0,-1 0-1,0 0 1,1 0 0,0 0-1,-1 1 1,1-1 0,0 0 0,-1 0-1,1 1 1,0-1 0,0 0-1,0 1 1,0-1 0,0 0-1,0 1 1,1-1 0,-1 0 0,0 0-1,1 1 1,-1-1 0,1 0-1,-1 0 1,1 0 0,0 2-1,1 0-193,0 0-1,1 0 0,-1 0 0,1 0 0,-1 0 0,1 0 0,0 0 0,0-1 0,0 0 0,5 3 0,37 18-2948,-19-12-11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0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22 5888,'-2'-1'11389,"-6"-4"-8094,-3-3-3462,5 6 372,-1 0 0,0 1 1,1 0-1,-1 0 0,0 1 1,0-1-1,0 2 0,0-1 1,1 1-1,-1 0 0,-7 2 1,12-3-212,1 1 0,-1 0 1,1-1-1,-1 1 0,1 0 1,-1 0-1,1 0 0,0 0 1,-1 0-1,1 1 0,0-1 1,0 0-1,0 0 0,0 1 1,0-1-1,-1 4 0,0-2-13,1 0-1,0 1 0,0-1 0,0 1 1,1-1-1,-1 1 0,0 6 0,2-1-15,-1 0-1,1 0 0,1 0 0,-1 0 0,6 13 0,-7-20 31,1 1-1,0-1 1,0 0-1,0 0 1,1 0-1,-1 0 0,0 0 1,1 0-1,-1 0 1,1 0-1,0 0 1,0-1-1,0 1 0,0-1 1,0 1-1,0-1 1,0 0-1,0 0 1,0 0-1,0 0 1,1 0-1,-1 0 0,0-1 1,1 1-1,-1-1 1,5 1-1,-2-1 8,1-1 1,-1 1-1,0-1 0,1 0 1,-1 0-1,0 0 0,0-1 0,0 0 1,0 0-1,0 0 0,7-5 1,16-9 285,-28 15-107,-3 17-298,3 2-202,1 1 1,6 30 0,-6-43 254,1 0 1,-1 1-1,1-1 1,0 0-1,1 0 1,0-1-1,0 1 1,0 0-1,0-1 0,1 0 1,7 8-1,-9-11 54,0-1-1,0 0 1,0 0 0,0 0-1,0 0 1,0 0-1,0 0 1,0-1-1,0 1 1,0-1-1,0 1 1,1-1-1,-1 0 1,0 0-1,0 0 1,1 0 0,-1 0-1,0-1 1,0 1-1,3-1 1,-3 0-506,0 1 1,0-1 0,0 0-1,0 0 1,-1 0 0,1 0-1,0 0 1,0 0 0,-1 0-1,1 0 1,0-1 0,-1 1-1,2-2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9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7808,'0'-3'8755,"1"9"-5093,1 0-4704,8 9 2074,4 8-528,-1 0-1,-1 0 0,11 31 1,14 75-66,-23-74-484,31 78 0,-42-126-89,4 7-2156,-6-14 2116,-1 0 0,1 0 0,-1 0 0,0 1 0,1-1 0,-1 0 0,1 0 0,-1 0 0,1 0 0,-1 0 0,0 0 0,1-1 0,-1 1 0,1 0 0,-1 0 0,0 0 0,1 0 0,-1 0 0,1-1 0,-1 1 1,0 0-1,1 0 0,-1-1 0,0 1 0,1 0 0,-1 0 0,0-1 0,0 1 0,1 0 0,-1-1 0,0 1 0,0-1 0,1 1 0,-1 0 0,0-1 0,6-5-3883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05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 8448,'-13'-9'9706,"13"10"-9675,0 0-1,1 0 1,-1 0-1,1 0 1,-1 0-1,1 0 1,0-1-1,-1 1 1,1 0-1,0 0 1,-1-1-1,1 1 1,0 0-1,0-1 1,0 1-1,1 0 1,5 4 159,18 15 202,-7-6-231,0 0 0,19 22 0,68 94 214,-17-17-2972,-23-45-6578,-54-59 5890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3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164 315 7296,'0'1'176,"0"-1"0,0 0 0,0 1 0,0-1 1,0 0-1,0 1 0,0-1 0,0 0 0,0 1 0,1-1 1,-1 0-1,0 1 0,0-1 0,0 0 0,0 0 0,1 1 1,-1-1-1,0 0 0,0 1 0,0-1 0,1 0 0,-1 0 0,0 0 1,0 1-1,1-1 0,-1 0 0,1 1 153,0 0 0,0 0 0,-1-1 0,1 1 0,0 0 0,-1 0 0,1 0 0,0 0 1,-1 0-1,0 0 0,1 0 0,-1 1 0,1-1 0,-1 0 0,0 1 0,-1-2-67,-1 1-1,1-1 1,-1 0 0,1 0 0,-1-1-1,1 1 1,-1 0 0,1 0 0,0-1 0,-1 1-1,-1-1 1,-2-2-86,1 0 0,0-1 0,0 1 0,0-1 1,1 1-1,-1-1 0,1 0 0,0-1 0,0 1 0,-2-5 0,-4-9 357,-9-24 0,7 13-219,-17-29 24,-19-51-137,47 108-203,-1 0 1,1 0-1,-1-1 0,1 1 1,0 0-1,0 0 1,0 0-1,0 0 0,-1 0 1,1 0-1,1 0 1,-1-1-1,0 1 0,0 0 1,0 0-1,1 0 1,-1 0-1,0 0 0,1 0 1,-1 0-1,1 0 1,-1 0-1,1 0 0,0 0 1,-1 0-1,1 0 0,0 1 1,0-1-1,1-1 1,-1 1-4,0 1 1,1-1 0,-1 1 0,0-1 0,1 1-1,-1 0 1,0-1 0,1 1 0,-1 0 0,1 0-1,-1 0 1,1 0 0,-1 0 0,0 1 0,1-1-1,-1 0 1,1 0 0,-1 1 0,0-1-1,1 1 1,-1 0 0,0-1 0,2 2 0,21 18-812,-21-16-6,0-1 0,1 0-1,-1 0 1,1 0 0,7 3-1,-10-5 20,0-1 0,1 0-1,-1 1 1,0-1 0,0 0-1,0 0 1,1 0-1,-1 0 1,0-1 0,2 1-1,4-3-2694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4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44 145 8064,'21'-3'8679,"-18"2"-8608,0 0-1,0 0 1,-1 0 0,1-1-1,-1 0 1,1 1 0,-1-1 0,0 0-1,0 0 1,1 0 0,-1 0-1,-1-1 1,4-3 0,-3 3 25,0 1-1,0-1 1,-1 0 0,1 0 0,-1 1-1,1-1 1,-1 0 0,0 0 0,0 0-1,-1 0 1,1-1 0,0 1 0,-1 0-1,0 0 1,0 0 0,0-1-1,-1-4 1,0 5-38,1 0 0,-1 1-1,0-1 1,-1 1 0,1 0-1,0-1 1,-1 1 0,1 0-1,-1 0 1,0 0-1,0 0 1,0 0 0,0 0-1,0 0 1,0 1 0,0-1-1,-1 1 1,1 0 0,0-1-1,-1 1 1,-3-1 0,3 1-14,-2-1 90,1 0 0,-1 1 0,0 0 0,0-1 0,-10 0 0,14 2-121,0 0 0,0 1 0,0-1 0,-1 0-1,1 0 1,0 0 0,0 1 0,0-1 0,0 1 0,0-1-1,0 1 1,-1-1 0,1 1 0,0 0 0,1-1-1,-1 1 1,0 0 0,0 0 0,0 0 0,0 0-1,1 0 1,-1 0 0,0 0 0,1 0 0,-1 0-1,0 0 1,1 0 0,0 0 0,-1 0 0,1 0 0,-1 2-1,0 4 3,-1 1-1,2 0 1,-1 0-1,1-1 1,0 1-1,0 0 1,3 15 0,1-6-3,0 1 1,9 22 0,-10-33-3,1 0 0,-1 1-1,1-1 1,0 0 0,1-1 0,0 1 0,0-1-1,0 0 1,1 0 0,-1-1 0,2 1 0,9 6-1,-12-10-5,-1 0 0,1 0 0,0 0 0,1 0-1,-1-1 1,0 1 0,0-1 0,1 0 0,-1 0-1,1-1 1,-1 1 0,0-1 0,1 0 0,-1-1-1,1 1 1,-1-1 0,1 1 0,-1-1 0,0 0-1,1-1 1,-1 1 0,0-1 0,8-4 0,-5 1-803,1 0 0,12-11 0,1-4-3732,-10 9-50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5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377 456 6528,'10'3'8075,"-20"-3"-3271,5-1-4436,-1 1 0,1-1 0,0 0-1,-8-3 1,-5-1-57,4 1-266,1-1 1,0 0 0,0 0 0,0-2-1,0 1 1,1-2 0,0 1 0,1-2 0,0 0-1,0 0 1,1-1 0,-18-21 0,7 4-47,1-1 0,1-1 1,2-1-1,-17-40 1,26 53-24,1 0 1,1 0-1,0-1 1,-6-36-1,12 53 25,0 0-1,0 0 1,0 0-1,0 0 0,0 0 1,0 0-1,0 0 1,0 0-1,0-1 1,0 1-1,1 0 0,-1 0 1,0 0-1,1 0 1,-1 0-1,1 0 0,-1 0 1,2-1-1,-2 2-1,1-1-1,0 1 1,-1 0-1,1-1 1,0 1-1,-1 0 1,1 0-1,0-1 1,-1 1-1,1 0 1,0 0-1,-1 0 1,1 0-1,0 0 1,0 0-1,-1 0 1,1 0-1,0 0 0,0 0 1,0 1-1,5 1-64,0 0 0,0 0 0,-1 1 0,11 7 0,-14-9 15,113 79-2912,-97-66 1452,-1 1 0,-1 1 1,-1 1-1,16 21 0,-14-16-1278,-1-2-187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7552,'6'3'3424,"4"-10"-2112,-7 5 96,4-4-64,2-3 32,4-2-449,2-1-191,5 2-416,3-2-192,-1 1-96,4 2-256,-1 3 0,1 0-960,0 1-415,-3-2-1089,-1 2-448,0-4-320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87 8064,'0'-1'270,"-1"0"1,1 0 0,-1 1-1,0-1 1,1 0 0,-1 1-1,0-1 1,0 0-1,1 1 1,-1-1 0,0 1-1,0 0 1,0-1 0,0 1-1,0 0 1,1-1 0,-1 1-1,0 0 1,0 0-1,0 0 1,0 0 0,0 0-1,0 0 1,0 0 0,0 0-1,0 0 1,-1 1 0,1-1-199,0 1 1,0 0 0,1 0-1,-1 0 1,0 0 0,1 0-1,-1 0 1,1 0 0,-1 0-1,1 0 1,0 0 0,-1 0 0,1 0-1,0 0 1,0 0 0,-1 0-1,1 1 1,0-1 0,0 0-1,0 0 1,1 0 0,-1 0-1,1 2 1,0 6-46,0-1 0,1 0 0,1 1 0,0-1 0,0 0-1,0 0 1,1-1 0,0 1 0,0-1 0,1 0 0,0 0 0,7 7 0,-10-11 35,0-1 0,1 1 0,0-1 0,-1 0 0,1 0 0,0 0 0,0 0-1,0-1 1,0 1 0,0-1 0,0 0 0,1 0 0,-1 0 0,0 0 0,1 0 0,-1-1 0,0 0 0,1 1 0,-1-1 0,1 0 0,-1-1 0,1 1 0,-1-1 0,0 1 0,1-1 0,-1 0 0,0 0 0,0-1 0,0 1 0,1-1 0,-2 1 0,6-4 0,-6 3 29,0 0 1,0 0 0,0 1 0,0-2-1,0 1 1,-1 0 0,1 0 0,0 0-1,-1-1 1,0 1 0,0-1 0,0 1 0,0-1-1,0 0 1,0 1 0,0-1 0,-1 0-1,0 1 1,1-1 0,-1 0 0,0 0-1,0 1 1,0-1 0,-1 0 0,0-5-1,-2-3 81,0 0-1,-1 0 0,0 0 1,-10-19-1,10 22-124,0 0 0,-1 1 0,0 0-1,0 0 1,-1 0 0,-7-6 0,10 10-159,1 1 0,-1 0-1,0 0 1,1 0 0,-1 0 0,0 0 0,0 1 0,0-1 0,-1 1 0,1 0 0,0 0-1,0 0 1,-1 1 0,1-1 0,-1 1 0,1-1 0,0 1 0,-6 1 0,8-1-127,0 0 0,0 0 1,0 0-1,-1 1 1,1-1-1,0 0 0,0 1 1,0-1-1,0 1 0,0-1 1,0 1-1,0 0 1,0-1-1,0 1 0,0 0 1,0 0-1,0 0 0,1 0 1,-1 0-1,0 0 1,1 0-1,-1 0 0,0 0 1,1 0-1,-1 0 0,1 0 1,0 0-1,-1 0 1,1 0-1,0 0 0,0 1 1,-1-1-1,1 0 0,0 0 1,0 0-1,1 1 1,-1-1-1,0 2 0,3 5-3387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7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8 8448,'-2'-1'517,"1"0"-1,0 0 1,0 1 0,-1-1 0,1 0 0,-1 1 0,1-1 0,-1 1-1,1 0 1,-1-1 0,1 1 0,-1 0 0,1 0 0,-1 0-1,1 0 1,-3 0 0,-1 0 968,4 1-1451,1-1-1,-1 0 1,1 0-1,0 1 0,-1-1 1,1 0-1,-1 0 1,1 1-1,0-1 0,-1 0 1,1 1-1,0-1 1,-1 1-1,1-1 0,0 0 1,0 1-1,-1-1 1,1 1-1,0-1 0,0 1 1,0-1-1,0 1 0,-1-1 1,1 1-1,0-1 1,0 1-1,0-1 0,0 1 1,0-1-1,1 1 1,-1 16 34,1-10-33,0 0-1,1-1 0,-1 1 0,1 0 1,1-1-1,-1 1 0,1-1 0,0 0 0,1 0 1,-1 0-1,7 7 0,-10-12-34,0-1 0,0 0 0,0 0-1,0 0 1,0 0 0,0 0 0,0 0 0,0 0-1,0 0 1,0 0 0,0 0 0,0 0 0,0 0 0,0 0-1,0 0 1,0 0 0,0 0 0,1 0 0,-1 0 0,0 0-1,0 0 1,0 0 0,0 0 0,0 0 0,0 0 0,0 0-1,0 0 1,0 0 0,0 0 0,0 0 0,0 0-1,0 0 1,0 0 0,0 0 0,0 0 0,1 0 0,-1 0-1,0 0 1,0 0 0,0 0 0,0 0 0,0 0 0,0 0-1,0 0 1,0 0 0,0 0 0,0 0 0,0 0 0,0 0-1,0 0 1,0 0 0,0 0 0,0 0 0,0 0-1,0 0 1,0-1 0,0 1 0,0 0 0,0 0 0,0 0-1,0 0 1,0-6 79,-2-7 120,0 11-142,1-1-1,-1 1 1,1 0 0,-1 0 0,0 0-1,0 0 1,0 0 0,0 1 0,0-1 0,0 1-1,-1-1 1,-3-1 0,6 3-22,-1-1-1,0 1 1,0 0-1,0 0 0,1 0 1,-1-1-1,0 1 1,0 0-1,0 0 1,1 0-1,-1 0 1,0 0-1,0 0 1,0 1-1,1-1 1,-1 0-1,0 0 1,-1 1-1,1 0-27,1-1-1,-1 1 0,0 0 1,0-1-1,1 1 0,-1 0 1,1 0-1,-1-1 0,1 1 0,-1 0 1,1 0-1,-1 0 0,1 0 1,0 0-1,-1 0 0,1 0 1,0 0-1,0 0 0,0 1 1,-1 5-21,1-1 0,0 0-1,0 1 1,0-1 0,1 0 0,0 1 0,1-1 0,-1 0 0,1 0 0,0 0 0,1 0 0,-1 0 0,1 0 0,0-1 0,1 1 0,-1-1 0,1 0 0,0 0-1,0 0 1,1-1 0,-1 1 0,1-1 0,0 0 0,7 3 0,-7-3 27,1-1 0,0 1 0,1-1 0,-1-1 0,0 0 0,1 0 0,-1 0 0,1 0 0,0-1 0,0 0 0,-1-1 0,1 1 0,0-1 0,0-1 0,0 1 0,0-1 0,-1 0 0,1-1-1,0 0 1,-1 0 0,1 0 0,7-5 0,-1 0-786,22-8-1,-19 11-3277,2 1-4313,-6 1 3559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94 7040,'-3'-5'1135,"-1"-3"-108,5 0 3813,-5 21-2610,5-1-1976,0-1 1,0 1-1,1-1 1,1 1-1,5 15 1,-6-20-165,1 1 0,0-2 0,0 1 0,1 0-1,0-1 1,0 1 0,0-1 0,1 0 0,8 7 0,-11-11-55,-1-1-1,1 1 1,0-1-1,0 0 1,0 1-1,0-1 1,0 0-1,0 0 1,0-1-1,1 1 1,-1 0-1,0-1 1,0 1-1,1-1 1,-1 0-1,0 0 1,1 0-1,3 0 1,-3-1 62,0 0 0,0 0 0,0 0 0,0 0 0,0-1 0,0 1 1,0-1-1,0 0 0,0 1 0,-1-2 0,1 1 0,1-2 0,2-3 173,0 1 0,-1-1 0,0 0 0,-1 0 0,0 0 0,0-1 0,0 1 1,-1-1-1,4-12 0,-6 15-128,0-1 0,-1 0 1,1 0-1,-1 1 0,0-1 1,0 0-1,-1 0 0,0 0 0,0 1 1,0-1-1,-1 0 0,0 1 1,0-1-1,0 1 0,-4-6 1,4 7-208,-1-1 0,-1 1 0,1 0 1,0 0-1,-1 0 0,0 0 1,-5-4-1,6 5-411,-1 1 0,0 0-1,0-1 1,0 1 0,0 1 0,0-1 0,0 1-1,0-1 1,-6 0 0,5 3-1774,14 9-4860,0-5 3708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28 10240,'3'-5'1327,"3"-7"688,-5 1 2365,-8 23-1223,4-7-2991,3-4-161,-2 3 29,0 1 0,0 0 0,0 0 0,-2 11 0,4-15-48,0 1 0,0 0 0,0-1 0,0 1 0,0-1 0,0 1 0,0-1 0,1 1 0,-1-1 0,1 1 0,-1-1 0,1 1 0,-1-1 0,1 1 0,0-1 0,0 0 0,0 0 0,0 1 0,0-1-1,0 0 1,2 2 0,0 0-112,0-1-1,0 0 1,1 0-1,-1 0 1,1-1-1,-1 1 1,1-1-1,0 1 1,-1-1-1,8 1 1,2-1-111,24 0 0,-30-1 326,-6 0-2,0 0 0,0 0 0,0 0 0,0 0 0,0 0 0,0 1 0,0-1 0,0 0 0,0 0 0,0 1 0,0-1 0,0 1 0,0-1 0,0 0 0,-1 1 0,1 0 0,0-1-1,0 1 1,0 0 0,0-1 0,-1 1 0,1 0 0,0 0 0,0 0 0,-1 1 1,1 0 0,0-1 0,-1 1 0,0 0 0,1 0 0,-1-1 1,0 1-1,0 0 0,0 0 0,0-1 0,0 1 0,0 0 0,-1 1 0,-1 4-96,0 0 0,0-1-1,0 1 1,-1-1 0,0 0 0,-5 7 0,8-12-82,-11 18-1989,11-19 1814,-1 1 0,1-1 1,0 1-1,0-1 1,-1 1-1,1-1 0,0 1 1,0-1-1,0 1 1,0 0-1,0-1 0,0 1 1,0-1-1,0 1 1,0-1-1,0 1 0,0 0 1,0-1-1,0 1 1,0-1-1,0 1 0,1-1 1,-1 1-1,0 0 1,0-1-1,1 1 0,-1-1 1,0 1-1,1-1 0,-1 0 1,0 1-1,1 0 1,5 1-3592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65 7296,'-1'-3'781,"-1"1"1,0-1-1,0 0 1,0 1-1,-1-1 1,1 1-1,-5-4 1,-7-6 3216,14 11-3979,0 1 1,-1 0-1,1 0 0,0 0 0,0 0 1,0 0-1,0 0 0,0 0 0,0 0 1,0 0-1,0-1 0,0 1 0,0 0 1,-1 0-1,1 0 0,0 0 0,0 0 1,0 0-1,0 0 0,0 0 0,0 0 1,0 0-1,-1 0 0,1 0 0,0 0 1,0 0-1,0 0 0,0 0 0,0 0 1,0 0-1,0 0 0,-1 0 0,1 0 0,0 0 1,0 0-1,0 0 0,0 0 0,0 0 1,0 0-1,0 1 0,0-1 0,-1 0 1,1 0-1,0 0 0,0 0 0,0 0 1,0 0-1,0 0 0,0 0 0,0 1 1,-2 8 393,3 14-277,1-18-145,-1 0 0,1 0-1,0-1 1,1 1 0,-1 0 0,1-1 0,0 1 0,0-1 0,0 0 0,1 0 0,6 5 0,-7-6-10,0 0 1,1 0 0,-1-1-1,1 1 1,-1-1 0,1 0-1,0 0 1,0 0 0,0-1-1,0 0 1,1 1 0,-1-1-1,0-1 1,7 2 0,-10-2 22,0 0 1,0 0 0,0 0-1,0 0 1,0 0 0,0 0-1,0-1 1,0 1 0,0 0-1,0 0 1,0-1 0,0 1-1,0 0 1,0-1 0,0 1 0,0-1-1,-1 0 1,1 1 0,0-1-1,0 0 1,0 1 0,-1-1-1,1 0 1,0 0 0,0-1-1,0 0 8,-1 0-1,1 1 0,-1-1 0,0 0 1,0 1-1,0-1 0,0 0 1,0 0-1,0 1 0,0-1 0,-1 0 1,1 1-1,-1-1 0,0-2 1,-2-4 5,-1 0 1,0 0-1,-1 0 1,-8-12-1,8 14-4,0 0-1,-1 0 0,1 1 0,-14-10 0,16 12 6,0 1-1,-1 0 0,1 0 0,-1 1 0,1-1 0,-1 1 0,0-1 1,1 1-1,-1 0 0,0 1 0,-7-2 0,10 3-45,0-1 0,-1 0-1,1 0 1,0 1 0,-1-1 0,1 1 0,0-1-1,0 1 1,0 0 0,0-1 0,-1 1-1,1 0 1,0 0 0,0 0 0,0 0-1,1 0 1,-1 0 0,0 0 0,0 0 0,0 0-1,1 0 1,-1 0 0,1 1 0,-1-1-1,0 3 1,0-3-203,1 1 0,-1-1-1,1 1 1,-1 0 0,1 0-1,0-1 1,0 1 0,0 0 0,0-1-1,0 1 1,0 0 0,0 0-1,1-1 1,-1 1 0,0 0-1,1-1 1,0 1 0,-1-1 0,3 4-1,-3-5 59,0 1 0,1-1-1,-1 1 1,0-1 0,1 0-1,-1 1 1,1-1 0,-1 0-1,1 1 1,-1-1 0,1 0-1,-1 0 1,1 1 0,-1-1-1,1 0 1,-1 0 0,1 0-1,-1 0 1,1 0 0,0 0-1,-1 0 1,1 0 0,0 0-1,6 0-2956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49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87 9856,'-8'-18'9603,"7"25"-8311,1 25-791,2 0 0,2 0 0,7 32 0,-6-41-348,2-1 0,0-1 0,1 1 1,1-1-1,13 21 0,-18-35-121,0 0-1,1 0 1,0-1 0,1 0-1,-1 0 1,1 0 0,0 0-1,1-1 1,-1 0 0,15 7-1,-18-10 16,0 0-1,1-1 1,-1 0 0,1 0-1,-1 0 1,1 0-1,0 0 1,-1-1-1,1 0 1,0 1-1,0-2 1,-1 1 0,1 0-1,0-1 1,-1 1-1,1-1 1,0 0-1,-1 0 1,1-1-1,-1 1 1,1-1-1,-1 1 1,0-1 0,0 0-1,0-1 1,4-2-1,0-2 73,0 0 0,0-1-1,0 0 1,-1-1 0,0 1-1,-1-1 1,0 0 0,0 0-1,-1-1 1,0 1 0,-1-1-1,0 0 1,3-18 0,-4 14-35,-1 1 0,0-1 0,0 0 0,-1 0 0,-1 1 0,-1-1 0,0 0 0,0 1 0,-9-27-1,7 32-103,0 0-1,-1 0 0,0 0 0,0 1 0,0-1 1,-1 1-1,0 0 0,-1 1 0,1 0 0,-1 0 0,0 0 1,-1 1-1,-10-6 0,7 4-270,-1 1 0,1 1 0,-1 0-1,-1 1 1,1 0 0,0 1 0,-1 0 0,-23-2 0,33 5 19,1 0 1,-1-1-1,1 1 1,0 0-1,-1 0 1,1 1-1,-1-1 1,1 0-1,0 1 1,-1-1 0,1 1-1,0 0 1,0 0-1,-1 0 1,1 0-1,0 0 1,0 1-1,0-1 1,-2 3-1,1 1-2544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1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124 201 8960,'2'5'1232,"2"7"9119,-6-12-10203,1-1 0,-1 0 0,0 0-1,1 0 1,-1 0 0,1 0 0,-1 0 0,1 0-1,0 0 1,0-1 0,-1 1 0,1 0-1,0-1 1,0 1 0,0-1 0,-1-2-1,-3-4 195,-47-69 637,18 24-774,32 51-205,0-1 1,1 0 0,-1 0 0,1 0 0,-1 0 0,1 0 0,0 0-1,0 0 1,1 0 0,-1 0 0,1 0 0,-1-5 0,1 7 1,0 0 0,0 1-1,1-1 1,-1 1 0,0-1 0,0 0 0,0 1 0,0-1 0,1 1 0,-1-1 0,0 1 0,1-1 0,-1 0-1,0 1 1,1-1 0,-1 1 0,1 0 0,-1-1 0,1 1 0,-1-1 0,1 1 0,-1 0 0,2-1 0,-1 0 0,1 1 1,-1 0-1,1 0 1,-1 0 0,1 0-1,-1 0 1,1 0-1,0 0 1,-1 0 0,1 0-1,-1 1 1,0-1-1,1 1 1,1 0 0,9 5-358,0 1 0,-1 0 0,0 1 1,0 0-1,-1 0 0,16 18 0,-6-7-1641,-17-16 1692,25 22-4855,0-2-4380,-15-14 6264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0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8064,'-4'-1'9191,"4"2"-9056,-2 10 2888,2 22-3195,0-29 1173,0 196 400,0-134-4334,0-3-4969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9216,'-16'2'4625,"15"-2"-4560,1 0 1,0 0 0,0 1-1,0-1 1,0 0 0,0 0-1,0 0 1,0 0 0,-1 0-1,1 0 1,0 1 0,0-1-1,0 0 1,0 0 0,0 0-1,0 0 1,0 1 0,0-1 0,0 0-1,0 0 1,0 0 0,0 0-1,0 0 1,0 1 0,0-1-1,0 0 1,0 0 0,0 0-1,0 0 1,0 1 0,0-1-1,0 0 1,0 0 0,0 0-1,0 0 1,0 0 0,1 1-1,-1-1 1,0 0 0,0 0 0,0 0-1,0 0 1,0 0 0,4 4 329,0-1 0,0 0 0,0 0 0,6 2 0,-1 1-483,21 15 402,-2 2-1,46 47 1,1 0-2946,-65-61 1917,-3-3-866,1 1 0,0-1 0,10 6 0,-4-3-1811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9088,'4'5'8917,"15"2"-6074,-15-5-2955,0-1-1,0-1 0,0 1 0,1-1 0,-1 1 0,5-2 0,39-9-369,-19-2-5889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1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8704,'-4'-3'5404,"5"10"-1802,7 9-1535,-7-14-2463,23 49 419,24 50 29,-10-37-3844,-29-52-70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2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7168,'0'0'10047,"2"4"-6792,0 1-4083,10 15 1354,1 0 0,30 33 1,-41-51-501,0 1 0,0-1 0,0-1 0,0 1 0,0 0 0,1 0 0,-1-1 1,1 0-1,-1 1 0,1-1 0,-1 0 0,1 0 0,0 0 0,4 0 0,-4-1-10,-1 0 0,0 0 0,1 0 0,-1 0 0,0-1-1,1 1 1,-1-1 0,0 1 0,0-1 0,1 0 0,-1 0 0,0 0 0,0 0-1,0-1 1,0 1 0,0-1 0,3-2 0,10-7-1272,-12 8-303,0 1 0,1-1 0,-1 1 0,4-6 1,-3 2-2170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2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7552,'-7'0'9116,"7"1"-8779,1 6 3408,13 16-4322,-5-9 1577,141 251-693,-134-238-396,-9-14-212,14 22-1472,-4-17-4062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3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10368,'6'18'11394,"-4"-18"-11103,0-1-1,1 1 1,-1-1 0,0 1-1,0-1 1,0 0 0,0 0-1,4-2 1,9-6-185,-1 0 0,0-1 0,0 0 0,16-18 0,10-7-1521,66-50-9790,-83 66 6917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88 10496,'-4'-6'6348,"4"6"-5860,0-1 0,0 1 1,-1-1-1,1 0 0,0 1 1,0-1-1,0 1 0,0-1 1,0 0-1,1 0 0,4-19 1740,-1 13-2424,1-1 0,7-11 0,-11 17 244,0 1-1,0-1 1,1 1 0,-1-1-1,0 1 1,1 0 0,-1 0-1,1 0 1,-1 0-1,1 0 1,-1 0 0,1 0-1,0 0 1,0 0-1,-1 1 1,1-1 0,0 1-1,0-1 1,0 1-1,-1 0 1,1 0 0,0 0-1,0 0 1,0 0-1,0 0 1,0 0 0,2 1-1,-1 1 56,0-1 0,0 0-1,0 1 1,0-1 0,-1 1-1,1 0 1,0 0 0,-1 0-1,0 0 1,1 1 0,-1-1-1,0 1 1,0-1 0,0 1 0,2 5-1,3 7 43,0 0 0,-2 1 0,5 20 0,10 25-394,-19-59 172,0 0 1,0 0 0,0 0-1,0 0 1,1 0 0,-1-1-1,1 1 1,-1 0-1,1-1 1,0 1 0,0-1-1,-1 0 1,1 0-1,0 0 1,0 0 0,0 0-1,0 0 1,1 0-1,-1 0 1,0-1 0,4 1-1,5 1 50,1-1 0,-1-1 0,14-1 0,-5 1 83,-7 0 56,0 0 1,0 1 0,0 1 0,0 0 0,20 6-1,-30-7-35,0 0-1,0 0 0,0 0 0,0 0 0,0 1 0,0 0 0,-1-1 1,1 1-1,-1 0 0,1 0 0,-1 0 0,0 1 0,1-1 1,-1 1-1,0-1 0,-1 1 0,1-1 0,0 1 0,-1 0 0,0 0 1,0 0-1,1 0 0,-2 0 0,1 0 0,0 0 0,-1 0 0,1 1 1,-1 4-1,0 6-54,-2 0 0,0 0 1,0 0-1,-1 0 0,-1 0 0,-5 13 0,-38 77-6062,45-100 5408,-3 5-6712,6-19 1973,3-2 1761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10240,'0'19'7981,"2"-1"-3303,7 34-2646,-1 0-1822,16 107-1170,-4-54-7995,-16-90 4385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50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51 13696,'0'-1'419,"0"0"-1,0 0 1,-1 0 0,1 1 0,-1-1 0,1 0 0,-1 0 0,1 1 0,-1-1 0,1 0 0,-1 1 0,1-1 0,-1 0 0,0 1 0,0-1 0,1 1 0,-1-1 0,0 1 0,0 0 0,1-1 0,-1 1-1,0 0 1,0 0 0,0-1 0,0 1 0,-1 0 528,-11 15-515,11-10-446,0 0 1,0-1-1,0 1 0,1 1 0,-1-1 0,1 0 0,0 0 0,1 0 1,-1 7-1,3 49-358,-1-53 338,0 3-50,0-1-1,1 1 1,0-1-1,0 1 1,8 18-1,-8-25 24,1 1-1,-1-1 1,1 1-1,0-1 1,0 0-1,0 0 1,0 0-1,1 0 1,-1-1-1,1 1 1,0-1-1,0 0 1,1 0-1,5 3 1,60 21-250,-49-20 543,-1 1-1,27 13 1,-45-19-47,1 0 1,0-1 0,0 1-1,-1 0 1,1 0-1,-1 0 1,0 1 0,0-1-1,0 1 1,4 4-1,-6-5-136,1-1 0,-1 1 0,1-1 0,-1 1 0,1-1 0,-1 1 0,0-1-1,0 1 1,0-1 0,0 1 0,0-1 0,0 1 0,0-1 0,-1 1 0,1-1 0,0 1 0,-1-1-1,1 1 1,-1-1 0,0 0 0,1 1 0,-1-1 0,0 0 0,-1 2 0,-5 5-10,1 0 0,-1 0 0,-1-1 0,1 0 0,-1-1 1,0 0-1,-11 6 0,0-1-33,-1-1 0,-25 9-1,44-18-18,1-1-1,-1 1 0,1-1 0,-1 0 0,0 0 0,1 1 1,-1-1-1,1 0 0,-1 0 0,0 0 0,1 0 0,-1 0 1,1 0-1,-1 0 0,0 0 0,1 0 0,-1 0 0,1 0 0,-1 0 1,0 0-1,1 0 0,-1 0 0,1-1 0,-1 1 0,0 0 1,1 0-1,-1-1 0,1 1 0,-1 0 0,1-1 0,-1 1 0,1-1 1,0 1-1,-1-1 0,1 1 0,-1-1 0,1 1 0,0-1 1,-1 1-1,1-1 0,0 1 0,0-1 0,-1 1 0,1-1 0,0 0 1,0 1-1,0-1 0,0 1 0,0-1 0,0 0 0,0 1 1,0-1-1,0 0 0,0 1 0,0-1 0,1 0 0,-1-7-62,2 0-1,-1 0 1,5-12-1,-3 12 15,4-20 1,-2-1 0,4-59 0,-9-58 223,-6 56-150,4 78 22,0 0 1,-1 1-1,0-1 1,-1 1-1,-6-16 1,9 26-37,0 0 1,1 0 0,-1 0 0,0 0 0,0 0 0,0 0-1,0 0 1,0 0 0,0 0 0,0 0 0,0 0-1,0 0 1,0 1 0,0-1 0,-1 1 0,1-1 0,-1 0-1,1 1-121,0 0-1,1 0 1,-1 0-1,0 0 1,1 0-1,-1 0 1,0 0-1,1 0 1,-1 0-1,0 0 1,1 0-1,-1 1 1,0-1-1,1 0 0,-1 0 1,1 1-1,-1-1 1,1 0-1,-1 1 1,1-1-1,-1 0 1,1 1-1,-1-1 1,1 1-1,-1-1 1,1 1-1,-1-1 0,1 1 1,0 0-1,-1-1 1,1 1-1,0-1 1,0 1-1,0 0 1,-1-1-1,1 2 1,0-2-170,0 1 1,0 0 0,0-1 0,0 1 0,0 0-1,0-1 1,0 1 0,0-1 0,0 1 0,0 0-1,1-1 1,-1 1 0,0-1 0,0 1 0,1-1-1,-1 1 1,0-1 0,1 2 0,5 6-4737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4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10752,'-10'-4'8533,"14"13"-6795,2 5-1460,2-1-1,-1 1 0,2-1 0,0 0 1,1-1-1,0 0 0,0-1 1,1 0-1,1 0 0,25 17 0,-19-16-873,1-1-1,1-1 1,-1-1-1,1-1 0,1 0 1,0-1-1,26 4 1,-34-8-1605,1-1 0,21 0 0,-19-2-1697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11 197 10112,'-8'-1'8351,"8"1"-8053,-3-10 2675,6-16-3332,-2 21 1154,2-8-573,0 0 1,0 0-1,1 1 0,1-1 1,6-11-1,-9 19-110,0 0 0,1 0 0,0 0 0,0 1 0,0-1 0,1 1 0,-1 0 0,1 0 0,0 1-1,0-1 1,0 1 0,1-1 0,0 1 0,7-3 0,-11 5-61,1 1 0,0-1 0,-1 1 0,1 0 0,0-1 0,-1 1 0,1 0 0,0 0 0,0 0 0,-1 0 0,1 1 0,0-1 0,-1 0-1,1 1 1,0-1 0,-1 1 0,1-1 0,0 1 0,-1 0 0,1 0 0,-1 0 0,0 0 0,1 0 0,-1 0 0,0 0 0,1 0 0,-1 1 0,0-1 0,0 0 0,0 1 0,1 1 0,4 7-9,-1-1 1,-1 1-1,0 0 1,4 12-1,-1-1 46,-1-8-297,-1 2 261,1-1 1,0-1-1,1 1 1,12 16-1,-17-27-186,0 0 0,0 0 0,1 0-1,-1-1 1,1 1 0,0-1 0,0 0 0,0 0 0,0 0-1,0 0 1,0 0 0,0-1 0,1 1 0,-1-1-1,0 0 1,1 0 0,-1 0 0,1 0 0,0-1 0,-1 0-1,1 1 1,-1-1 0,1-1 0,4 1 0,23-10-2861,18-14-6557,-33 16 5496,5-3-306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26 9984,'-2'-3'1043,"1"1"-578,1 1-1,-1 0 1,1-1-1,-1 1 1,0 0-1,1 0 1,-1 0-1,0 0 1,0-1-1,0 1 1,0 0 0,0 0-1,0 0 1,0 1-1,0-1 1,0 0-1,-1 0 1,1 1-1,0-1 1,-1 1-1,1-1 1,-2 0 1125,3 2-1539,0 0 1,0 1-1,0-1 1,0 0-1,0 0 1,0 0-1,0 0 1,1 0-1,-1 0 1,0 0-1,1 1 1,-1-1-1,1 0 1,-1 0-1,1 0 1,1 1-1,-2-1-20,10 14-121,0 0-1,1-1 0,0 0 0,20 18 0,59 45-4118,-45-39-775,-31-27 872</inkml:trace>
  <inkml:trace contextRef="#ctx0" brushRef="#br0" timeOffset="1">4 203 11136,'-3'18'8319,"9"-21"-7647,-2-1 0,9-4-384,-4-1-160,11-2-32,-5 3-64,11-7-32,-7 4-768,11-7-352,-8 4-928,3-5-287,-5-2-2465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6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11392,'-3'-1'8436,"6"7"-5361,9 12-3581,-8-13 1292,-2-1-650,18 26 728,24 29 0,-38-52-854,1 0 1,0 0-1,0 0 1,0-1-1,1 0 1,0-1-1,0 0 0,0 0 1,11 4-1,-15-7-167,1-1-1,0 1 0,0-1 1,0-1-1,0 1 0,0-1 1,0 1-1,0-2 1,7 0-1,-9 1-478,1-1 0,-1 0 0,0 0 0,1 0 0,-1 0-1,0 0 1,0-1 0,5-3 0,14-9-9353,-12 8 5264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2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11648,'-3'-2'6144,"3"7"-2778,6 5-1575,3 1-1275,-1 0 0,0 1 1,0 0-1,11 25 0,-1-1-20,3 2-67,41 58 1,-35-63-754,47 43 0,-1-12-3775,-66-59 2743,0 0 1,0 0-1,10 5 1,10-1-6103,-17-5 3736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7296,'4'169'7550,"28"226"-6141,-1-174-955,5 25-481,2 43 166,5 16-70,4 21-64,-33-222 6,13 119 85,-7 92 150,-17-252-183,10 318 167,-9 28-236,5-19 97,1-8 112,0-13 101,-4-4-384,0-67 75,-5-252 4,11 305-121,2-5 31,7 15-144,3-1-149,1 6 208,4-21 374,0-26-278,-4-48 74,-8-28 65,-13-117-75,-5 0 0,-22 154 0,20-258 62,-38 219 1455,38-229-1331,2 1 1,-1-1 0,1 17-1,4-28-91,-1-1-1,1 1 1,-1-1-1,1 1 0,-1-1 1,1 0-1,-1 0 0,6-1 1,-5 1 63,24-1 398,48-9-1,-17 1-252,163-12 333,1 17-227,11 10 130,43 11 63,-92-3-642,-59-2 128,227 13 408,-9 4-26,18 2-17,-276-24-387,178 19 7,71 34 39,-31 17-59,-225-55-12,135 37-205,120 26 298,-146-44-81,4 1 166,-15-1-59,-140-34-100,73 18 690,-105-24-708,-1 0 0,0 1 0,0-1-1,0 1 1,0 0 0,0 0 0,0 0 0,-1 1-1,1-1 1,-1 1 0,1-1 0,-1 1 0,0 0-1,0-1 1,0 1 0,2 5 0,2 6 102,0-1 1,6 23-1,-9-26-114,67 247-68,-37-61 54,-30-176 0,49 380 107,-7 91 15,-19 8 12,-14-50-28,-9-111-431,-3-271 63,0 133-2419,0 0-5048,3-140 1735,-3-34 2325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38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71 9856,'-2'1'7233,"-1"5"-6509,4 2-509,0 1 0,1-1-1,-1 1 1,6 14 0,-1-5-36,-6-17-166,0-1 0,0 1-1,0-1 1,0 0 0,0 1-1,0-1 1,0 1 0,1-1 0,-1 1-1,0-1 1,0 0 0,1 1-1,-1-1 1,0 0 0,1 1 0,-1-1-1,0 0 1,1 1 0,-1-1-1,0 0 1,1 1 0,6-5 624,-6 2-509,0 0 0,0 0 0,0 0 0,0 0 0,0 0 0,0 0 0,0-3 0,1-3 112,-1-1-1,0 1 1,-1-1-1,0 0 0,0 1 1,-3-14-1,3 19-141,-1 0 0,1 0 0,-1 1 0,0-1 0,0 0 0,0 1 0,0-1 0,-1 0 0,1 1 0,-1 0 0,1-1 0,-1 1 0,0 0 0,0 0-1,0 0 1,0 0 0,0 0 0,-1 0 0,1 1 0,0-1 0,-1 1 0,0-1 0,-2 0 0,4 1-28,-1 1 1,0-1-1,1 1 1,-1 0-1,0-1 1,1 1-1,-1 0 1,0 0-1,1 0 0,-1 0 1,0 0-1,-3 1 1,5-1-66,-1 1-1,0-1 1,0 1 0,0 0 0,1-1-1,-1 1 1,0 0 0,0-1 0,1 1-1,-1 0 1,1 0 0,-1 0 0,1 0-1,-1-1 1,1 1 0,-1 0 0,1 0-1,0 0 1,0 0 0,-1 0 0,1 0-1,0 0 1,0 0 0,0 2 0,-1 9-22,1 1 1,1-1 0,0 0 0,3 17-1,15 50-71,-19-79 87,3 12-22,0-1-1,1 0 1,0-1 0,1 1-1,0-1 1,0 1 0,11 13-1,-15-23 23,-1-1 0,0 0 0,1 1 0,-1-1 0,1 0 0,-1 1 0,1-1 0,-1 0 0,0 0 0,1 1 0,-1-1 0,1 0 0,-1 0 1,1 0-1,-1 0 0,1 0 0,0 0 0,-1 0 0,1 0 0,-1 0 0,1 0 0,-1 0 0,1 0 0,-1 0 0,1 0 0,-1 0 0,1 0 0,-1-1 0,1 1 0,-1 0 0,1 0 0,-1-1 0,0 1 0,1 0 0,-1-1 0,1 1 0,-1 0 0,0-1 0,1 1 0,-1-1 0,0 1 0,1 0 0,-1-2 0,13-20 252,-8 8-128,0 0 0,-1-1-1,-1 1 1,0-1 0,-1 0-1,-1 0 1,0 0 0,-2-26-1,0 33-82,0 1-1,0-1 0,-1 0 1,0 1-1,-5-13 1,5 16-1,1 1 0,-1-1 0,0 1 0,0-1 0,0 1 0,-1 0 0,1 0 1,-1 0-1,1 0 0,-1 1 0,0-1 0,0 1 0,-5-4 0,8 6-36,-1 0-1,1 0 1,-1-1 0,1 1 0,-1 0-1,1 0 1,-1 0 0,1 0-1,-1 0 1,1 0 0,-1 0-1,0 0 1,1 0 0,-1 0-1,1 0 1,-1 0 0,1 0-1,-1 1 1,1-1 0,-1 0-1,1 0 1,-1 0 0,1 1-1,-1-1 1,1 0 0,-1 1-1,1-1 1,0 0 0,-1 1-1,1-1 1,0 1 0,-1-1-1,1 1 1,0-1 0,-1 1-1,1-1 1,0 0 0,0 1-1,-1 0 1,1 0 0,-6 22-17,5-4-11,0 0 0,1 0 0,3 25 0,-1-34 14,0 0-1,0 0 1,0 0-1,1 0 1,1 0-1,0-1 1,9 16-1,-13-24 2,1 1 1,0-1-1,0 0 0,0 1 1,0-1-1,1 0 0,-1 0 1,0 0-1,0 0 0,3 1 1,-4-2 6,1 1 0,-1-1 0,1 0 0,-1 0 0,1 0 0,0 1 1,-1-1-1,1 0 0,-1 0 0,1 0 0,0 0 0,-1 0 1,1 0-1,0 0 0,-1 0 0,1-1 0,-1 1 0,1 0 0,1-1 1,-1 0 6,0 0 0,1 0 0,-1 0 0,0 0 0,0-1 0,0 1 0,0-1 1,0 1-1,0-1 0,0 1 0,0-1 0,0 1 0,-1-1 0,1 0 0,-1 1 0,1-1 1,-1 0-1,1-2 0,-1 0 22,3-10-2,-1 0 1,0 0-1,-1-16 0,-1 27-15,0 0 0,0 0 0,0-1 0,-1 1 1,1 0-1,-1 0 0,0 0 0,0 0 0,0 0 0,0 0 0,-1 0 0,1 0 1,-1 0-1,0 0 0,0 1 0,0-1 0,0 1 0,0-1 0,0 1 0,-3-2 1,3 3-10,1 0 1,0 0-1,0 0 1,-1 1 0,1-1-1,0 0 1,-1 1-1,1-1 1,0 1 0,-1-1-1,1 1 1,-1 0 0,1-1-1,-1 1 1,1 0-1,-1 0 1,1 0 0,-1 0-1,1 0 1,-1 1-1,1-1 1,-3 1 0,2 0-2,1 0 0,0 0 0,-1 0 0,1 1 0,-1-1 0,1 0 0,0 1 0,0-1 0,0 1 0,0-1 0,0 1 0,0 0 0,0-1 0,1 1 0,-2 3 0,0 3-38,0 0 0,1 0-1,-1 0 1,2 1-1,-1-1 1,2 17-1,0-18-224,0 0-1,1 0 1,3 12 0,-4-17 13,-1-1 1,1 0-1,-1 1 1,1-1 0,-1 0-1,1 0 1,0 0-1,-1 1 1,1-1 0,0 0-1,0 0 1,0 0-1,0 0 1,0 0 0,0-1-1,0 1 1,0 0-1,1 0 1,-1-1 0,0 1-1,0-1 1,1 1-1,-1-1 1,0 1 0,1-1-1,1 0 1,6 0-3366,6-2-1477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39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 9856,'-2'0'330,"1"-1"1,0 1-1,0 0 1,-1 0-1,1 0 0,0 1 1,-1-1-1,1 0 1,0 0-1,0 1 1,-1-1-1,1 0 1,0 1-1,0 0 1,0-1-1,0 1 0,0-1 1,0 1-1,0 0 1,0 0-1,0 0 1,0 0-1,0 0 1,0 0-1,0 0 1,0 1-1,-2 1 31,1 0 1,0 1-1,0-1 0,0 1 1,0 0-1,1 0 0,-2 6 1,-2 14 121,1 0 0,2 1 1,0 0-1,2-1 0,1 1 0,0-1 1,2 1-1,7 27 0,-4-29-411,1 0-1,0 0 0,2 0 1,1-1-1,1-1 0,0 0 1,2 0-1,20 25 1,-26-37-78,1-1 1,0 0 0,0 0 0,15 10 0,-18-15 14,-1 0-1,1 0 1,-1-1 0,1 0 0,0 0 0,0 0-1,0 0 1,0-1 0,1 0 0,-1 0 0,8 0 0,-11-1-86,-1 0 0,0 0 0,0 0 0,0 0 1,0 0-1,0 0 0,0 0 0,0 0 1,0-1-1,0 1 0,1 0 0,-1-1 1,0 1-1,0-1 0,-1 1 0,1-1 1,0 0-1,0 1 0,0-1 0,0 0 0,1-1 1,-1 0-858,0 0-1,0-1 1,0 1 0,-1-1 0,1 1 0,0-1 0,-1-4 0,1 7 698,2-15-5075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39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11520,'2'-4'6531,"-4"15"-833,2-8-5616,0 59 898,8 64 0,-1-23-981,-2-18-1427,-3-53-497,-3-26-1190,-3-22-1669,3 4 1350,-3-5-438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0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11392,'-3'2'2888,"3"-1"-2625,0-1 0,0 0-1,0 1 1,-1-1-1,1 0 1,0 1 0,0-1-1,0 0 1,0 1-1,0-1 1,0 0 0,0 1-1,0-1 1,0 1 0,5 8 2113,15 5-903,117 55 559,-114-58-3995,40 26 0,-31-20-2778,-19-10 251</inkml:trace>
  <inkml:trace contextRef="#ctx0" brushRef="#br0" timeOffset="1">330 58 11008,'0'11'4128,"4"-8"-3200,0 5 479,-4-1 97,4 0-416,0 4-64,5 0-672,-1 0-192,0 0-128,0 0-128,1-5 64,-1 1-960,0 2-384,0-7-864,-4 2-255,5 0-2145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50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 9600,'-6'-3'12576,"5"3"-12253,2 11 3222,9 21-6412,-8-26 3743,0 0-1535,-1-3-539,0 0-1,0 0 0,1 0 1,-1 0-1,3 4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0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11648,'1'2'6785,"3"4"-4696,-1-2-1869,0 0 0,1-1 0,0 1 1,0-1-1,0 0 0,0 0 0,0-1 0,1 1 0,-1-1 0,8 3 1,7 2-378,27 5 1,-20-6 298,57 20-3773,-55-16-2461,-13-7 183,-5-2 1488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1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17 200 10624,'5'13'8166,"13"18"-5276,1 2-1867,77 172 839,-46-76-3539,-34-86-1820,-15-42 3230,-1 0 0,0-1 0,0 1-1,1 0 1,-1-1 0,1 1 0,-1 0-1,1-1 1,-1 1 0,1 0 0,-1-1-1,1 1 1,-1-1 0,2 2-1,-2-2 86,1 0-1,-1 0 1,0 0-1,0 0 1,1 0-1,-1 0 1,0 0-1,1 0 1,-1 0-1,0 0 1,1-1-1,-1 1 1,0 0-1,1 0 1,-1 0-1,0 0 1,0 0-1,1 0 1,-1-1-1,0 1 0,0 0 1,1 0-1,-1 0 1,0-1-1,0 1 1,0 0-1,1 0 1,-1-1-1,0 1 1,0 0-1,0-1 1,0 1-1,0 0 1,1 0-1,-1-1 1,0 0-1,4-9-3198</inkml:trace>
  <inkml:trace contextRef="#ctx0" brushRef="#br0" timeOffset="1">1 0 11136,'15'6'4209,"6"-1"-2310,10 3 99,-16-2-1147,-4-3-428,0 1 0,-1 0 0,1 1-1,-1 0 1,0 0 0,-1 1-1,1 1 1,13 11 0,-12-6-277,-1 0 1,0 1 0,-1 0-1,-1 0 1,11 21-1,27 78-43,-33-77-136,28 78-1825,-19-34-5542,-15-54 2579,2-6 421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7040,'6'2'9096,"-4"-15"-8225,-1 7-413,0-1 0,0 0 0,-1 1 0,0-1-1,-1-8 1,0-5 694,-1 2 426,0 12-607,2 12-293,0 9-688,1 0 1,0 0-1,1-1 1,1 1-1,0-1 1,1 1-1,1-1 1,9 19-1,-14-32 8,1 0-1,-1 0 1,1 0-1,-1 0 1,1 0-1,0 0 1,-1 0-1,1 0 1,0 0-1,-1 0 1,1 0 0,0-1-1,0 1 1,0 0-1,0-1 1,0 1-1,0-1 1,0 1-1,0-1 1,0 1-1,0-1 1,0 1-1,0-1 1,2 0-1,-2 0 24,0 0 0,0-1 0,0 1 0,0-1-1,0 1 1,0-1 0,0 1 0,0-1 0,-1 0 0,1 1 0,0-1-1,0 0 1,0 0 0,-1 1 0,1-1 0,0 0 0,-1 0-1,1 0 1,-1 0 0,1 0 0,-1 0 0,0 0 0,1 0 0,-1 0-1,1-2 1,0-2 99,0 0-1,-1 0 0,1 0 0,-1 0 1,0 0-1,0 0 0,0 0 1,-1 0-1,0 0 0,0 0 1,0 1-1,-3-9 0,3 10-48,0 0 1,0 0-1,-1 0 0,1 0 0,-1 0 1,0 1-1,0-1 0,0 0 0,0 1 1,0-1-1,-1 1 0,1 0 0,-1 0 1,1 0-1,-1 0 0,0 0 0,0 1 1,0-1-1,-6-2 0,9 4-58,-1 0 1,0 0-1,1 0 0,-1 0 1,1 0-1,-1 1 0,0-1 1,1 0-1,-1 0 0,1 0 1,-1 0-1,1 1 0,-1-1 1,1 0-1,-1 1 0,1-1 1,-1 0-1,1 1 0,-1-1 1,1 0-1,0 1 1,-1-1-1,1 1 0,0-1 1,-1 1-1,1-1 0,0 1 1,-1-1-1,1 1 0,0-1 1,0 1-1,0-1 0,0 1 1,0 0-1,-1-1 0,1 1 1,0-1-1,0 2 0,-1 27-19,1-26 20,0 16-45,5 32-1,-4-43-11,1 0 0,0 0 1,0-1-1,1 1 0,0-1 0,7 14 0,-9-20 40,-1-1-1,0 1 0,0-1 0,1 1 0,-1-1 0,0 1 0,1-1 0,-1 1 0,0-1 0,1 1 0,-1-1 0,1 1 0,-1-1 0,1 0 0,-1 1 0,1-1 0,-1 0 0,1 1 0,-1-1 0,1 0 0,-1 1 0,1-1 0,0 0 0,-1 0 0,1 0 0,-1 0 0,1 0 0,0 0 0,-1 0 0,2 0 0,-1 0 12,0-1-1,0 0 0,0 0 0,-1 1 1,1-1-1,0 0 0,0 0 1,-1 0-1,1 0 0,0 0 1,-1 0-1,1 0 0,-1 0 1,1-2-1,2-6 119,-1 1 0,0-1 0,1-10 0,-3 11 19,1 0 0,-1 0-1,-1 0 1,0 0 0,-2-13 0,2 17-124,0 0 0,0 1 1,0 0-1,-1-1 1,1 1-1,-1 0 0,0 0 1,0 0-1,0 0 1,0 0-1,-1 0 0,1 0 1,-1 1-1,-5-5 0,8 7-21,0 0-1,0-1 0,-1 1 0,1 0 0,0 0 0,-1 0 0,1-1 0,0 1 0,-1 0 0,1 0 0,0 0 0,-1 0 1,1 0-1,0 0 0,-1 0 0,1-1 0,-1 1 0,1 0 0,0 0 0,-1 1 0,1-1 0,0 0 0,-1 0 0,1 0 0,0 0 1,-1 0-1,1 0 0,0 0 0,-1 1 0,1-1 0,0 0 0,-1 0 0,1 0 0,0 1 0,-1-1 0,1 0 0,0 0 1,0 1-1,-1-1 0,1 0 0,0 1 0,0-1 0,0 0 0,0 1 0,-1-1 0,1 0 0,0 1 0,0-1 0,0 0 1,0 1-1,0-1 0,0 0 0,0 1 0,-2 23-56,2-21 41,0 24-262,6 38 0,-5-53 140,2-1 1,-1 0-1,1 0 1,1 0-1,10 20 0,-13-30 128,-1 1 0,1 0 0,0-1 0,0 0 0,0 1 0,0-1-1,0 1 1,0-1 0,1 0 0,-1 0 0,0 0 0,1 0 0,-1 0-1,0 0 1,1 0 0,-1 0 0,1-1 0,0 1 0,-1 0 0,1-1-1,0 1 1,-1-1 0,1 0 0,0 0 0,-1 0 0,1 1 0,0-2-1,0 1 1,-1 0 0,1 0 0,0 0 0,-1-1 0,1 1 0,0-1-1,-1 1 1,1-1 0,-1 0 0,1 0 0,-1 0 0,1 1 0,-1-1 0,1-1-1,-1 1 1,0 0 0,0 0 0,0 0 0,1-1 0,-1 1 0,0-1-1,-1 1 1,1 0 0,0-1 0,0 0 0,-1 1 0,1-1 0,-1 1-1,1-1 1,-1 0 0,1 0 0,-1-2 0,0 0 21,0 0 0,0 1 1,-1-1-1,1 0 0,-1 0 0,0 0 0,0 1 1,0-1-1,-1 0 0,1 1 0,-1-1 1,-3-4-1,1 1-6,0 1 0,-1 0 0,1 1 0,-1-1 0,-10-8 0,14 13 0,0 0 1,0 1-1,0-1 1,0 0-1,0 0 0,0 0 1,-1 1-1,1-1 1,0 1-1,0-1 0,-1 1 1,1-1-1,0 1 1,-1 0-1,1 0 1,-1-1-1,1 1 0,0 0 1,-3 1-1,3-1-3,0 0-1,0 1 1,0 0-1,0-1 1,0 1-1,0-1 1,0 1-1,0 0 1,0 0-1,0 0 0,0 0 1,0-1-1,1 1 1,-1 0-1,0 0 1,1 0-1,-1 0 1,0 2-1,-1 2-5,1 0 0,-1 0 1,1 1-1,0-1 0,0 0 0,1 1 0,-1-1 0,2 10 0,0-6-44,0 0 0,1-1 0,0 1 0,4 11 0,-5-17 41,0-1-1,0 0 1,0 1-1,0-1 0,0 0 1,1 1-1,-1-1 1,1 0-1,0 0 0,0 0 1,0 0-1,-1-1 1,2 1-1,-1 0 1,0-1-1,0 0 0,0 1 1,5 1-1,-6-3 7,0 0 0,0 0 0,1 0 0,-1 0 0,0 0 0,0 0 0,0 0 0,0-1 0,0 1 0,0 0 0,0 0 0,0-1 0,0 1 0,0-1 0,0 1 0,0-1 0,0 0 0,0 1-1,0-1 1,0 0 0,0 1 0,-1-1 0,1 0 0,0 0 0,-1 0 0,1 0 0,0 0 0,-1 0 0,1 0 0,-1 0 0,0 0 0,1-1 0,2-4 59,-1 0 0,0 0 0,0-1 0,0-6 0,0 2 3,-1-1 0,-1 1 0,0-1 0,0 1-1,-2-1 1,1 1 0,-1-1 0,-1 1 0,0 0 0,0 0 0,-1 0-1,0 0 1,-1 1 0,-1 0 0,0 0 0,-10-14 0,15 22-59,0 1-1,0 0 1,-1-1 0,1 1-1,0 0 1,-1 0 0,1 0 0,-1 0-1,1 0 1,-1 0 0,0 0 0,1 0-1,-3 0 1,3 1 0,0 0 0,0 0 1,1 0-1,-1 0 0,0 1 0,0-1 0,1 0 0,-1 0 1,0 0-1,1 1 0,-1-1 0,0 0 0,1 1 0,-1-1 1,0 1-1,1-1 0,-1 1 0,1-1 0,-1 1 1,1-1-1,-1 1 0,1 0 0,-1-1 0,1 1 0,0-1 1,-1 1-1,1 0 0,0 0 0,-1-1 0,1 1 0,0 0 1,0 1-1,-3 9-14,0-1 0,1 2 1,1-1-1,0 0 0,0 0 1,1 0-1,1 0 0,2 13 0,-1-7-10,2-1-1,0 1 0,0-1 1,13 28-1,-15-41 26,0 1 0,0-1 0,1 1 0,-1-1 0,1 0-1,-1 0 1,1 0 0,0 0 0,0-1 0,0 1 0,1-1 0,-1 0 0,1 0-1,-1 0 1,1 0 0,0-1 0,-1 1 0,8 1 0,-9-3 0,1 1 1,-1-1 0,1 0 0,0 0-1,-1 0 1,1 0 0,0 0-1,-1 0 1,1-1 0,-1 1-1,1-1 1,-1 0 0,1 0-1,-1 0 1,1 0 0,-1 0 0,0 0-1,1-1 1,-1 1 0,0-1-1,0 0 1,0 1 0,0-1-1,-1 0 1,1 0 0,0 0-1,-1 0 1,1-1 0,0-2-1,1-2 30,0 0-1,-1 0 0,0 0 0,0 0 1,-1-1-1,0 1 0,0-1 0,-1 1 0,0-1 1,0 1-1,-1-1 0,0 1 0,0 0 1,-1-1-1,1 1 0,-2 0 0,1 0 0,-1 0 1,0 0-1,-1 0 0,1 1 0,-1 0 1,-6-8-1,5 9 15,0 1 1,0-1-1,0 1 1,0 1-1,-10-7 1,13 10-47,1-1 1,0 0 0,0 1-1,0-1 1,-1 0-1,1 1 1,0-1-1,-1 1 1,1 0-1,0-1 1,-1 1-1,1 0 1,-1 0-1,1 0 1,0 0 0,-1 0-1,1 0 1,-1 1-1,1-1 1,0 0-1,-1 1 1,1-1-1,0 1 1,0-1-1,-1 1 1,1 0 0,0-1-1,0 1 1,0 0-1,0 0 1,0 0-1,-2 1 1,0 4-29,0-1-1,0 1 1,0 0 0,1 0 0,0 0-1,0 0 1,1 0 0,-1 0 0,1 7 0,-2 58-2728,3-65 2150,4-19-9352,4 5 4896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4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10624,'2'28'10300,"7"23"-7776,-3-17-1541,7 41 281,9 67 166,0-39-1288,-7-41-220,-5-35-460,-2-6-1985,-6-7-3179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10880,'0'1'616,"0"0"0,0-1-1,0 1 1,0 0 0,1 0 0,-1 0 0,0 0 0,1 0 0,-1 0 0,0-1 0,1 1 0,-1 0 0,2 1 0,11 9 2384,17 4-1920,136 40 835,-118-41-1872,-41-12-231,107 29 345,-76-23-3073,0-3-4046,-22-5 2146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5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48 199 11264,'0'4'4224,"4"3"-3296,5 4 511,-5-4 1,0 4-320,4 4 64,0-2-544,0 5-192,1-3-288,-1-1-128,0 1 0,0-4-544,-4 0-192,5 0-1152,-5-4-384,4 0-3231</inkml:trace>
  <inkml:trace contextRef="#ctx0" brushRef="#br0" timeOffset="1">0 0 9984,'6'4'1289,"-1"0"1,0 0 0,-1 0 0,1 1-1,-1-1 1,0 1 0,7 10 0,-6-7-486,1-1 0,12 13 0,-9-12-433,1 0 0,-1-1 0,18 10 0,6-4-1671,-27-12-364,0 0-1,0 0 0,12 0 0,0-1-4270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5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11648,'2'30'10468,"3"1"-5961,23 61-4784,-23-77 1248,10 29-1034,3-2 1,42 76 0,0-27-3820,-47-72 1263,-11-16 1038,3 5 934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6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10752,'2'-3'8536,"3"6"-6202,5 6-1637,66 74 2372,103 103-378,-162-170-2695,0 0 0,-1 1 0,-1 1 0,23 36 0,-33-46-405,-1 0-1,0 0 1,-1 0-1,1 1 1,-2-1 0,1 1-1,-1 0 1,-1 0-1,1 0 1,-2 0 0,1 0-1,-1 0 1,0 0-1,-1 0 1,-2 12 0,-1-7-1250,0-1 0,-8 18 1,-1-2-3131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6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27 9984,'-1'-2'334,"0"1"1,1-1 0,-1 1-1,0-1 1,0 1 0,0-1-1,0 1 1,-1 0-1,1-1 1,0 1 0,0 0-1,-1 0 1,1 0 0,-1 0-1,1 0 1,-1 0 0,0 1-1,1-1 1,-1 0 0,1 1-1,-1-1 1,0 1-1,0 0 1,1-1 0,-1 1-1,0 0 1,-2 0 0,2 0-189,0 0 1,0 0 0,0 0-1,1 0 1,-1 1 0,0-1-1,0 1 1,0-1 0,0 1-1,1-1 1,-1 1 0,0 0-1,1 0 1,-1 0 0,1 0 0,-1 0-1,1 0 1,-1 1 0,1-1-1,0 0 1,-1 1 0,1-1-1,0 1 1,0-1 0,0 1-1,0 0 1,0 1 0,-1 2-64,1 0 1,1 0-1,-1 0 1,1 0 0,0 0-1,0 0 1,0 0-1,3 9 1,-2-7-26,5 31 122,2 0-1,2 0 1,2-1-1,23 51 0,81 141-322,-105-208 115,9 14-441,2 0 0,1-1 0,27 30 0,-32-44-340,1 0 1,1-2 0,1 0 0,1-1 0,32 20-1,-41-29-229,1-1 0,25 9 0,-16-9-1277,27 3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7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6016,'7'0'9757,"6"5"-7427,12 7-2580,-24-11 631,91 43 1470,-90-44-1819,18 10 147,-1 1-1,0 0 1,0 2 0,-1 0-1,23 22 1,-31-25-34,-1-2 1,2 1 0,-1-1-1,19 10 1,47 20 400,8 5 350,-71-34-807,19 17 0,7 5 64,-10-17-1607,-5-3-5140,-19-4 1768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51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6 8960,'-6'-5'6432,"9"5"-7136,3 0-416,4 3-2880,-1 2-1312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49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1042 0 7552,'-5'3'6600,"-7"-1"-5135,-12 4-1162,2 11 454,18-14-623,0 1-1,0-1 0,-1 1 1,1-1-1,-1-1 0,0 1 0,0-1 1,-10 4-1,2-2-22,1 1 0,-1 0 0,-17 11 1,25-13-120,-11 6 45,0 1 1,1 0-1,0 2 0,-16 15 1,23-21 39,1 0-1,-1-1 1,0 0 0,-1 0 0,1 0 0,-14 4-1,-15 9 139,-3-1-77,31-12-45,0-1 0,0 0 0,-10 3-1,-22 9 145,15-1-145,12-7-48,0 0 0,-1-1-1,-21 7 1,-47 18 140,57-21-59,-10 5-113,19-8 80,-1-1 0,-28 9 0,33-13-57,0 2 1,-21 10-1,-1 1-29,26-12-20,0 1-1,1 0 0,-1 0 1,1 1-1,-12 11 0,-14 9-62,33-25-238,1-1 113,-1 1-1,1-1 0,0 1 1,-1-1-1,1 1 0,0 0 1,0-1-1,-1 1 0,1-1 1,0 1-1,0 0 0,0-1 1,0 1-1,0 0 0,-1-1 1,1 1-1,1 0 1,-1-1-1,0 1 0,0 0 1,0-1-1,0 1 0,1 0 1,5 10-4390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6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1 128,'0'0'0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7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28 120 5888,'-3'-3'14847,"9"19"-14242,-1-4-312,0 1-1,3 15 1,-1 10-178,23 137 143,-24-113 233,24 103 0,-22-146-399,-7-17-61,0 1-1,0 0 1,0 0-1,0 0 0,0 0 1,0 0-1,0 5 1,-1-7-31,0 0 0,0-1 1,0 1-1,1 0 1,-1-1-1,0 1 0,1-1 1,-1 1-1,0 0 0,1-1 1,-1 1-1,1-1 1,-1 1-1,1-1 0,-1 1 1,1-1-1,-1 0 0,1 1 1,-1-1-1,1 1 1,-1-1-1,1 0 0,0 0 1,-1 1-1,2-1 0,14 4-104,-15-4 103,6 2 50,1-1 0,-1-1 0,1 0 0,0 0 0,-1 0 0,1-1 0,0 0 0,-1 0 0,1-1 0,-1 0 0,10-4 0,-12 3 4,1 0-1,-1 0 1,0 0-1,1-1 1,-2 0-1,1 0 1,0 0-1,-1 0 1,0-1-1,0 0 1,0 0-1,0 0 1,-1 0-1,4-8 1,-1-1 45,-1 0 1,0-1 0,-1 0 0,0 0 0,-1 0 0,0-16 0,0-6 107,-4-50 0,0 72-208,-1 0 1,-1 0 0,0 0 0,-1 0-1,0 1 1,-1-1 0,-1 1 0,0 0 0,-1 1-1,-1 0 1,-14-21 0,6 15 4,0 0 0,-1 1-1,-1 1 1,-1 1 0,0 0 0,-28-16 0,37 26 13,1 0 1,-1 1-1,0 0 1,-21-6 0,28 10-74,0 0 0,1 0 0,-1 1 0,0-1 1,0 1-1,0 0 0,0-1 0,0 2 1,0-1-1,1 0 0,-1 0 0,0 1 0,0 0 1,0-1-1,1 1 0,-1 0 0,0 0 1,1 1-1,-1-1 0,1 1 0,-1-1 0,1 1 1,-4 2-1,6-3-81,-1 0-1,0 0 1,0 0 0,1 0 0,-1 0 0,0 0-1,1 0 1,-1 0 0,1 0 0,0 0-1,-1 0 1,1 1 0,0-1 0,0 0 0,-1 0-1,1 0 1,0 0 0,0 1 0,0-1-1,0 0 1,1 0 0,-1 0 0,0 0-1,1 2 1,0-1-313,0 1-1,0-1 1,1 0 0,-1 0-1,0 0 1,1 1-1,0-2 1,-1 1 0,1 0-1,4 3 1,17 9-4498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8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36 11648,'-14'-24'5576,"13"23"-5168,0 0-1,1 0 1,-1 0 0,0 0 0,0 1 0,0-1 0,0 0 0,0 0 0,0 1 0,-1-1 0,1 1 0,0-1 0,0 1 0,0-1 0,0 1 0,-1 0 0,1 0 0,-2-1 0,2 13 142,2 17-984,0-1 1,10 46-1,-6-53-1499,8 22 1,-8-28-787,2 0 0,8 14 0,-7-17-1291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8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27 11904,'-20'-22'4480,"12"18"319,12 8-7039,4-1 1600,8 1-1152,5 3-383,8 4-2305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8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0 14080,'-8'1'1973,"0"-1"0,1 1 0,0 0 0,-13 4 1,12-2-1788,-1 0 1,1 1 0,0-1-1,0 1 1,1 1 0,-13 9 0,19-13-247,-1 0 0,1 0 0,0 0 1,0 0-1,1 0 0,-1 1 1,0-1-1,0 0 0,0 0 0,1 1 1,-1-1-1,1 1 0,-1-1 1,1 0-1,0 1 0,-1-1 0,1 1 1,0-1-1,0 1 0,0-1 1,0 1-1,0-1 0,0 1 0,0-1 1,1 1-1,-1-1 0,1 0 1,-1 1-1,1-1 0,-1 1 0,1-1 1,0 0-1,1 3 0,4 4-235,0 0-1,0 0 0,1 0 0,8 6 1,2 4-90,21 21-108,-26-28 1187,-2-1 0,16 21 1,-25-29-518,0 0-1,0 0 1,0 0 0,0 0 0,-1 0 0,1 1 0,-1-1 0,1 0 0,-1 0-1,0 0 1,0 0 0,0 0 0,0 1 0,0-1 0,-1 0 0,1 0 0,-2 3-1,-1 5 0,0 0-1,-7 12 1,7-15-126,-2 2-18,1-1 0,-1 1 1,-9 11-1,-5 0-1528,-4-7-3735,20-12 2655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3:59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7 12032,'-4'-6'7184,"3"5"-6960,1 1 1,0 0-1,0 0 1,-1 0-1,-1 11 1415,3 18-2086,8 35 769,23 83 0,-9-51-342,50 176-1825,-69-259 1188,0-1 0,1 0 0,1 0 0,8 15-1,-14-26 552,1-1-1,-1 1 0,0-1 0,0 1 1,0-1-1,1 1 0,-1-1 0,0 1 1,0-1-1,1 0 0,-1 1 0,1-1 0,-1 1 1,0-1-1,1 0 0,-1 1 0,1-1 1,-1 0-1,0 0 0,1 1 0,-1-1 1,1 0-1,-1 0 0,1 0 0,-1 0 1,1 0-1,-1 1 0,1-1 0,-1 0 0,1 0 1,0 0-1,-1 0 0,1 0 0,-1-1 1,1 1-1,-1 0 0,1 0 0,-1 0 1,1 0-1,-1 0 0,1-1 0,-1 1 0,0 0 1,1-1-1,-1 1 0,1 0 0,-1-1 1,0 1-1,1 0 0,-1-1 0,8-9-3375</inkml:trace>
  <inkml:trace contextRef="#ctx0" brushRef="#br0" timeOffset="1">0 329 10496,'0'-5'3936,"8"10"-3040,1-5 351,-5 0 33,4-5-416,0-1-32,4-1-416,1-1-160,3 1-160,3 0-576,10-1-224,4 5-992,0-1-351,4 1-2753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0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16 8448,'0'-1'285,"-1"0"0,1 0 0,-1 0 0,1 1 0,-1-1 0,0 0 0,1 0 0,-1 0 0,0 0 0,0 1 0,1-1 0,-1 0 0,0 1 0,0-1 0,0 1 0,0-1 0,0 1 0,0-1 0,0 1 0,0-1 0,0 1 0,0 0 0,0 0 0,0 0 0,0 0 0,0-1 0,0 1-1,0 0 1,-1 1 0,1-1 0,-1 0 0,-3 0-47,1 0 0,-1 1 0,1-1 0,0 1 0,-1 0 0,1 0 0,0 0 0,0 1 0,0 0 0,0 0 0,0 0 0,0 0 0,0 0 0,0 1 0,1-1 0,-1 1 0,1 0 0,-5 6 0,4-3-182,0-1 0,1 1-1,0-1 1,0 1 0,0 0 0,1 0 0,-1 0 0,2 1 0,-1-1 0,1 0 0,0 1-1,-1 9 1,1 9 35,1 0-1,2 27 1,-1-46-79,-1 0 1,1 1-1,1-1 1,-1 0-1,1-1 1,0 1-1,0 0 1,1 0-1,-1-1 1,1 0-1,1 1 1,-1-1-1,1 0 0,6 6 1,-9-9 27,1-1-1,-1 0 1,1 0-1,-1 0 1,1 0-1,-1 0 1,1 0 0,0-1-1,0 1 1,-1 0-1,1-1 1,0 0 0,0 1-1,0-1 1,0 0-1,-1 0 1,1 0-1,0 0 1,2 0 0,-1-1 35,0 0 0,0 0 0,0 0 1,0 0-1,0-1 0,0 1 1,0-1-1,-1 0 0,1 1 0,3-5 1,2-2 144,0 0-1,-1-1 1,0 0 0,0-1 0,5-10 0,-5 7-31,-1 1 1,-1-1-1,0 0 1,5-20-1,5-55 220,-10 58-294,-1 16 95,-4 14-205,1 0 0,-1 0 0,0 0 0,0 0 0,0 0 0,0 0 0,0 0 0,1 0 0,-1 0-1,0 0 1,0 0 0,0 0 0,0 0 0,0 0 0,1 0 0,-1 0 0,0 0 0,0 0 0,0 0 0,0 1 0,0-1 0,1 0-1,-1 0 1,0 0 0,0 0 0,0 0 0,0 0 0,0 0 0,0 0 0,0 0 0,0 1 0,1-1 0,-1 0 0,0 0 0,0 0-1,0 0 1,0 0 0,0 0 0,0 1 0,0-1 0,0 0 0,0 0 0,8 26 176,-4-12-281,1 0 1,9 21-1,-11-28 71,1 0 0,0-1 0,0 1 0,0-1 1,1 0-1,9 10 0,-14-16 32,1 0 1,-1 1 0,0-1-1,1 0 1,-1 0-1,0 0 1,1 1 0,-1-1-1,0 0 1,1 0-1,-1 0 1,0 0-1,1 0 1,-1 0 0,1 0-1,-1 0 1,0 0-1,1 0 1,-1 0 0,0 0-1,1 0 1,-1 0-1,1 0 1,-1 0-1,0 0 1,1 0 0,-1-1-1,0 1 1,1 0-1,-1 0 1,0 0 0,1-1-1,10-12 68,4-21-20,-14 32-55,17-40 47,-16 38-53,0 0 0,0 1 1,1 0-1,-1-1 0,1 1 0,-1 0 0,1 0 1,0 0-1,4-2 0,-6 4 11,0 1 0,0-1 0,1 1-1,-1 0 1,0-1 0,0 1 0,1 0 0,-1 0-1,0 0 1,0 0 0,1 0 0,-1 0 0,0 0-1,0 1 1,1-1 0,-1 0 0,0 1 0,0-1-1,1 1 1,-1-1 0,0 1 0,0-1 0,0 1-1,0 0 1,0 0 0,0 0 0,1 1 0,5 3-26,-1 1 0,10 12 0,-14-15-62,9 10-336,2 2-1492,22 20-1,-8-15-4270,-23-18 4300,0 0 1,1 0-1,-1 0 1,0-1-1,7 1 0,6 2-2076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0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13 10496,'0'-1'328,"-1"0"0,1 0 1,0 1-1,-1-1 0,0 0 0,1 0 1,-1 1-1,1-1 0,-1 1 0,0-1 1,1 1-1,-1-1 0,0 1 1,0-1-1,1 1 0,-1-1 0,0 1 1,0 0-1,0-1 0,1 1 0,-1 0 1,0 0-1,0 0 0,0 0 1,0 0-1,-1 0 0,1 0-41,-1 1 0,0-1 0,0 1 0,1-1 0,-1 1 0,1 0 0,-1 0 0,1 0 1,-1 0-1,1 0 0,-1 0 0,-1 2 0,0 0-160,0 0 1,1 1 0,-1-1-1,1 1 1,-1-1 0,1 1 0,0 0-1,0 0 1,1 0 0,-3 7-1,4-7-119,0 1-1,0-1 0,1 0 1,-1 0-1,1 1 0,0-1 0,0 0 1,1 0-1,-1 0 0,1 0 1,0 0-1,0 0 0,0 0 1,0-1-1,1 1 0,0-1 1,5 6-1,-4-4-178,0-1-1,1-1 1,-1 1-1,1 0 1,0-1 0,-1 0-1,2 0 1,-1-1 0,0 1-1,0-1 1,1 0 0,10 2-1,-12-4-432,0 0-1,0 0 0,0 0 0,0 0 0,0-1 1,0 0-1,0 1 0,0-2 0,6-1 1,5-4-4164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1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66 9088,'0'0'197,"0"0"1,0 1-1,0-1 1,0 0 0,0 1-1,0-1 1,0 0-1,0 1 1,0-1-1,0 0 1,1 1-1,-1-1 1,0 0 0,0 0-1,0 1 1,0-1-1,1 0 1,-1 1-1,0-1 1,0 0-1,0 0 1,1 1 0,-1-1-1,0 0 1,0 0-1,1 0 1,-1 1-1,0-1 1,1 0 0,-1 0-1,1 0 1,12-1 2990,-10-1-2833,0 1 0,0 0 0,0-1 0,0 0-1,0 1 1,4-5 0,-6 5-296,0-1 0,0 1 0,0-1 0,0 0 0,0 1 0,0-1 0,-1 0 0,1 0 0,-1 1 0,1-1 0,-1 0 0,1 0 1,-1 0-1,0 0 0,0 1 0,0-1 0,0 0 0,-1 0 0,1 0 0,-1-2 0,1 3-54,0 0 1,-1 0 0,1 0-1,-1 0 1,1 0-1,-1 0 1,1 0-1,-1 0 1,1 0-1,-1 1 1,0-1-1,1 0 1,-1 0 0,0 1-1,0-1 1,0 1-1,0-1 1,1 0-1,-1 1 1,0-1-1,0 1 1,0 0-1,0-1 1,0 1 0,0 0-1,0 0 1,0 0-1,0-1 1,0 1-1,0 0 1,-1 0-1,1 1 1,0-1-1,0 0 1,0 0 0,0 0-1,-1 1 1,-1 0 11,1 0 1,0 1 0,0-1-1,-1 0 1,1 1-1,0 0 1,0-1 0,1 1-1,-1 0 1,0 0 0,1 0-1,-1 0 1,1 0-1,-1 0 1,1 0 0,-2 4-1,-1 5 342,0-1 0,-3 14 0,6-19-252,0 0 1,0 0-1,0 0 1,1 1-1,-1-1 1,1 0-1,1 0 1,-1 0-1,1 0 0,1 7 1,-1-9-100,0 0 0,0-1-1,1 1 1,-1 0 0,0-1 0,1 1 0,0-1-1,-1 1 1,1-1 0,0 0 0,0 0 0,0 0 0,1 0-1,-1 0 1,0 0 0,1 0 0,0-1 0,-1 1-1,5 0 1,2 2-120,0-2-1,0 1 0,1-1 1,-1-1-1,1 0 0,18 0 1,61-9-3293,-39 3-444,-5 2-1292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51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63 105 10880,'0'0'417,"0"1"0,0-1 0,0 1 0,0 0 0,0-1 0,0 1 0,0-1 0,0 1 0,0 0 0,0-1 0,0 1 1,0-1-1,-1 1 0,1-1 0,0 1 0,0-1 0,0 1 0,-3 2 2085,2-2-2084,0 0-3,0 0 0,0-1 1,0 1-1,0 0 0,-1-1 1,1 1-1,0-1 0,0 0 1,-1 1-1,1-1 0,-2 0 1,1 1-324,1-1 0,0 0 1,-1 0-1,1 0 1,-1 0-1,1 0 1,0 0-1,-1-1 1,1 1-1,0 0 0,-1-1 1,1 1-1,0-1 1,-1 1-1,1-1 1,0 0-1,0 1 1,0-1-1,-1 0 1,1 0-1,0 0 0,0 0 1,0 0-1,-1-1 1,1-2-77,-1 0 0,1 1 0,0-1-1,0 0 1,0 1 0,1-1 0,-1 0 0,1 0 0,0 0 0,0 0 0,0 1 0,1-1 0,-1 0 0,1 0 0,0 1-1,0-1 1,0 0 0,0 1 0,3-5 0,-3 6-21,1 0 0,-1-1 0,1 1 0,0 0 0,0 0 0,0 0 0,0 0 0,0 0-1,0 0 1,0 0 0,1 1 0,-1-1 0,1 1 0,-1 0 0,1 0 0,-1 0 0,1 0 0,0 0 0,0 0 0,-1 1 0,1 0-1,0-1 1,0 1 0,0 0 0,-1 0 0,5 1 0,5 1-44,1 0 1,-1 1-1,0 1 0,0 0 0,18 9 1,-9-2-1097,-1 1-1,22 16 1,-33-21-1602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1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4 198 10624,'-4'-33'7119,"5"35"-6255,10 29 814,26 62-230,-6-24-414,28 101 1,9 21 581,29 31 229,-96-220-1829,0 0 0,-1 0 0,1-1-1,0 1 1,0 0 0,1 0 0,-1-1 0,0 1-1,1 0 1,-1-1 0,0 0 0,1 1 0,0-1-1,-1 0 1,1 1 0,0-1 0,0 0 0,3 1-1,-3-2-5,0 1-1,1-1 0,-1 0 0,0 0 0,0 0 0,0-1 1,0 1-1,0 0 0,0-1 0,0 1 0,0-1 1,0 0-1,0 0 0,0 0 0,0 0 0,0 0 0,0 0 1,2-2-1,1-2 1,0 0 1,0 0 0,0 0-1,-1 0 1,0-1 0,0 0-1,0 0 1,-1 0 0,0 0-1,0 0 1,0-1 0,-1 1-1,0-1 1,0 0 0,1-12-1,0-5 8,-1 0-1,-1 0 0,-3-29 1,1 45-68,0 0-1,0 0 1,-1 0 0,0 1 0,0-1-1,-1 0 1,0 1 0,0-1 0,-6-8-1,8 14 42,-1-1 0,1 1 0,-1 0 0,1 0 0,-1 0 0,0 0 0,0 0 0,0 0 0,0 1-1,0-1 1,-1 1 0,1-1 0,0 1 0,-1 0 0,1 0 0,-1 0 0,1 0 0,-1 0 0,1 1 0,-1-1 0,0 1 0,1-1-1,-1 1 1,0 0 0,1 0 0,-1 1 0,0-1 0,1 0 0,-1 1 0,-4 1 0,-30 14 27,35-15-36,0 0 1,0 0-1,0 0 0,0 1 0,0-1 0,0 1 0,1-1 0,-1 1 0,1 0 0,-1 0 0,1-1 0,-1 1 0,1 0 0,-2 4 0,3-6 16,0 1 0,0-1 1,0 0-1,0 1 0,-1-1 0,1 0 0,0 1 0,0-1 0,0 0 0,0 0 0,0 1 1,0-1-1,0 0 0,0 1 0,0-1 0,0 0 0,0 1 0,0-1 0,0 0 0,1 1 1,-1-1-1,0 0 0,0 1 0,0-1 0,0 0 0,0 0 0,1 1 0,-1-1 0,0 0 1,0 0-1,1 1 0,-1-1 0,0 0 0,1 0 0,-1 1-2,1-1-1,0 0 1,0 0-1,0 0 1,0 0 0,-1 0-1,1 0 1,0 0-1,0-1 1,0 1-1,0 0 1,-1 0 0,2-1-1,2-1-8,0 1 1,-1-1-1,1 0 0,5-5 0,-1-1 11,0-1 0,-1 1 1,0-2-1,10-17 0,18-44 49,-29 54 19,-1 1 0,-1-1 0,0 0 0,-1 1 0,0-2 1,-2 1-1,-1-33 0,-1 29-65,-1 0-1,-1 0 1,-1-1 0,-1 2-1,-14-38 1,13 44-58,-1 1 1,0 0 0,-1 1-1,0 0 1,-1 0-1,0 1 1,-1 0-1,0 0 1,-1 1-1,-12-9 1,15 13 42,-1 0 0,1 1 0,-1 0 1,0 0-1,-1 1 0,1 0 0,-1 0 0,0 1 0,1 1 0,-1-1 1,-1 2-1,1-1 0,0 2 0,0-1 0,-11 2 0,18-1-38,-1 0 0,1 1 0,0 0-1,-1 0 1,1 0 0,0 0 0,0 0 0,0 1 0,0-1-1,0 1 1,0 0 0,0 0 0,0 0 0,1 0-1,-1 0 1,1 1 0,0-1 0,-1 1 0,1 0 0,0 0-1,1-1 1,-1 1 0,0 0 0,-1 5 0,2-3-235,-1-1 0,2 0 0,-1 0 0,0 0 0,1 1-1,0-1 1,0 0 0,0 1 0,0-1 0,1 0 0,0 0 0,-1 1 0,2-1 0,-1 0 0,0 0 0,1 0 0,0 0 0,0 0 0,3 4 0,3 2-1182,0-1 0,0 0 0,1 0 0,12 9 0,-12-11 462,26 22-3291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2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27 234 12544,'0'1'243,"0"-1"1,1 1-1,-1 0 1,0-1-1,0 1 1,1-1-1,-1 1 1,1-1-1,-1 0 1,0 1-1,1-1 1,-1 1 0,1-1-1,-1 0 1,1 1-1,-1-1 1,1 0-1,-1 1 1,1-1-1,-1 0 1,1 0-1,-1 0 1,1 0-1,0 1 1,-1-1-1,1 0 1,1 0-35,-1-1-1,0 1 1,0 0-1,0-1 1,0 1-1,0-1 1,0 1-1,0-1 1,0 1-1,0-1 1,0 0-1,1-1 1,3-3 141,0-1 1,0 1 0,5-10 0,-9 14-257,0 0-45,10-15 349,-1 0 0,0-1 1,10-27-1,-18 39-344,0 0-1,-1 0 1,1 0 0,-1-1 0,-1 1 0,1-1-1,-1-8 1,0 11-41,-1 0-1,1 0 1,-1 1-1,1-1 1,-1 0-1,0 0 1,0 1-1,-1-1 1,1 1-1,0-1 1,-1 1-1,1 0 1,-1-1-1,0 1 1,-4-3-1,5 3-15,0 1 0,0 0 0,-1 0 0,1 0 0,-1 0-1,1 0 1,-1 0 0,1 0 0,-1 0 0,0 1 0,1-1 0,-1 0 0,0 1-1,0 0 1,1-1 0,-1 1 0,0 0 0,0 0 0,0 0 0,1 0 0,-1 0-1,0 1 1,0-1 0,1 0 0,-1 1 0,0-1 0,1 1 0,-4 1 0,2 0-8,0 0 1,0 1 0,0-1 0,0 1-1,1-1 1,-1 1 0,1 0 0,0 0-1,0 0 1,0 1 0,0-1-1,-2 6 1,-3 8-26,1 0 0,0 0 0,1 1 0,-3 31 0,7-41 27,0-1 1,1 0 0,0 0 0,0 1 0,1-1-1,0 0 1,0 0 0,0 0 0,1 1-1,0-1 1,1-1 0,0 1 0,0 0-1,7 11 1,-6-14-32,0 0-1,0 0 1,0 0-1,0 0 0,1-1 1,0 0-1,-1 0 1,1 0-1,0 0 1,1-1-1,-1 0 1,8 2-1,4 0-715,0 0 0,29 2 1,-27-5-1116,0-1 0,-1 0 1,34-7-1,-16 1-2715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2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57 10624,'-50'-53'6549,"50"53"-6474,0 0 0,0 0-1,-1 0 1,1-1 0,0 1 0,0 0 0,0 0 0,0 0 0,0 0 0,0-1 0,-1 1-1,1 0 1,0 0 0,0 0 0,0 0 0,-1 0 0,1 0 0,0-1 0,0 1 0,0 0 0,-1 0-1,1 0 1,0 0 0,0 0 0,0 0 0,-1 0 0,1 0 0,0 0 0,0 0 0,0 0-1,-1 0 1,1 0 0,0 0 0,0 0 0,-1 0 0,1 0 0,0 0 0,0 0 0,0 1-1,0-1 1,-1 0 0,1 0 0,0 0 0,0 0 0,-1 1 0,2 8 789,93 224 84,-11-34-669,-34-43-139,-1 2-872,-6-57-2783,-30-80 769,-1-9-1910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3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10880,'13'-4'4128,"-1"1"-3200,9 3 575,-13 0 1,7-4-512,1 0-128,5 1-416,-1-1-192,1 1-160,4 3-96,3 0 96,0 0-1120,5 3-512,-1 4-768,1 1-255,3 6-2017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3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73 12544,'0'-1'239,"-1"1"0,1 0 0,-1 0 0,1-1 1,-1 1-1,0 0 0,1 0 0,-1 0 0,1 0 1,-1 0-1,0 0 0,1 0 0,-1 0 1,1 0-1,-1 0 0,0 0 0,1 0 0,-1 1 1,1-1-1,-1 0 0,1 0 0,-1 0 0,0 1 1,1-1-1,-1 0 0,1 1 0,-1-1 0,1 1 1,0-1-1,-1 1 0,1-1 0,-1 0 0,1 1 1,0-1-1,-1 1 0,1 0 0,0-1 1,0 1-1,-1-1 0,1 1 0,0-1 0,0 1 1,0 0-1,0 0 0,-1 4 235,1 1 0,0-1-1,0 0 1,1 8 0,0-7-141,1 11-215,0-1 1,2 0-1,0-1 0,1 1 1,0-1-1,2 0 1,0 0-1,0 0 0,18 24 1,-21-34-111,0 0-1,0 0 1,1-1 0,0 1 0,0-1 0,0 0-1,7 4 1,-10-7-1,0 0 1,-1 0-1,1 0 0,0 0 0,0 0 1,0-1-1,0 1 0,0-1 0,0 1 1,0-1-1,0 0 0,0 0 0,0 0 1,0 0-1,0 0 0,0 0 0,0 0 1,0-1-1,0 1 0,0-1 0,0 1 1,0-1-1,0 0 0,0 0 0,3-2 1,-1 0-44,0-1 1,-1 0 0,1 0-1,-1 0 1,0-1 0,0 1 0,-1-1-1,1 1 1,-1-1 0,2-5-1,1-2-210,-5 11 205,1 0 1,0 0-1,0 0 1,-1 1-1,1-1 1,0 0-1,0 0 1,0 1-1,0-1 1,-1 0-1,1 1 1,0-1-1,0 1 1,0-1-1,0 1 1,1 0-1,-1-1 1,0 1-1,0 0 1,0 0-1,0 0 1,0 0-1,0 0 1,0 0-1,0 0 1,1 0-1,-1 0 1,0 0-1,2 1 1,-1 0 31,-1-1 1,1 0 0,0 0 0,0 0-1,0 0 1,0 0 0,0 0 0,0-1 0,0 1-1,0-1 1,0 1 0,-1-1 0,1 1-1,3-3 1,-1 0 19,0 0-1,-1-1 1,0 0 0,1 1-1,-1-1 1,0 0 0,-1 0-1,1-1 1,-1 1 0,0-1-1,3-7 1,-1 0-4,-1 0-1,0-1 1,1-17 0,-4 25-131,0 0 0,0 0 0,-1 0 0,1 0 1,-1 0-1,-1 0 0,1 0 0,-1 0 0,1 1 0,-1-1 1,-4-6-1,-2-6-358,8 17 453,0-1 1,-1 0-1,1 1 1,-1-1-1,1 0 1,0 1-1,-1-1 1,1 0-1,-1 1 1,1-1-1,-1 1 1,0-1-1,1 1 0,-1-1 1,1 1-1,-1 0 1,0-1-1,1 1 1,-2-1-1,14 19-461,-10-16 497,-1 0 0,1 0 1,1-1-1,-1 1 1,0 0-1,0-1 0,1 1 1,-1-1-1,0 0 1,1 0-1,0 0 0,-1 0 1,1 0-1,-1 0 0,1-1 1,0 1-1,0-1 1,-1 0-1,1 0 0,0 0 1,0 0-1,-1 0 1,6-2-1,0 0 99,0-1-1,0 0 1,0-1 0,0 0 0,-1 0-1,11-7 1,-14 8-94,-1 0 1,0 0-1,0 0 1,0 0-1,0 0 0,3-6 1,-5 8-21,0 0 0,-1 0 0,1 0 0,-1 0 1,0 0-1,1 0 0,-1 0 0,0 0 0,1 0 0,-1 0 0,0 0 1,0 0-1,0 0 0,0-1 0,0 1-16,0 0 0,-1 1 0,1-1 0,0 0 0,-1 1 0,1-1 0,0 1 0,-1-1 0,1 1 0,-1-1 0,1 1 0,-1-1-1,1 1 1,-1 0 0,1-1 0,-1 1 0,1-1 0,-1 1 0,0 0 0,1 0 0,-1-1 0,1 1 0,-1 0 0,0 0 0,0 0 0,0-1 5,0 1 0,0 0 1,0 0-1,0 0 0,0 0 0,0 0 1,1 0-1,-1 0 0,0 0 0,0 1 1,0-1-1,0 0 0,0 0 0,1 1 1,-1-1-1,0 1 0,0-1 0,1 0 1,-1 1-1,0 0 0,0-1 0,1 1 1,-1-1-1,1 1 0,-1 0 0,0-1 1,1 1-1,-1 0 0,1 0 0,0-1 1,-1 1-1,1 0 0,0 0 0,-1 0 1,1 0-1,0-1 0,0 3 0,-2 3 64,1 0-1,1 0 1,-1 0-1,1 7 0,0-4-38,1 1-1,0-1 0,1 1 1,0-1-1,1 0 0,-1 1 1,2-1-1,-1-1 0,1 1 1,1 0-1,0-1 0,0 0 1,0 0-1,1-1 0,0 1 1,1-1-1,-1-1 0,1 1 1,1-1-1,-1 0 0,1-1 1,0 1-1,1-2 0,-1 1 1,1-1-1,0-1 0,0 1 1,0-1-1,0-1 0,0 0 1,15 2-1,-16-5-499,0 1-1,0-1 1,-1 0-1,1-1 1,0 1-1,0-2 1,-1 1-1,1-1 1,-1 0-1,0-1 1,0 1-1,0-1 1,9-7 0,8-6-4178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4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16 124 10112,'-5'5'1705,"-1"4"2790,6-9-4385,1 0 0,-1 1 0,0-1 0,0 0 0,1 1 0,-1-1 1,0 0-1,1 0 0,-1 1 0,0-1 0,1 0 0,-1 0 0,1 0 0,-1 0 1,0 1-1,1-1 0,-1 0 0,1 0 0,-1 0 0,0 0 0,1 0 0,-1 0 1,1 0-1,-1 0 0,0 0 0,1 0 0,-1 0 0,1 0 0,0-1 0,1 1 37,1-1-1,-1 1 0,0-1 1,1 0-1,-1 0 1,0 0-1,1 0 0,-1 0 1,0-1-1,0 1 0,0 0 1,0-1-1,0 0 0,0 0 1,-1 1-1,1-1 1,-1 0-1,1 0 0,-1 0 1,2-3-1,0-1 8,0 0 1,0 1-1,0-1 1,-1 0-1,0-1 1,0 1-1,1-7 1,-3 10-144,0 1 0,0-1 0,0 0 1,0 1-1,-1-1 0,1 0 0,-1 1 1,0-1-1,0 1 0,0-1 1,0 1-1,0-1 0,0 1 0,-1-1 1,-1-2-1,2 4-1,0 0 0,1 1 0,-1-1-1,0 0 1,1 0 0,-1 1 0,0-1 0,0 0 0,0 1 0,0-1 0,0 1 0,0-1 0,0 1 0,0 0 0,0-1-1,0 1 1,0 0 0,0 0 0,0-1 0,0 1 0,0 0 0,0 0 0,0 0 0,0 0 0,0 1 0,0-1-1,0 0 1,0 0 0,0 1 0,0-1 0,0 0 0,0 1 0,0-1 0,0 1 0,0-1 0,0 1 0,1 0-1,-1-1 1,0 1 0,-1 1 0,-1 1 9,0 1 1,1-1-1,-1 1 0,1-1 0,0 1 0,0 0 0,0 0 0,1 0 0,-1 0 1,1 0-1,0 0 0,-1 7 0,0 2 19,1 0 0,1 25 0,2-13-64,1 0 0,1-1 0,1 1 0,2-1 0,0 0 0,1 0 0,21 41 0,-26-61-16,-1 0 0,1 0 1,-1 0-1,1-1 0,0 1 0,1-1 1,-1 1-1,0-1 0,1 0 0,0 0 1,0-1-1,0 1 0,0-1 0,0 0 0,0 0 1,6 2-1,-6-4 25,-1 1 0,1 0 0,-1-1 0,1 0 0,0 0 0,-1 0 0,1 0 0,-1-1 1,1 1-1,0-1 0,-1 0 0,1 0 0,-1 0 0,0 0 0,1-1 0,-1 0 0,0 1 0,0-1 0,0 0 0,0-1 0,4-3 0,0 0 38,-1-1 0,1 0 0,-1-1 0,-1 1 0,1-1-1,-1 0 1,-1-1 0,1 1 0,5-19 0,-2-1 569,9-55 0,-2 2 501,-14 80-1057,-1-1 0,1 0 0,-1 1 0,1-1 0,0 1 0,0-1 0,-1 0 0,1 1 0,1 0 0,-1-1 0,0 1 0,0 0 0,0 0 0,1-1 0,-1 1 0,0 0 0,4-1 0,-2 0 15,0 1 0,0 0 0,1 0 0,-1 0 0,0 0 0,1 1 0,-1-1 0,6 1 0,3 0 26,-1 1 0,1 1 1,-1 0-1,18 5 0,-22-5-86,5 1-158,0 0 0,-1 1 1,0 1-1,0 0 0,15 9 1,9 11-3270,-2 5-3641,-21-17 2263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5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7168,'0'0'6688,"-21"0"-934,19 1-5574,1 0 0,0 1-1,0-1 1,0 0 0,0 1-1,0-1 1,0 1 0,0-1 0,0 1-1,1 0 1,-1-1 0,0 4-1,-5 24 501,5-22-523,-6 39 596,0 79-1,13 46 10,-4-135-551,1 0 1,2 0-1,2-1 1,18 58-1,-20-80-194,1 0 0,0 0 0,1 0-1,1-1 1,-1 0 0,13 13 0,-13-17-64,0-2 0,0 1-1,0-1 1,1 0 0,0 0 0,0-1 0,0 0-1,1-1 1,0 1 0,11 2 0,-19-6-198,1-1 1,-1 1-1,1-1 0,-1 0 1,1 1-1,-1-1 0,1 0 1,-1 0-1,1 0 0,-1 0 1,1-1-1,-1 1 1,2-1-1,-1 1-324,-1-1 0,1 0 0,-1 0 0,1 0 0,-1 0 0,1 0 0,-1 0 0,0-1 0,0 1 0,0 0 0,0-1 0,0 1 0,0 0 0,0-1 0,0 0 0,1-2 0,2-9-3687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7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11 8960,'-7'-2'3148,"-10"-2"3686,16 4-6715,0 0-1,0 0 0,0 0 1,0 0-1,0 0 1,-1 1-1,1-1 0,0 1 1,0-1-1,0 1 1,0-1-1,0 1 0,0-1 1,0 1-1,-1 1 1,-1 2-47,-1 0 0,1 0 0,1 0 0,-1 1 0,0-1 1,1 1-1,0-1 0,0 1 0,1 0 0,-1 0 0,1 0 0,0 0 1,0 0-1,0 6 0,0 12 120,1 39 0,3-23 8,10 59-1,-11-86-194,1 0 0,0 0 0,1-1 0,1 1 0,-1-1 0,2 0 0,0 0-1,0 0 1,9 11 0,-11-18 53,1 1 1,-1-1-1,1 1 0,0-1 0,0-1 0,1 1 1,-1-1-1,1 0 0,-1 0 0,1 0 0,6 1 0,-9-3 0,0 0-1,-1-1 0,1 1 1,0-1-1,0 0 1,-1 1-1,1-1 0,0-1 1,0 1-1,-1 0 0,1-1 1,0 1-1,-1-1 0,1 0 1,0 0-1,-1 0 0,1 0 1,-1 0-1,1 0 0,-1-1 1,0 0-1,0 1 0,1-1 1,-1 0-1,0 0 1,-1 0-1,4-4 0,-1 0 49,0-1 1,0 1-1,-1-1 0,0 0 0,0 0 1,1-8-1,8-45 451,-7 32-295,1-2-104,-2-1 0,1-36 0,-5 56-153,0 0 1,-1 0-1,0 0 0,-1 0 1,0 1-1,-1-1 1,0 0-1,-1 1 0,-7-17 1,8 22-41,-1 0 0,0 1 0,1-1 0,-1 1 0,-1 0 0,1 0 0,-1 0 0,1 1 0,-1 0 0,0-1 0,-1 2 0,1-1 0,0 1 0,-1-1 0,-8-1 0,14 4-23,0 0 0,0 0 0,-1 0-1,1 0 1,0 0 0,0 0 0,0 0 0,-1 0 0,1 0 0,0 0 0,0 0-1,0 0 1,-1 0 0,1 1 0,0-1 0,0 0 0,0 0 0,-1 0 0,1 0 0,0 0-1,0 0 1,0 1 0,0-1 0,0 0 0,-1 0 0,1 0 0,0 0 0,0 1 0,0-1-1,0 0 1,0 0 0,0 0 0,0 1 0,0-1 0,0 0 0,0 0 0,0 0-1,0 1 1,0-1 0,0 0 0,0 0 0,0 1 0,0-1 0,0 0 0,0 0 0,0 0-1,0 1 1,0-1 0,0 0 0,0 0 0,0 0 0,1 1 0,3 13-4494,5-3 1054,6 6-1334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7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15104,'-1'0'368,"0"0"1,1 0-1,-1 0 1,1 0 0,-1 0-1,1 1 1,-1-1 0,1 0-1,-1 0 1,1 0-1,-1 1 1,1-1 0,-3 2 2211,2-1-2211,1 0-1,-6 14 2141,6 22-3822,0-25 2087,2 33-1542,2 0 0,15 70 0,-10-85-1552,-8-28 1957,-1-1 0,1 1 1,0-1-1,-1 1 1,1-1-1,0 0 0,0 1 1,0-1-1,0 0 1,0 0-1,0 0 0,0 0 1,0 0-1,1 0 0,-1 0 1,0 0-1,3 1 1,4-2-2625,0-6-666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8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10368,'0'-1'369,"0"-1"1,0 1-1,1 0 1,-1-1 0,0 1-1,1-1 1,-1 1-1,1 0 1,-1-1-1,1 1 1,0 0 0,0 0-1,-1 0 1,1-1-1,0 1 1,1-1 0,1 0-40,-1 0 1,1 0 0,-1 0 0,1 1-1,0-1 1,-1 0 0,5 0 0,-3 0-179,0 1-1,0 0 1,0 0 0,0 0-1,0 0 1,0 1 0,0-1-1,0 1 1,0 0 0,0 1-1,0-1 1,6 2 0,-5 0 71,0 0 1,0 0 0,0 0 0,-1 1-1,1 0 1,-1 0 0,0 0 0,0 0-1,0 1 1,0 0 0,0 0-1,-1 0 1,0 0 0,0 0 0,0 1-1,0-1 1,-1 1 0,0 0 0,0 0-1,0 0 1,1 5 0,1 4-130,-2 0 1,0 0-1,-1 0 1,0 0-1,-1 0 1,-3 26 0,3-39-93,-6 72-23,6-62-21,0 0 0,0 0 0,1 0-1,4 17 1,-5-27 39,0 0 0,1-1 0,-1 1 0,0 0 0,0-1 0,0 1 0,1-1 0,-1 1 0,0 0 0,1-1 0,-1 1 0,0-1 0,1 1 0,-1-1 0,1 1 0,-1-1 0,1 0 1,-1 1-1,1-1 0,-1 1 0,1-1 0,0 0 0,-1 1 0,1-1 0,-1 0 0,1 0 0,0 0 0,-1 1 0,1-1 0,0 0 0,-1 0 0,1 0 0,0 0 0,-1 0 0,1 0 0,-1 0 0,1 0 0,0-1 0,-1 1 0,1 0 0,0 0 0,-1 0 0,2-1 0,3-2-18,0 1 0,-1-1 0,1 0 0,6-5 0,-3 1-95,25-14-1740,45-24 0,1 11-7189,-57 27 4491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4:5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11648,'4'-5'8562,"5"0"-5702,9-4-1739,-17 9-913,1 0-76,0-1-1,-1 0 1,1 1-1,0 0 1,0-1 0,0 1-1,0 0 1,0 0-1,0 0 1,0 0-1,0 0 1,0 1-1,0-1 1,0 0 0,0 1-1,3 1 1,-2 0 21,1 0 0,-1 0 0,0 0 0,0 0 0,0 1 0,0-1 0,0 1 0,2 3 0,2 2 95,-1 1 1,-1-1-1,0 1 0,0 0 1,6 18-1,-7-13 40,5 25-1,2 12 178,-10-50-456,-1 0 1,1 1-1,-1-1 0,1 0 0,0 0 1,-1 0-1,1 1 0,0-1 1,0 0-1,0 0 0,0 0 0,0-1 1,0 1-1,0 0 0,0 0 1,1-1-1,-1 1 0,2 1 0,0-1 6,1 0 0,-1-1 0,0 1 0,0-1 0,1 1-1,-1-1 1,6 0 0,3-2-51,0 1-1,0-2 1,13-3-1,-2 0-419,11-4-2526,-4-3-5825,-19 5 2552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8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10880,'9'8'4179,"5"-2"-2434,9 6-267,-2 6-840,0 1 0,-1 1 0,-1 1 0,0 0 0,-2 1-1,-1 1 1,-1 1 0,-1 0 0,14 32 0,-11-16-892,-2 1-1,-2 0 1,-1 1 0,-3 0 0,7 57-1,-1 7-6029,-13-93 4003,1-1-2049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9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9216,'4'3'8121,"0"0"-7330,0 0-1,0-1 0,0 1 1,-1 0-1,7 7 0,-7-5-606,0 1-1,0-1 1,-1 1-1,0 0 0,0 0 1,0 0-1,1 8 0,3 45 313,-4-31-400,2 50-48,-1 3-1195,-1-66-1061,6 23 0,-8-35 1553,0-2 489,0-1-1,0 1 0,0-1 1,0 1-1,0-1 1,1 1-1,-1-1 0,0 1 1,0-1-1,0 1 1,1-1-1,-1 1 1,0-1-1,0 0 0,1 1 1,-1-1-1,0 1 1,1-1-1,-1 0 0,0 1 1,1-1-1,-1 0 1,1 0-1,-1 1 1,1-1-1,7 1-3966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09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36 8576,'0'-2'622,"-1"-1"0,0 0 1,0 1-1,0-1 0,-1 1 1,1 0-1,-1-1 1,1 1-1,-1 0 0,0 0 1,-3-3-1,4 4-496,0 1 1,1-1-1,-1 1 1,0-1-1,0 1 0,0 0 1,0-1-1,0 1 1,0 0-1,0 0 0,0 0 1,0 0-1,0 0 1,0 0-1,0 0 0,0 0 1,0 0-1,1 0 1,-1 0-1,0 0 0,0 1 1,0-1-1,0 0 1,0 1-1,0-1 1,0 1-1,1-1 0,-1 1 1,0-1-1,0 1 1,1 0-1,-1-1 0,0 1 1,1 0-1,-1 0 1,0-1-1,0 2 0,-5 7 116,0-1 0,0 1 0,1 1 0,0-1 0,1 1-1,0 0 1,1 0 0,0 0 0,0 0 0,1 0-1,0 1 1,0 10 0,0 14-92,2 0 1,5 42-1,-3-52-107,2 0-1,0 0 1,2-1 0,1 0-1,0 0 1,19 38 0,-18-46-57,1-1 1,0 0-1,1-1 0,1 0 1,0-1-1,1 0 1,0 0-1,1-1 0,1-1 1,20 14-1,-3-6-527,35 23-4944,-53-34 2856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0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11008,'0'0'4287,"0"4"-3449,-3 93 6110,-15 127-5480,11-115-2999,6-73-1806,1-1-3459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0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9856,'2'0'485,"1"0"1,-1 1-1,1-1 1,-1 1-1,0 0 1,1 0 0,-1 0-1,0 0 1,1 0-1,-1 1 1,0-1-1,0 1 1,0-1-1,0 1 1,-1 0-1,1-1 1,0 1-1,-1 0 1,3 4 0,3 6 750,0-1 0,8 20 0,-11-22-1200,16 40 478,-10-24-326,21 37 1,-15-36-454,30 39 0,-39-57-625,1 1 0,16 12 0,-19-17-304,2 1 0,-1-2 1,0 1-1,1 0 0,8 2 1,5-2-4770,-3-7 1190</inkml:trace>
  <inkml:trace contextRef="#ctx0" brushRef="#br0" timeOffset="1">428 232 10880,'4'0'4032,"-4"7"-3136,4 8 671,-4-4 129,5 3-704,-1 5-160,0 3-448,4-2-160,0-1-128,0-1-864,1-4-352,-1 1-832,0-4-383,3-4-2497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1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11648,'32'36'7284,"-3"1"-4701,-13-17-2311,0 0-1,37 33 1,-41-44-445,0 0 1,1-1-1,25 13 1,17 2-4791,-34-16 190</inkml:trace>
  <inkml:trace contextRef="#ctx0" brushRef="#br0" timeOffset="1">273 1 11648,'7'8'6283,"4"12"-2742,-4-8-2070,1 1-1199,0 1 0,-1 0 0,-1 1 0,0-1 0,-1 1 0,0 0 0,2 19 0,18 165-109,-5-31-3094,-17-147 1496,-3-14 86,1 0 0,0 0 0,0 0-1,1 0 1,0 0 0,5 10 0,1-2-2699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1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12032,'2'0'531,"0"-1"1,0 1-1,0-1 1,0 1-1,0 0 1,0 0-1,0 0 1,1 0-1,-1 0 1,0 1-1,0-1 1,4 1-1,-3 1-67,1-1 0,-1 1-1,1 0 1,-1 0 0,0 0 0,5 4-1,-1 0-101,0 1-1,-1 0 1,0 0-1,0 1 1,5 8 0,70 123 1331,-49-81-1173,-17-31-344,-2 1-1,-1 1 1,-1 0 0,-2 1 0,11 55 0,-12-26-1070,-2 1 0,-2 62 0,-6-79-1513,1-28-1512,1 29 0,3-25-1115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2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221 546 8960,'-3'-3'1506,"1"1"0,-1-1 0,0 0 0,1 1 0,-7-5 0,-6-6 1281,13 13-2664,1-1 0,0 0-1,0 0 1,0 1 0,-1-1-1,1 1 1,0-1 0,-1 1-1,1-1 1,-1 1 0,1 0-1,0 0 1,-1 0 0,1 0-1,-1 0 1,1 0 0,-1 0-1,1 0 1,0 0 0,-1 1-1,1-1 1,-1 0 0,1 1-1,0-1 1,0 1 0,-1 0-1,1 0 1,0-1 0,0 1-1,0 0 1,-1 0 0,1 0-1,0 0 1,0 0 0,1 0-1,-1 0 1,0 0 0,-1 3-1,-2 4-113,0 0 0,0 0 0,1 1 0,0-1 0,1 1 0,-3 13 0,-3 57-11,6-54 5,-2 24-43,3 0 0,1 0 0,9 57 0,-9-100 27,1 0-1,0 0 0,1 0 0,-1-1 1,1 1-1,0 0 0,1-1 1,-1 1-1,1-1 0,0 0 0,1 1 1,-1-2-1,6 7 0,-8-10 24,0 0-1,0 0 1,0-1-1,0 1 0,0 0 1,0-1-1,0 1 1,0-1-1,0 1 0,1-1 1,-1 1-1,0-1 1,0 0-1,0 0 1,0 0-1,1 0 0,-1 0 1,0 0-1,0 0 1,0 0-1,1 0 1,-1 0-1,0 0 0,0-1 1,0 1-1,0-1 1,2 0-1,-1 0 38,0 0 0,0-1 0,0 1 1,0 0-1,-1-1 0,1 0 0,-1 1 0,1-1 0,-1 0 0,1 0 0,-1 0 1,0 0-1,0 0 0,1-2 0,3-12 144,0 0 1,-1-1-1,-1 1 0,2-23 1,-3-70 237,-6 48-345,-22-106 0,-30-56-113,33 153-63,-3 1-1,-41-77 1,63 138 36,2 5 23,0 0 0,1 0-1,-1 0 1,1 0-1,0 0 1,0 0-1,0-1 1,0 1-1,1 0 1,-1-1-1,1 1 1,0-5-1,0 7 29,0 1 0,0-1 1,0 1-1,0-1 0,0 1 0,1-1 0,-1 1 0,0-1 0,0 1 0,1-1 0,-1 1 0,0-1 1,1 1-1,-1 0 0,0-1 0,1 1 0,-1-1 0,0 1 0,1 0 0,-1 0 0,1-1 1,-1 1-1,1 0 0,-1-1 0,1 1 0,-1 0 0,1 0 0,-1 0 0,1 0 0,-1 0 1,1 0-1,-1-1 0,1 1 0,0 0 0,-1 1 0,1-1 0,-1 0 0,1 0 0,-1 0 0,1 0 1,-1 0-1,1 0 0,-1 1 0,1-1 0,-1 0 0,1 0 0,-1 1 0,1-1 0,-1 0 1,1 1-1,3 1 18,-1 1 0,0-1 0,1 1 0,-1-1 0,3 5 1,-1 0-22,0 1 1,0-1 0,-1 1 0,0 0 0,-1 0 0,0 1 0,0-1-1,0 1 1,1 9 0,3 12-1,21 57 96,49 103 0,-22-62-43,84 165-64,-126-271-102,40 65-2691,-53-85 2591,1-1 0,0 0 0,0 0-1,-1 0 1,1 0 0,0 0 0,0 0 0,0 0 0,0-1 0,1 1 0,-1 0-1,1 0 1,-1-1 39,-1 0-1,0 0 0,1 0 1,-1 0-1,1 0 0,-1 0 1,1 0-1,-1 0 0,1 0 1,-1 0-1,0 0 0,1-1 1,-1 1-1,1 0 0,-1 0 1,0-1-1,1 1 0,-1 0 1,0 0-1,1-1 0,-1 1 1,0 0-1,1-1 0,-1 1 1,0 0-1,0-1 0,1 1 1,-1-1-1,0 1 1,0 0-1,0-1 0,0 1 1,1-1-1,-1 1 0,0-1 1,4-12-4442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3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11264,'0'1'10394,"5"1"-8177,11-1-2365,21-11 734,-23 6-649,28-5 1,-37 8-753,0 1 0,0 0 0,0 0 0,0 0 0,0 0-1,0 1 1,0 0 0,-1 0 0,9 3 0,3 3-3990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3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11392,'0'7'8319,"4"-7"-7071,0 0 0,0-4-576,4 1-224,3-1-288,2 0-128,-1 1 0,4-1-1024,5 0-384,-1 1-1408,5-1-575,0-3-1665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4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70 153 8064,'-4'1'13048,"-14"-2"-11670,15-2-1300,0 1-1,1-1 1,-1 1 0,0-1 0,1 0-1,0 0 1,-1 0 0,1 0-1,0-1 1,1 1 0,-1 0-1,1-1 1,-2-4 0,-1-4-53,1 0 0,-3-22 0,5 29-49,0 0 0,1 0 1,0 0-1,0 0 1,0 0-1,2-9 0,-2 14 24,0 0 0,0-1-1,0 1 1,1 0 0,-1 0 0,0-1-1,0 1 1,0 0 0,1 0-1,-1 0 1,0 0 0,0-1 0,1 1-1,-1 0 1,0 0 0,0 0-1,1 0 1,-1 0 0,0 0-1,1 0 1,-1 0 0,0 0 0,0 0-1,1 0 1,-1 0 0,0 0-1,1 0 1,-1 0 0,0 0 0,0 0-1,1 0 1,-1 0 0,0 0-1,1 0 1,-1 0 0,0 1 0,0-1-1,0 0 1,1 0 0,-1 0-1,0 0 1,0 1 0,1-1-1,-1 0 1,0 0 0,0 1 0,12 11 51,-11-11-67,3 3-28,-1 0 1,1 0-1,0-1 1,0 0-1,0 0 0,1 0 1,6 4-1,-9-6 40,-1-1 0,1 1 0,-1 0-1,1-1 1,0 1 0,-1-1-1,1 0 1,0 0 0,-1 1 0,1-1-1,0 0 1,0-1 0,-1 1-1,1 0 1,0 0 0,-1-1 0,1 1-1,0-1 1,-1 1 0,1-1-1,0 0 1,-1 0 0,1 1 0,-1-1-1,0 0 1,2-2 0,1 0 9,3-3-35,-1 0-1,15-9 0,-17 13 28,-1 1-1,0-1 1,1 1 0,-1 0 0,1 0-1,-1 0 1,1 0 0,0 1-1,-1 0 1,5-1 0,33 3-1766,-14 2-2419,-21-2 2327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1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8448,'-3'1'11436,"3"7"-9468,3 9-2855,3 1 947,1 0-1,1 0 1,1-1 0,0 0 0,1 0 0,1-1 0,1-1 0,21 25-1,-28-36-52,0 0 0,0 0 0,0 0 0,0-1-1,1 1 1,-1-1 0,1-1 0,0 1 0,0-1-1,0 0 1,0 0 0,0-1 0,1 0 0,-1 0-1,0 0 1,1-1 0,-1 0 0,0 0 0,1 0-1,-1-1 1,0 0 0,1 0 0,-1-1 0,0 0-1,0 0 1,0 0 0,0-1 0,8-5 0,-3 5-1966,-10 2 1335,0 1 0,-1 0 0,1 0 0,0 0 0,0 0 0,-1-1 1,1 1-1,0 0 0,0-1 0,3-2-1871,-1-1-1121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65 942 7168,'-6'-1'986,"1"0"1,-1-1 0,0 1-1,0-1 1,1-1 0,0 1-1,-1-1 1,1 0 0,-9-7 3252,15 11-3433,11 22-93,-1 2 0,-1-1 0,8 32 0,-1-5-408,26 55-18,8 21-19,2 56 133,-31-97-186,49 119 1,-63-188-192,0 0 1,0-1-1,2 0 1,13 17-1,-22-31 13,1-1 0,0 1 0,-1 0 0,1 0 0,0-1 0,0 1 0,0-1 0,0 1 1,0-1-1,1 0 0,3 2 0,-5-3-13,0 0 1,0 0 0,0 0 0,0 0 0,0 0 0,0 0 0,0 0 0,0 0 0,0 0-1,-1 0 1,1 0 0,0-1 0,0 1 0,0 0 0,0-1 0,0 1 0,-1-1 0,1 1 0,0-1-1,0 1 1,-1-1 0,1 0 0,0 1 0,-1-1 0,1 0 0,-1 1 0,1-1 0,-1 0-1,1 0 1,-1 0 0,0 1 0,1-1 0,-1 0 0,0 0 0,1 0 0,-1-1-1,4-14 54,0-1-1,-1 0 0,-1 0 0,-1 0 1,0-18-1,0 15-45,-1-37-4,-9-72 0,-17-53-93,20 143 53,-40-225-795,20 123 350,-15-51 304,4 22 136,35 162-76,1-1 1,0-14-1,2 22-21,3 4 88,3 5 145,0 6 252,-5-10-274,0 0-1,1 0 1,-1 0 0,5 5-1,-6-8-67,0 0-1,0 0 0,0 0 0,1 0 0,-1 0 0,0 0 0,1 0 0,-1-1 0,0 1 0,1-1 0,-1 1 0,1-1 0,-1 1 1,1-1-1,-1 0 0,1 0 0,2 1 0,30-3 304,1-2-1,42-9 1,-20 3-202,-3 1 108,0-2 1,57-20-1,-101 28-188,39-14 218,76-17 0,333-36 31,-181 31-80,90-11-81,447-58 12,-603 80-214,38-6 37,35-22 55,79-11-77,-291 51 159,-50 10-706,-15 6 34,5-1-2261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7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74 7040,'1'-2'409,"-1"-1"0,1 1 1,-1 0-1,0-1 0,0 1 0,0 0 1,0-1-1,-1 1 0,1 0 1,-1-1-1,1 1 0,-1 0 0,0-1 1,0 1-1,0 0 0,0 0 0,0 0 1,-1 0-1,1 0 0,0 0 0,-1 0 1,0 1-1,1-1 0,-1 1 1,0-1-1,-3-2 0,-2-6 1821,5 6 426,-1 9-1515,-1 8-1001,1 0 0,1 0 0,0 1 1,0 21-1,6 55-163,-2-74 65,-2-15-42,27 265 432,-20-225-347,1 0 0,3 0 1,24 64-1,-30-91-32,10 19 8,-15-31-57,1 0 0,0-1 1,0 1-1,0-1 0,0 0 1,0 1-1,0-1 0,1 0 0,-1 0 1,0 0-1,0 1 0,1-1 0,-1-1 1,1 1-1,-1 0 0,3 1 1,-3-2-73,0 0 0,0 0 0,0 0 1,1 0-1,-1 0 0,0 0 0,0 0 1,0-1-1,0 1 0,1 0 0,-1-1 1,0 1-1,0 0 0,0-1 0,0 0 1,0 1-1,0-1 0,2-1 1,13-16-4870,-7 8-620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7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 8960,'-3'-4'9605,"3"4"-9445,-8 8 2831,-5 14-2062,7-3-546,0 1 0,2-1 1,0 1-1,-2 39 0,2-17-283,-12 179-250,16-215-486,0 19 944,-1-17-3180,-2-21-8711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8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9472,'0'0'6858,"9"11"-2741,9 9-3245,0-1-1,1-1 0,2 0 0,25 17 0,93 52-727,-136-85-132,115 70-2662,-117-71 2426,1 0 0,-1-1 0,0 1 1,0 0-1,0-1 0,1 1 0,-1-1 0,0 1 1,1-1-1,-1 1 0,0-1 0,1 0 0,-1 0 1,0 0-1,1 0 0,-1 0 0,0 0 0,1 0 1,-1 0-1,0-1 0,1 1 0,-1 0 1,0-1-1,1 1 0,1-2 0,5-4-4426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8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32 12288,'-3'2'9835,"19"0"-8855,10-3-1378,0-1 0,33-6-1,13-10-6309,-48 11 2068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9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40 8448,'0'0'284,"0"-1"0,0 1 0,0-1-1,0 1 1,0-1 0,0 1 0,-1-1 0,1 1 0,0 0 0,0-1 0,0 1 0,0-1 0,-1 1 0,1-1 0,0 1 0,0 0 0,-1-1 0,1 1-1,0 0 1,-1-1 0,1 1 0,0 0 0,-1-1 0,1 1 0,0 0 0,-1 0 0,1-1 0,-1 1 0,1 0 0,-1 0 0,0-1-1,-1 1-1,1 0 1,-1 0 0,1 0 0,-1 0 0,1 0 0,-1 0 0,1 1 0,-1-1 0,-1 1 0,1-1-117,-1 1 1,0 0 0,0 0 0,1 1 0,-1-1 0,1 0-1,-1 1 1,1 0 0,-1 0 0,-2 3 0,3-3-129,1 1 1,-1 0 0,1 0-1,0 1 1,0-1 0,0 0-1,0 0 1,1 0 0,-1 5-1,0 32 39,1-27-39,1 13-17,0 0-1,2 1 1,6 28-1,-6-41 48,1-1 0,0 0-1,1 0 1,0 0 0,1-1-1,1 0 1,14 22 0,-18-31-28,0 0-1,-1 0 1,1 0 0,0 0-1,1 0 1,-1-1-1,0 0 1,1 1 0,-1-1-1,1 0 1,0-1 0,0 1-1,0-1 1,0 1 0,6 0-1,-7-2 35,-1 1 0,1-1 0,0 0 0,-1-1 0,1 1-1,0 0 1,-1-1 0,1 0 0,-1 1 0,1-1 0,-1 0 0,0 0-1,1 0 1,-1-1 0,0 1 0,0 0 0,1-1 0,-1 0 0,0 1-1,-1-1 1,1 0 0,0 0 0,0 0 0,-1 0 0,3-4 0,0-3 104,1 0 0,-1 0 0,-1-1 0,0 1 0,0-1 0,-1 0 0,2-12 0,-2 1 21,0-1 0,-2-28 0,-1 34-129,0 0 1,-2 0-1,1 0 1,-8-22-1,8 32-105,0 0 1,-1 0-1,0 1 0,0-1 1,0 0-1,-1 1 0,1 0 1,-1 0-1,-1 0 0,1 1 1,-1-1-1,1 1 0,-11-7 0,2 4-649,1 1 0,-1 1-1,-24-8 1,19 7-2093,14 5 1288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19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 11648,'-11'-3'7186,"11"4"-7056,0-1 1,0 0-1,0 0 0,0 2 1695,0-2-1695,5 10 2719,2 0-3403,11 8 919,0 0-1,-2 1 1,0 1 0,-1 0 0,-1 1 0,22 46 0,-6 12-151,20 84-1,-22-43-847,-15-40-3089,-12-64 685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0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70 9216,'0'0'314,"-1"-1"0,1 0 0,-1 0 0,1 1 0,0-1 0,-1 0 0,1 0 0,0 0 0,0 1 0,0-1 0,0 0 0,0 0 0,0 0 0,0 0 0,0 0 0,0 1 0,0-1 0,0 0 0,0 0 0,1-1 0,0 1-30,0-1 0,0 1 0,-1-1-1,1 1 1,1 0 0,-1 0 0,0-1-1,0 1 1,3-2 0,3-2 98,0 1 0,0 0 0,12-4 0,-12 5 332,-2 0-289,0 1 1,0 1-1,1-1 0,-1 1 0,1 0 1,-1 0-1,1 0 0,-1 1 0,1 0 0,0 0 1,10 2-1,-13-2-314,0 1 0,-1 0 0,1-1 0,0 1 0,-1 1 0,1-1 0,0 0 0,-1 1 0,0-1 0,1 1 0,-1 0 0,0-1 0,0 1 0,0 0 0,0 1 0,0-1 0,0 0 0,-1 0 0,1 1 0,-1-1 0,1 1 0,-1-1 0,0 1 0,0 0 0,1 3 0,0 7-42,0-1 0,-1 1 0,-1 0 0,0 14 0,-1-9-94,3 22 0,-1-34 9,0-1 0,0 1 0,0-1 0,1 1-1,0-1 1,0 0 0,0 0 0,4 7-1,-4-10 16,0 0-1,-1 0 1,1 0-1,0 0 0,0-1 1,0 1-1,0-1 0,1 1 1,-1-1-1,0 0 1,1 1-1,-1-1 0,1 0 1,-1-1-1,1 1 1,-1 0-1,1-1 0,0 0 1,-1 1-1,1-1 0,0 0 1,-1 0-1,1 0 1,-1-1-1,4 0 0,8-1-1071,-1-1 0,0-1-1,20-8 1,-27 9-282,10-4-2181,-1 0-2282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1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69 8192,'-1'0'338,"0"1"-1,-14 2 13046,20-3-12146,23-2-476,1-2 1,-1 0-1,43-13 0,-21 4-510,97-19-1280,-142 31 1801,2 1-6522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1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25 10112,'-1'-1'331,"0"1"0,1-1 0,-1 0 0,0 1 1,1-1-1,-1 0 0,1 0 0,-1 0 0,1 0 1,-1 1-1,1-1 0,-1 0 0,1 0 0,0 0 0,-4-12 8941,5 16-8990,1 1 0,1-2 0,-1 1 0,0 0 0,4 3 0,11 14 160,4 23-398,-2 0 0,-1 1 0,12 49 0,-1-3-562,-27-86 247,0 3-150,0-1 1,1 0-1,4 7 1,-7-12 137,1 0 1,-1 0 0,1 0 0,0 0 0,-1 0-1,1 0 1,0 0 0,0-1 0,-1 1 0,1 0-1,0 0 1,0-1 0,0 1 0,0-1 0,0 1-1,0-1 1,0 1 0,0-1 0,0 0 0,0 1-1,0-1 1,1 0 0,-1 0 0,0 0 0,0 0-1,2 0 1,9-3-4640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1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 7936,'-4'-8'3560,"3"16"-572,3 18-1334,6 16-759,2 0 1,16 42-1,-16-54-541,89 244 649,-92-255-995,1-1 0,1 0 0,1 0 0,0-1 0,14 17 0,-23-33-61,0 0-1,0 0 1,0 0 0,0 0 0,0 0 0,0 0 0,0 0 0,0 0 0,0-1 0,1 1-1,-1 0 1,0-1 0,0 1 0,3 0 0,-3-1-97,0 0 0,0 0 0,-1-1 0,1 1-1,0 0 1,-1 0 0,1-1 0,0 1 0,-1 0 0,1-1 0,-1 1 0,1 0 0,0-1 0,-1 1 0,1-1-1,-1 1 1,1-1 0,-1 0 0,1 1 0,-1-1 0,0 1 0,1-1 0,-1 0 0,0 1 0,0-1-1,1 0 1,-1 1 0,0-1 0,0 0 0,0 0 0,0 0 0,4-12-2405,2-4-1167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2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19 9472,'0'-1'404,"0"0"0,0 0 0,-1 0 0,1 0 0,0 0 0,0 0 0,0 0 0,-1 0 0,1 0 0,-7-6 5672,7 6-5702,-1 1 0,1 0 1,-1 0-1,1 0 0,0 0 0,-2 0 0,-2 12 848,2 2-1017,0 1 1,0-1-1,2 1 1,0-1-1,0 1 1,2-1-1,2 15 1,0 6 22,0 5-110,2-1 0,2 0 0,1 0 0,27 70 0,-29-92-184,1 0 1,1 0-1,0-1 1,1 0-1,1 0 1,1-1-1,0-1 1,1 0-1,0 0 1,1-2-1,1 0 1,22 15-1,-35-25-137,1-1 0,-1 0 0,1 0 0,0 1 0,-1-2 0,4 2 0,-4-2-162,-1 0 0,1 0-1,0 0 1,-1 0 0,1 0-1,0 0 1,-1 0 0,1-1-1,0 1 1,-1-1 0,1 1-1,-1-1 1,1 0 0,-1 1-1,1-1 1,-1 0 0,0 0-1,1 0 1,-1 0 0,0 0-1,0-1 1,1 1 0,-1 0-1,0-1 1,0 1 0,0-2-1,12-14-4140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3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24 8448,'-29'-15'7738,"22"7"-4637,12 7-579,14 10-678,103 74 102,-110-76-1932,-11-7-98,1 1 0,-1 0 0,1 0 0,-1 0 0,1 0 0,-1 0-1,1 0 1,-1 0 0,0 0 0,0 0 0,0 1 0,0-1 0,0 0-1,2 3 1,-2 0-448,1-1-516,-1 0-1,1-1 1,0 1 0,0 0-1,0-1 1,0 1-1,0-1 1,3 3 0,6 2-3576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3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9984,'0'1'3824,"0"4"-3051,1 42 4268,6 24-1906,11 54-1510,36 191-1874,-52-308-422,0 1 1,0-1 0,1 0 0,0 0 0,0 0-1,1 0 1,0-1 0,6 8 0,-5-12-2194,3-4-1685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4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8704,'0'0'11487,"13"0"-9236,7-2-1716,0 0 0,36-9-1,-19 3-922,-30 7-79,0-1 1,-1 0-1,0 0 1,11-5-1,-11 3-994,1 0 1,-1 0-1,11-9 0,-5 2-3141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4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9216,'15'-2'7799,"2"0"-4452,-13 2-3155,-1-1 0,0 0 0,1 1 0,-1-1 0,0 1 1,1 0-1,-1 0 0,1 1 0,-1-1 0,0 1 0,1-1 0,-1 1 0,0 0 0,0 0 0,1 1 0,-1-1 1,0 1-1,0-1 0,0 1 0,-1 0 0,1 0 0,0 0 0,3 5 0,-1-2-66,-1 1 1,0 0-1,0 0 0,-1 0 1,1 0-1,-1 1 0,-1-1 1,1 1-1,-1 0 1,1 10-1,3 21-61,1 66 1,-2-12 27,-4-87-111,0 0 0,-1 0 0,2 0 1,-1 0-1,1 0 0,-1 0 0,5 7 0,-6-11 18,1 0-1,0 0 0,-1 0 1,1 0-1,0 0 1,0 0-1,-1 0 0,1-1 1,0 1-1,0 0 1,0 0-1,0-1 0,0 1 1,0-1-1,0 1 0,0-1 1,0 1-1,0-1 1,1 1-1,-1-1 0,0 0 1,0 0-1,0 0 1,0 0-1,1 0 0,-1 0 1,0 0-1,0 0 0,0 0 1,0 0-1,1-1 1,-1 1-1,0 0 0,0-1 1,0 1-1,2-2 1,38-20-3020,0-3-4024,-22 11 2047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5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11392,'5'5'5953,"5"5"-3352,23 23-980,-15-5-1004,0 0-1,14 35 0,-14-27-107,104 213 627,-119-241-1671,0-1 0,-1 1 0,0-1 0,2 12 1,-1 15-6301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5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 10880,'-8'-4'7461,"19"8"-3420,3-2-4152,48-4 1691,-28 1-210,40 2 0,-72-1-1326,-1 0 0,1 1 1,-1-1-1,1 0 0,0 1 0,-1-1 0,1 1 0,-1 0 0,0-1 0,1 1 0,-1 0 1,1 0-1,-1 0 0,0 0 0,0 0 0,1 0 0,-1 0 0,0 1 0,0-1 0,0 0 1,-1 1-1,1-1 0,0 0 0,0 1 0,-1-1 0,1 1 0,-1-1 0,1 1 1,-1 0-1,1-1 0,-1 1 0,0 1 0,1 7 35,-1 0 1,-1 0-1,1 0 1,-4 13-1,1 7 132,3-27-219,0 1 1,0 0-1,1-1 0,-1 1 1,1-1-1,-1 1 0,1-1 0,1 1 1,-1-1-1,2 4 0,-2-6-11,-1 0 0,1 0 0,0-1 0,0 1 0,-1 0 0,1 0 0,0 0 0,0-1 0,0 1 0,0 0 0,0-1 0,0 1 0,1-1 0,-1 1 0,0-1 0,0 0 0,0 1 0,0-1 0,0 0 0,1 0 0,-1 0 0,0 0 0,0 0 0,0 0 0,1 0 0,-1 0 0,0 0 0,0-1 0,0 1 0,0 0 0,3-2 0,-1 1-552,0-1 0,0 0-1,0 0 1,0 0 0,0 0 0,0 0 0,0-1 0,-1 1-1,4-5 1,-5 6 123,7-10-2347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26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22 124 7040,'-22'-11'20366,"34"5"-18904,-10 5-1472,28-14 780,-3 0-485,1 2 1,39-13-1,-19 15-181,0 2-1,73-4 0,-91 10-141,16 2-407,-27 1-2827,-19 0 3111,0 0-1,0 0 1,0 0 0,1 0-1,-1 0 1,0 0-1,0 1 1,0-1 0,1 0-1,-1 0 1,0 0-1,0 14-8242,-14 0 2170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1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 10112,'-6'12'11541,"6"-10"-10916,3 2 2488,5 2-3683,-6-4 632,0-1 0,0-1 1,0 1-1,0 0 0,1 0 1,-1-1-1,0 1 1,0-1-1,1 0 0,-1 0 1,0 0-1,0 0 1,4 0-1,33-8 121,-16 2-173,-18 6-20,15-3-10,-1-1 0,0-1 0,24-8 0,-29 10-1425,-4 3-5606,-9 6 1964,-2-4 4009,1 12-2730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2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10112,'0'0'248,"0"0"1,1 1-1,-1-1 1,0 1 0,0-1-1,1 1 1,-1-1-1,0 0 1,1 1-1,-1-1 1,1 0-1,-1 0 1,1 1 0,-1-1-1,0 0 1,1 0-1,-1 1 1,1-1-1,-1 0 1,1 0 0,-1 0-1,1 0 1,-1 0-1,1 0 1,-1 0-1,1 0 1,0 0 0,20 1 2155,-17-2-1747,46 0 847,69-11 1,-62 2-3732,-2-2-3499,-39 8 1289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2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10368,'0'14'7900,"-3"19"-5107,1-5-2370,3 45 0,0-25-272,0 24 0,1 2-2841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4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16 916 8576,'0'-1'267,"0"1"1,0-1-1,0 1 0,0-1 1,0 1-1,0-1 0,0 1 1,0-1-1,0 1 1,-1-1-1,1 1 0,0 0 1,0-1-1,-1 1 1,1-1-1,0 1 0,-1 0 1,1-1-1,0 1 0,-1 0 1,1-1-1,-1 1 1,1 0-1,0-1 0,-1 1 1,1 0-1,-1 0 1,1 0-1,-1-1 0,1 1 1,-1 0-1,1 0 0,-1 0 1,1 0-1,-1 0 1,1 0-1,-5 1 3834,11 19-3638,-3-11-377,13 42 92,49 147 414,-48-153-388,3-1 0,32 55 0,85 111 466,-18-27-210,-97-149-273,30 35 0,-52-69-163,0 1 0,1-1 1,-1 1-1,0-1 0,1 1 1,-1-1-1,1 1 0,-1-1 1,0 1-1,1-1 0,-1 0 1,1 1-1,-1-1 1,1 0-1,-1 1 0,1-1 1,0 0-1,-1 0 0,1 1 1,-1-1-1,1 0 0,-1 0 1,1 0-1,0 0 0,-1 0 1,1 0-1,0 0 0,-1 0 1,1 0-1,0-1 10,0 1-1,-1-1 0,1 0 1,0 0-1,-1 1 0,1-1 1,-1 0-1,1 0 0,-1 0 1,0 0-1,1 1 1,-1-1-1,0 0 0,0 0 1,1 0-1,-1-1 0,1-7 137,0 0 0,-1-17 0,-6-19-106,-2 2-1,-2-1 1,-14-41-1,13 50-77,-123-313-1424,83 230 813,3 1 221,-55-126 797,102 240-300,-1 0 1,1 0-1,0-1 0,0 1 1,0 0-1,0-1 0,1 1 1,-1-1-1,1-6 0,1 11-52,-1 0-1,0-1 1,1 1-1,-1 0 0,1-1 1,-1 1-1,1 0 1,-1-1-1,1 1 1,0 0-1,-1-1 1,1 1-1,0-1 1,0 1-1,-1-1 1,1 0-1,1 1 0,14 7 105,-15-8-106,5 2 75,0 0 0,0 0 0,0-1 0,0 0 1,0 0-1,1-1 0,-1 1 0,0-1 0,1 0 0,5-2 0,10-2 158,33-10 0,6-1-226,2 5 38,53-10-146,-64 7 269,40-9 220,160-15-29,-73 12-278,276-33 24,-308 38-58,-38 7-9,131-34 0,25-15-68,23-6 72,-117 9-137,-32 10 27,-90 33 40,154-40 101,176-14 21,-189 34-85,-176 33-49,9-1-1043,-19 3-829,-15-1-5881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5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37 6656,'3'-6'1385,"-3"5"-1151,1 1-1,-1-1 1,1 0-1,-1 1 1,0-1-1,1 0 1,-1 0-1,0 1 1,1-1-1,-1 0 0,0 0 1,0 1-1,0-1 1,0 0-1,0 0 1,0 0-1,0 1 1,0-1-1,0 0 1,0 0-1,0 0 1,-1 1-1,1-1 1,0 0-1,-1-1 1,0-7 7401,-3 12-5863,-3 8-1447,1-1 0,0 1-1,1-1 1,0 2-1,0-1 1,-5 22 0,-10 76-213,12-52 159,-33 120-79,34-143-507,5-21-7060,2-16 4858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5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 9216,'-11'-3'12342,"15"5"-10365,3 3-1547,7 2-43,0 1-1,0 0 1,-1 1-1,22 21 1,2 11-99,57 83 0,-59-75-275,51 56 1,-79-97-156,19 17-156,-6-14-3966,-20-11 4036,0 0 1,1 0-1,-1 0 1,1 0-1,-1 0 1,0 0-1,1 0 1,-1 0-1,0 0 1,1 0-1,-1 0 1,0 0-1,1 0 1,-1 0-1,0 0 1,1-1 0,-1 1-1,0 0 1,1 0-1,-1 0 1,0-1-1,1 1 1,-1 0-1,0 0 1,1-1-1,6-6-4646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5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95 12928,'-4'-23'7404,"6"-3"-4715,-2 23-2588,1 1 0,0-1 0,0 0-1,-1 1 1,2-1 0,-1 0 0,0 1-1,0-1 1,1 1 0,-1-1 0,1 1-1,0 0 1,0 0 0,4-4 0,-5 5-36,0 1 1,-1-1 0,1 1-1,0 0 1,0-1 0,0 1 0,0 0-1,0-1 1,0 1 0,0 0 0,0 0-1,0 0 1,0 0 0,0 0-1,0 0 1,0 0 0,0 0 0,0 0-1,0 0 1,0 0 0,0 1-1,-1-1 1,1 0 0,0 1 0,0-1-1,0 1 1,0-1 0,0 1 0,-1-1-1,1 1 1,0 0 0,0-1-1,-1 1 1,1 0 0,0 0 0,-1-1-1,1 1 1,-1 0 0,1 0 0,0 1-1,1 3 128,1 1 0,-1-1-1,0 0 1,0 1-1,1 7 1,0 3-65,-2 0 0,1 24 0,-3-25-111,2-1 1,0 1-1,5 20 0,-5-30-32,0-1 0,0 1-1,1-1 1,0 1-1,0-1 1,0 0-1,1 0 1,-1 0 0,4 4-1,-3-6 7,-1 1 0,0-1 0,1 0 0,-1-1 0,1 1 0,-1 0 0,1-1 0,0 1 0,0-1 0,0 0 0,0 0 0,0 0 0,0 0 0,0-1 0,3 1 0,10 0-689,0-2 1,0 0-1,0 0 1,29-7-1,0 0-4449,-20 5 1404,-1-1-1345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6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23 9472,'-7'-9'4192,"7"9"-3814,-1-1 0,0 1-1,1-1 1,-1 1 0,1-1-1,-1 0 1,1 1 0,-1-1-1,1 0 1,-1 1 0,1-1-1,0 0 1,-1 0 0,1 1-1,0-1 1,-1-2 1317,2 11-879,5 18 108,16 40-1,-3-10-711,35 113-138,-42-137-352,4 11-3860,-16-41 3442,1 0-178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6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1 124 9472,'13'1'5558,"-10"0"-5104,-1-1-1,1 0 1,-1 0 0,0 1-1,1-2 1,-1 1 0,0 0 0,1 0-1,-1-1 1,5-1 0,127-49 1888,-41 22-5213,6-2-9416,-66 20 7898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7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26 9216,'-1'-3'1079,"1"2"-670,-1 0 0,1-1 0,-1 1 0,1-1 1,-1 1-1,1 0 0,-1 0 0,0-1 0,0 1 0,1 0 0,-1 0 0,0 0 0,0 0 0,0 0 0,0 0 0,0 0 0,-3-1 2005,0 6-1278,2 0-1027,0 0 0,0 0 0,0 0-1,1 1 1,0-1 0,0 1 0,0 0-1,0-1 1,1 1 0,-1-1-1,1 1 1,0 0 0,1 5 0,0 5 171,8 93 1358,-2-47-988,0-10-462,1-1 1,22 68-1,-28-112-201,0 0-1,0 0 1,0 0-1,1-1 0,0 1 1,0-1-1,1 1 1,-1-1-1,5 5 1,-5-8-143,0 1 1,-1-1 0,1 0 0,0 0 0,0 0 0,0 0-1,1-1 1,-1 1 0,0-1 0,1 0 0,-1 0 0,0 0 0,1 0-1,-1-1 1,1 1 0,7-1 0,35-3-7365,-28 2 2790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7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29 8832,'-5'-4'1112,"1"0"1,0-1-1,0 1 1,-4-8 3663,8 14-4628,0-1 0,1 0 1,-1 0-1,1 1 0,-1-1 0,1 0 0,-1 0 0,1 1 1,0-1-1,-1 0 0,1 0 0,0 0 0,0 0 0,1 1 1,1 1 188,5 8 73,1-1-1,0-1 0,0 0 1,1 0-1,20 14 1,62 31 387,-77-46-824,-6-3-215,0 0 0,1-1 0,0 0 0,19 4 1,-23-7-803,0 0 1,0 0-1,11-1 0,-12 0-772,0-1-1,-1 0 1,1 1-1,0-2 1,6-2-1,2-2-2737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8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10240,'-3'1'8925,"2"13"-6864,34 261-351,-21-164-1809,-11-96-3,8 51-1636,1-24-2582,-9-39 3646,-1-3 454,0 1 1,0 0-1,0-1 1,1 1 0,-1-1-1,0 1 1,0-1-1,0 1 1,1-1-1,-1 1 1,0-1-1,0 1 1,1-1-1,-1 1 1,1-1-1,-1 0 1,0 1-1,1-1 1,-1 1 0,1-1-1,-1 0 1,1 0-1,0 1 1,7 0-3445</inkml:trace>
  <inkml:trace contextRef="#ctx0" brushRef="#br0" timeOffset="1">146 188 11392,'-3'1'9268,"12"0"-7195,19 1-2252,22-1 419,52-2-756,-89 0-402,-1-1 1,1-1-1,-1 0 1,1 0-1,-1-1 1,13-6 0,3-4-3739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8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69 11136,'-2'-7'5491,"2"7"-5289,0-1-1,-1 0 1,1 0 0,0 0-1,0 0 1,0 0-1,0 0 1,0 0 0,0 0-1,0 0 1,0 0 0,0 0-1,0 0 1,1 0-1,-1 0 1,0 0 0,1 0-1,0-1 1,0-1-30,2 0 1,-1 0-1,0 0 0,0 0 0,1 1 1,-1-1-1,1 1 0,0-1 0,0 1 1,0 0-1,0 0 0,0 0 1,1 1-1,-1-1 0,0 1 0,1-1 1,-1 1-1,5 0 0,-6 0-108,1 1 0,-1 0 0,0 0 0,0 0-1,1 0 1,-1 0 0,0 0 0,1 1 0,-1-1 0,0 1 0,0-1 0,0 1-1,1 0 1,-1 0 0,0 0 0,0 0 0,0 0 0,0 1 0,-1-1 0,1 1-1,0-1 1,-1 1 0,1-1 0,-1 1 0,1 0 0,-1 0 0,0 0-1,1 0 1,0 4 0,2 4 11,0 0-1,-1 0 1,-1 0-1,0 0 1,2 19-1,-2 55-29,-2-64-57,-1 14 92,0-17-125,1 1 0,1-1-1,5 31 1,-6-47 27,0 0-1,0 0 1,0 0 0,0 0 0,1 0 0,-1 0-1,0 0 1,1 0 0,-1 0 0,1 0 0,-1-1-1,1 1 1,0 0 0,-1 0 0,1 0 0,0-1-1,-1 1 1,1 0 0,0-1 0,0 1 0,0 0 0,-1-1-1,1 1 1,0-1 0,0 1 0,0-1 0,0 0-1,0 1 1,0-1 0,0 0 0,0 0 0,0 0-1,0 0 1,0 0 0,0 0 0,0 0 0,0 0-1,0 0 1,0 0 0,2-1 0,3-1-535,0 0 0,0-1 0,0 0 0,0 0 0,7-5 0,-2 0-1106,46-27-8682,-37 20 6395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2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 9984,'-9'-4'2569,"2"2"2712,14 8-3148,2-1-1771,0 0 0,17 8 0,-16-9-136,0 1 1,15 9 0,1 7-94,-1 1 1,-1 1-1,35 45 0,-8-11-117,-50-55-75,1 0 1,0-1-1,-1 1 0,1 0 0,0-1 1,0 1-1,3 1 0,-4-3-206,0 0-1,0 1 1,-1-1-1,1 0 1,0 0-1,-1 0 0,1 0 1,0 0-1,0 0 1,-1 0-1,1 0 1,0-1-1,0 1 1,-1 0-1,1 0 1,0 0-1,-1-1 1,1 1-1,0 0 0,-1-1 1,1 1-1,-1-1 1,1 1-1,0-1 1,-1 1-1,1-1 1,-1 1-1,1-2 1,8-6-3991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9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9088,'0'0'2981,"9"12"731,41 24 1389,-34-26-4561,-1 1-1,22 21 1,-17-10-251,-1 2 0,-2 0 0,0 2 0,18 36 0,-5-9-140,-16-28-351,-2 0-1,0 1 0,-2 0 1,10 38-1,-19-55-907,1 0 0,-1 1 0,0-1 0,-2 11 0,1-12-918,0 0-2500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3:04:39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9472,'4'-4'8998,"7"0"-6113,10 1-1563,-16 3-971,2-1 92,0 1 1,1 1 0,-1-1 0,0 1 0,0 0 0,0 1 0,0-1 0,8 5 0,-5-2-145,-2-1 104,0 1 0,0 0 0,14 10 0,-19-11-348,0-1 1,0 1 0,-1 0-1,0 0 1,1 0 0,-1 0 0,0 0-1,0 0 1,-1 1 0,1-1-1,-1 1 1,2 5 0,11 47-18,5 18 9,-18-72-42,0 0 0,-1-1 0,1 1 0,0 0 0,0 0 0,0 0 0,0-1 0,1 1 0,-1-1 0,0 1 0,1-1 0,-1 1 0,1-1 0,-1 0 0,1 0 0,0 0 0,-1 0 0,1 0 0,0 0 0,0 0 0,0 0 0,0-1 0,-1 1 0,1-1 0,0 1 0,0-1 0,2 0 0,2 0-407,0 0 1,0 0 0,0-1 0,0 0-1,-1 0 1,1-1 0,0 1-1,5-4 1,1 3-3647,10 8-3711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6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40 153 8704,'-9'-6'5013,"5"3"-3914,1 1 0,-1-1 0,1 0 0,-1 0 0,-4-7 1,7 9-1065,1 1 0,-1-1 0,1 0 0,0 0 1,-1 0-1,1 0 0,0 0 0,-1 0 0,1 0 1,0 0-1,0 0 0,0 1 0,0-1 1,0 0-1,0 0 0,0 0 0,0 0 0,0 0 1,0 0-1,1 0 0,-1 0 0,0 0 0,1 0 1,-1 0-1,0 0 0,1 1 0,-1-1 0,1 0 1,0 0-1,-1 0 0,1 1 0,0-1 0,0-1 1,13-11 6,1 0 0,23-16 1,-30 24 0,0 0 1,1 0-1,-1 1 1,1 0 0,0 1-1,18-5 1,-23 7 30,-1 0 1,1 1-1,-1 0 1,1 0-1,-1 0 1,1 0-1,-1 1 1,1-1-1,-1 1 1,0 0-1,1 0 1,-1 0-1,0 0 1,1 0 0,3 3-1,-3-1 49,0 0 1,0 1-1,0-1 1,0 1-1,-1-1 1,0 1-1,0 0 1,0 0-1,4 8 1,-2-1 15,0-1 0,-1 1 0,-1-1 1,0 1-1,0 0 0,-1 0 0,0 1 0,0 18 1,-5 21-52,-2 0 0,-22 92 0,7-43-246,19-96 149,1-1-1,-1 0 0,1 0 0,0 1 1,0-1-1,1 0 0,-1 1 1,1-1-1,-1 0 0,1 0 0,2 5 1,-2-7 5,-1 1 0,1-1 1,0 1-1,0-1 0,0 0 0,0 0 1,0 1-1,0-1 0,0 0 1,1 0-1,-1 0 0,0 0 0,1 0 1,-1 0-1,0-1 0,1 1 0,-1 0 1,1-1-1,-1 1 0,1-1 1,-1 0-1,1 1 0,0-1 0,-1 0 1,4 0-1,11-1-7,-1 0-1,1-2 1,18-4 0,19-3 24,-25 7-57,39-1 0,-27 7-4225,-38-2 3490,-2-1 548,1 0 1,-1 0-1,0 0 1,1 0-1,-1 0 0,0 0 1,1 0-1,-1 0 1,0 0-1,1 0 1,-1 0-1,0 1 1,1-1-1,-1 0 1,0 0-1,0 0 1,1 1-1,0 0-691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20 7808,'0'-2'568,"-2"-15"13509,-2 23-13293,-53 188-409,21-62-425,30-112 102,-7 23-3699,12-37 1596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7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11136,'1'-1'421,"0"1"1,-1-1 0,1 1 0,-1 0 0,1-1-1,0 1 1,-1 0 0,1-1 0,0 1 0,0 0-1,-1 0 1,1 0 0,0-1 0,0 1 0,-1 0-1,1 0 1,1 0 0,15 5 1988,14 13-2205,-29-16 174,6 4-224,1 1 0,-1 0-1,-1 0 1,1 1 0,7 11 0,27 45 269,1 1-337,-24-41-230,1-1 0,2-1 0,0 0 0,1-2-1,46 31 1,-52-38-1555,-3-2-1575,0-3-4667,-7-5 4148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7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26 6784,'-1'-4'1681,"1"3"-1419,0 0 0,-1 0 1,1 0-1,0 0 0,0 0 0,-1 0 0,1 0 0,-1 0 1,1 0-1,-1 0 0,1 0 0,-1 0 0,1 1 0,-1-1 1,0 0-1,1 0 0,-1 1 0,0-1 0,0 0 0,1 1 1,-1-1-1,0 1 0,0-1 0,0 1 0,0 0 0,0-1 1,0 1-1,0 0 0,-2-1 725,-7 27 1579,7-10-2216,2 0 1,-1 0 0,2 0-1,0 0 1,4 26 0,-3-28-237,12 80 366,49 180 0,-51-235-400,2-1-1,25 54 1,-29-74-214,1 0 0,1-1 0,1 0 0,0-1 0,1 0 1,25 23-1,-32-33-822,1-1 0,-1 0 0,1 0 0,1 0 1,-1-1-1,1 0 0,0 0 0,12 3 0,-4-3-3294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8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26 147 8064,'-1'0'318,"1"0"1,-1 0-1,0 0 1,0-1-1,0 1 1,1 0-1,-1 0 1,0-1-1,0 1 1,1 0-1,-1-1 1,0 1-1,1 0 1,-1-1-1,0 1 1,1-1-1,-1 0 0,1 1 1,-1-1-1,-8-17 2210,8 13-2286,1 1 1,-1-1-1,0 0 0,1 0 1,1-9-1,-1 10-166,1 0 0,0 0 0,0 0 0,0 0 0,0 0-1,1 1 1,-1-1 0,1 0 0,0 1 0,0-1-1,0 1 1,1 0 0,-1 0 0,1 0 0,0 0 0,0 0-1,0 1 1,0-1 0,0 1 0,0-1 0,1 1-1,-1 1 1,1-1 0,0 0 0,-1 1 0,1-1 0,0 1-1,0 0 1,0 1 0,0-1 0,0 1 0,0-1-1,0 1 1,0 1 0,0-1 0,4 1 0,-5-1-25,-1 0 0,1 1 0,0-1 0,-1 1 0,1 0 0,-1 0 1,0 0-1,1 0 0,-1 0 0,0 0 0,0 0 0,1 1 0,-1-1 0,0 1 1,-1 0-1,1 0 0,0-1 0,0 1 0,-1 0 0,1 1 0,-1-1 0,1 0 1,-1 0-1,0 0 0,0 1 0,0-1 0,0 1 0,0 2 0,4 18 49,-2 0 0,0 0 0,-1 27 0,-8 74 253,2-82-382,2 1 1,5 60-1,-3-96 23,2 0 1,-1 0-1,0 0 0,1 0 1,1 0-1,-1-1 1,1 1-1,5 8 0,-7-13 29,1 1 1,0-1-1,-1 0 0,1 0 0,0 0 0,0 0 0,0-1 0,0 1 1,1 0-1,-1-1 0,0 1 0,1-1 0,-1 0 0,1 0 0,-1 0 1,1 0-1,0 0 0,-1-1 0,1 1 0,0-1 0,-1 0 1,1 0-1,0 0 0,3 0 0,9-2 101,0-1 0,15-4 0,-18 4-840,1 0 1,-1 0 0,0 2-1,14-1 1,6 2-4485,-16 0 587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9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9984,'-1'0'717,"0"0"1,-1 0-1,1 1 1,0-1 0,0 0-1,0 1 1,0-1-1,0 1 1,0 0 0,0-1-1,0 1 1,0 0-1,0 0 1,0-1 0,-1 2-1,-15 21 1430,-10 27-3436,26-48 1664,-19 39-651,3 0 0,1 2 0,-12 53 0,25-69-2098,3-10-2635,0-15 4451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39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9984,'-9'3'8185,"8"-3"-7937,1 1 0,6 9 2177,16 6-2294,-21-15 39,63 46 216,71 66 0,-93-75-736,-17-20-1824,-7-8-2905,-12-7 759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0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9088,'0'0'383,"8"-13"8137,-7 12-8372,0 0-1,0 0 0,1 0 1,-1 0-1,0 0 0,1 0 1,-1 1-1,1-1 0,-1 0 1,1 1-1,2-1 0,-2 0-11,1 0 0,0 0-1,-1 0 1,1 1 0,0-1-1,0 1 1,0-1 0,-1 1-1,1 0 1,0 0 0,0 1-1,0-1 1,-1 1 0,1-1-1,0 1 1,0 0 0,-1 0-1,1 0 1,-1 0-1,1 0 1,-1 1 0,1-1-1,-1 1 1,0 0 0,0 0-1,1-1 1,-1 2 0,-1-1-1,1 0 1,0 0 0,0 0-1,-1 1 1,0-1 0,1 1-1,-1-1 1,0 1 0,0 0-1,1 4 1,1 4 25,0-2-135,-1-1-1,1 0 1,1 0-1,4 9 1,-6-15-26,-1 0 0,0 0 0,1 0 0,0 0 0,-1-1 0,1 1-1,0 0 1,0-1 0,0 1 0,0-1 0,0 0 0,0 0 0,1 0 0,-1 0 0,0 0 0,1 0 0,-1 0 0,0-1 0,4 1 0,36 2-2493,1 0-3302,-23-1 745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3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11 7936,'-3'-10'9455,"36"77"-7933,-1 0-811,61 94 0,-57-110-223,80 127 1888,-88-131-1842,-28-47-522,0 0 0,0 0 0,0 0 0,0 0 0,0 0 1,0 0-1,0 0 0,0 0 0,0 0 0,0 0 0,0 0 1,0 0-1,0 0 0,0 0 0,1 0 0,-1 0 1,0 0-1,0 0 0,0 0 0,0 0 0,0 0 0,0 0 1,0 0-1,0 0 0,0 0 0,0 0 0,0 0 0,0 0 1,0 0-1,0 0 0,0 0 0,0 0 0,0 0 0,1 0 1,-1 0-1,0 0 0,0 0 0,0 0 0,0 0 0,0 0 1,0 0-1,0 0 0,0 0 0,0 0 0,0 0 0,0 0 1,0 0-1,0 1 0,0-1 0,0 0 0,0 0 1,0 0-1,0 0 0,0 0 0,0-9 250,-2-13-137,0 14-139,1 0 1,1 1 0,-1-1-1,1 0 1,1 0 0,-1 1 0,1-1-1,3-8 1,-4 13 10,1 1-1,0-1 1,-1 0-1,1 1 1,0-1-1,1 1 1,-1 0-1,0-1 1,1 1-1,-1 0 1,1 0-1,0 0 1,-1 0-1,1 0 1,0 0-1,0 0 1,1 1 0,-1-1-1,0 1 1,0-1-1,1 1 1,-1 0-1,1 0 1,-1 0-1,1 0 1,4 0-1,-5 1 17,0 0 0,-1 0 0,1 0 0,0 0-1,0 0 1,-1 0 0,1 1 0,0-1 0,-1 1-1,1 0 1,-1-1 0,1 1 0,0 0 0,-1 0 0,1 0-1,-1 0 1,0 0 0,1 0 0,-1 0 0,0 0 0,2 3-1,2 2 52,-1 1 0,0 0-1,6 11 1,6 9-195,-16-26-42,0 0 0,1-1 0,0 1 1,-1 0-1,1-1 0,-1 1 0,1 0 1,0-1-1,-1 1 0,1-1 0,0 1 1,0-1-1,-1 1 0,1-1 1,0 0-1,0 1 0,0-1 0,0 0 1,-1 0-1,1 0 0,0 1 0,0-1 1,0 0-1,0 0 0,1-1 0,0 1-633,0-1 0,0 0-1,0 0 1,0 0 0,0-1 0,0 1-1,0 0 1,-1-1 0,3-1-1,8-10-3427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0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12288,'3'3'7308,"6"-2"-5286,9-2-1422,38-7 11,-28 3-1735,52-2 0,-29 7-2476,-24-2 1595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1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10752,'-1'-3'8759,"1"3"-8626,10-8 1998,14-7-1603,-14 11-120,-3 0-122,0 1-1,16-6 0,-21 9-215,-1-1 0,1 1 0,-1-1 0,1 1 0,0 0-1,-1 0 1,1 0 0,0 0 0,-1 0 0,1 0 0,-1 1-1,1-1 1,0 0 0,-1 1 0,1-1 0,-1 1 0,1-1-1,-1 1 1,0 0 0,3 2 0,-2-2-36,-2 0 1,1 1 0,0-1-1,0 0 1,0 1-1,-1-1 1,1 1-1,0-1 1,-1 1 0,0 0-1,1-1 1,-1 1-1,0-1 1,0 1-1,0 0 1,0-1 0,0 1-1,0 0 1,-1 2-1,-8 33-34,8-35 2,-1 3-27,1-1-1,0 1 0,0 0 1,0 0-1,1-1 0,-1 1 1,1 0-1,0 0 1,1 0-1,-1 0 0,1-1 1,0 1-1,0 0 1,1 0-1,-1-1 0,1 1 1,3 5-1,4 4-29,0-1 1,0 0-1,2-1 1,11 12-1,-20-22 53,19 21 169,0 0 0,-2 1-1,18 28 1,-36-50-69,0 0 0,0 0 0,0 0 0,0 0 0,0 0 0,0 0 0,0 0 0,-1 1 0,0-1 0,1 0 0,-1 0 0,0 1 0,0-1 0,0 0 0,0 1 0,0-1 0,-1 0 1,1 0-1,-1 1 0,-1 3 0,0-2-59,0-1 0,-1 1 0,1-1 1,-1 1-1,0-1 0,0 0 0,0 0 1,0-1-1,-1 1 0,-5 3 0,-10 6-513,0-1 0,-22 9 0,24-13-1897,-22 6-1,31-12 878,22-19-13459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2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8960,'1'0'222,"-1"0"1,1-1-1,-1 1 1,1 0-1,0-1 0,-1 1 1,1 0-1,0 0 1,-1 0-1,1 0 1,-1 0-1,1 0 1,0-1-1,-1 1 1,1 1-1,0-1 0,-1 0 1,1 0-1,0 0 1,-1 0-1,1 0 1,0 1-1,-1-1 1,1 0-1,-1 0 1,1 1-1,0-1 0,-1 0 1,1 1-1,-1-1 1,1 1-1,-1-1 1,1 1-1,17 21 2283,-13-16-2302,19 21 957,28 24 0,-30-30-607,0 0 0,26 36 0,-15-8 580,36 72 1,-51-83-773,-1 0 0,-3 2 0,0 0 0,7 41 0,-15-49-1015,2 61-1,-7-65-1322,-2-1 0,-7 44 0,3-43-1287,1-1-1802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3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9 9344,'-13'-9'10421,"66"9"-6504,27 0-5509,-75 0 754,0 1 0,-1-1-1,1 1 1,-1 0 0,9 3 0,4 1-4191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3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24 9984,'-10'19'7103,"14"-19"-5887,-1 0 64,3-2-512,1 2-128,5-6-384,-3 3-160,11-2-64,-4 2-128,17-1 0,-2 2-800,11-1-288,-9 0-672,5-3-255,-6 1-2625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3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18 12032,'-1'-2'142,"-5"-11"5903,6 13-5983,0 0 0,0-1 0,0 1 0,-1 0 0,1 0 0,0 0 0,0 0 0,0-1 0,0 1 0,0 0 0,-1 0 0,1 0 1,0 0-1,0 0 0,0 0 0,-1 0 0,1 0 0,0 0 0,0-1 0,0 1 0,-1 0 0,1 0 0,0 0 0,0 0 0,0 0 0,-1 0 0,1 0 0,0 0 1,0 0-1,0 1 0,-1-1 0,1 0 0,0 0 0,0 0 0,0 0 0,-1 0 0,1 0 0,0 0 0,0 0 0,0 0 0,0 1 0,-1-1 0,1 0 1,0 0-1,0 0 0,0 0 0,0 1 0,0-1 0,-1 0 0,1 0 0,0 0 0,0 1 0,0-1 0,0 0 0,0 0 0,0 0 0,0 1 0,0-1 0,0 0 1,0 0-1,-4 10-76,1 0 1,0 0 0,1 0 0,-2 20-1,0 41 177,5-53-135,0 1 1,1 0-1,1 0 0,1-1 1,11 34-1,-12-45-3,-1-1-1,2 0 0,-1 0 1,1 0-1,0 0 1,0 0-1,1-1 0,-1 0 1,1 0-1,0 0 1,1 0-1,-1-1 0,1 0 1,0 0-1,7 3 1,-8-4 83,1 0 0,0-1 1,-1 0-1,1 0 1,0-1-1,0 1 0,0-1 1,0 0-1,0-1 0,0 0 1,0 0-1,0 0 1,0 0-1,1-1 0,-1 0 1,-1-1-1,12-3 1,-8 1 82,-1 0 1,0-1 0,0 0 0,0-1-1,-1 0 1,1 0 0,-1 0 0,8-11-1,-5 4 169,1 0-1,-2-1 0,15-28 0,-20 35-248,-1 0-1,0 0 0,-1-1 1,3-8-1,-5 13-87,1 1 0,-1-1 1,1 0-1,-1 0 0,0 0 0,0 0 0,-1 0 0,1 1 1,-1-1-1,1 0 0,-1 0 0,0 0 0,0 1 0,0-1 1,-2-2-1,-1-1-43,0 0-1,-1 1 1,0 0 0,0 0 0,0 0 0,-1 1-1,-8-6 1,-2 0-443,-28-14 0,26 17-294,0 0 0,0 1 0,-1 0 0,0 2 0,-28-4 1,-93 3-7961,100 5 4125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4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28 9728,'-2'-19'5493,"2"18"-5357,0 1-1,0 0 0,0-1 1,-1 1-1,1 0 0,0-1 0,0 1 1,0-1-1,0 1 0,0 0 0,-1-1 1,1 1-1,0 0 0,0 0 0,0-1 1,-1 1-1,1 0 0,0-1 1,-1 1-1,1 0 0,0 0 0,0 0 1,-1-1-1,1 1 0,0 0 0,-1 0 1,1 0-1,0 0 0,-1 0 0,1-1 1,-1 1-1,1 0 0,0 0 1,-1 0-1,1 0 0,0 0 0,-1 0 1,1 0-1,-1 0 0,1 1 0,0-1 1,-1 0-1,1 0 0,0 0 0,-1 0 1,1 0-1,0 1 0,-1-1 0,1 0 1,0 0-1,-1 1 0,-3 2 37,1 0 0,-1 0 0,1 0 0,0 1 0,0-1-1,0 1 1,1 0 0,-1 0 0,1 0 0,-3 7 0,-3 8 291,-6 24 1,6-18-306,-30 97-268,-20 61-28,11-66-3811,47-116 3818,-2 3-922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4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8 11648,'-3'-7'8889,"12"21"-6408,-5-8-2748,43 59 1225,-7-11-545,38 85-231,-6-9-236,-56-105-38,-11-16-442,0 0 0,0-1 0,1 1 0,0-1 1,1 0-1,0-1 0,14 12 0,-8-14-2218,0-3-2159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5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9600,'-7'8'10266,"32"-7"-8021,-14-2-1885,0 0-1,14-3 0,-17 2-607,0 1 0,0 0 0,0 0 0,11 1 0,-15 1-341,0-1 1,0 1 0,0 0-1,0 0 1,0 1 0,0-1-1,3 3 1,9 4-2798,-3-2-1094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5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11776,'0'0'5471,"6"-2"-2879,-2 2-1632,-1 0 0,2-4-480,2 1-192,3 1-192,-1-1-96,7 1 32,-3-2-256,7 4 0,-4 0-896,9-3-288,-2 1-768,6-5-255,-6 2-2369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10624,'1'-2'1440,"1"0"1,0 0 0,-1 0-1,1 1 1,0-1 0,0 1-1,4-3 1,25-12 723,-13 8-3545,33-10 0,-37 14 306,-3 1-1212,1 0 0,12-1 1,-7 4-2114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93 102 8576,'0'-5'1380,"0"0"1,-1 0-1,1-1 0,-3-4 1,2 6-866,0 0 1,-1 0 0,1 0-1,-1 0 1,0 1 0,0-1-1,-1 1 1,1 0-1,-6-7 1,8 10-493,-1 0 0,1-1 0,-1 1 0,1 0 0,-1 0 0,1 0 0,-1-1 0,1 1 0,0 0 0,-1 0 0,1 0 0,-1 0 0,1 0 0,-1 0 0,1 0 0,-1 0 0,1 0 0,-1 0 0,1 0 0,-1 0 0,1 1 0,-1-1 0,1 0 0,-1 0 0,1 0 0,-1 1 0,1-1 0,-1 0 0,1 0 0,0 1 0,-1-1 0,1 0 0,-1 1 0,-1 1 4,1 0 0,-1-1 0,0 1 0,0 0 0,1 0 0,-3 4 0,-1 4 5,0 1 0,0 0 0,1 0 1,0 1-1,1-1 0,0 1 1,1 0-1,0-1 0,1 1 0,0 0 1,1 0-1,0 0 0,1 0 0,1 0 1,0 0-1,0 0 0,1-1 0,1 1 1,8 19-1,-10-26 65,0-1-1,0 1 1,1-1 0,0 0 0,-1 0-1,1 0 1,0-1 0,1 1-1,-1-1 1,1 0 0,-1 0-1,1 0 1,0 0 0,0 0 0,1-1-1,-1 0 1,0 0 0,1 0-1,-1 0 1,1-1 0,0 0 0,-1 0-1,1 0 1,0 0 0,0-1-1,0 0 1,-1 0 0,1 0 0,8-1-1,-3-1 5,0 0 0,0-1 0,-1 0-1,1 0 1,-1-1 0,0 0 0,0 0-1,0-1 1,0-1 0,-1 1 0,0-2 0,0 1-1,0-1 1,-1 0 0,0 0 0,-1-1-1,1 0 1,-2 0 0,1 0 0,-1-1 0,0 0-1,-1 0 1,0 0 0,0-1 0,-1 1-1,0-1 1,-1 0 0,1-12 0,-2 17-117,-1-1 1,0 1 0,-1 0-1,1 0 1,-1-1-1,0 1 1,0 0-1,-1 0 1,0 0 0,0 0-1,0 0 1,-5-8-1,3 7-99,-1 0 0,1 0 0,-2 0 0,1 1 0,0 0 0,-1 0 0,0 0 0,-10-6-1,8 6-416,1 1-1,-2 0 0,1 0 1,0 1-1,-1 0 0,1 1 0,-1 0 1,0 0-1,0 0 0,0 1 1,0 1-1,0 0 0,0 0 1,0 0-1,-17 4 0,12 2-2304,1 0-1760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46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9472,'6'3'6860,"2"4"-3573,1 1-1696,-3-4-1288,-1 0-1,0 0 1,0 1 0,0 0 0,0 0-1,-1 0 1,0 0 0,0 1-1,0-1 1,4 10 0,-5-6-110,1 0 1,-1 0 0,-1 0-1,1 0 1,-2 0-1,2 18 1,-3-7-697,0 0 0,-2-1-1,0 1 1,-2 0 0,0-1 0,-11 32 0,13-45-311,0-1 1,-1 0-1,-5 9 0,-4 4-4858,11-17 5052,-2 5-3598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15 8704,'0'-1'241,"0"1"1,0 0 0,0-1-1,0 1 1,0-1 0,0 1 0,0-1-1,0 1 1,0-1 0,0 1-1,0-1 1,0 1 0,0-1-1,-1 1 1,1 0 0,0-1-1,0 1 1,0-1 0,-1 1 0,1 0-1,0-1 1,-1 1 0,1-1-1,0 1 1,-1 0 0,1 0-1,0-1 1,-1 1 0,1 0-1,-1-1 1,-2 0 783,5 7 2370,5 25-2781,-7-30-543,35 138 526,-33-114-716,-3-10-7660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1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10240,'4'-2'7557,"2"1"-3898,16 1-3941,-14 0 1187,13-1-470,-1-1-1,29-6 0,-29 4-376,-1 1 0,30-1 1,-48 4-280,1 0 1,0 0-1,-1 0 1,1 1-1,-1-1 1,1 0 0,-1 1-1,1 0 1,0-1-1,1 2 1,6 7-5456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1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10752,'28'-9'7089,"23"1"-3834,-28 5-2864,-7 1-222,27 1 0,-34 2-586,0-1 1,1 0-1,-1-1 0,0 0 1,0 0-1,1-1 0,-1 0 1,0-1-1,11-4 0,4-8-2025,-1 1-1894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3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7 207 8064,'-5'-10'11195,"4"23"-9237,4 23-2605,12 58 1795,-5-38-808,-2 2-106,11 59 199,-15-98-405,37 162 446,-33-153-410,2-1 1,1 0 0,1 0 0,20 33 0,-28-53-31,1 0-1,0 0 0,0 0 1,1-1-1,9 9 0,-14-14-26,0 0-1,0 0 0,1 0 1,-1 0-1,0 0 0,0-1 1,1 1-1,-1 0 1,0-1-1,1 1 0,-1-1 1,1 1-1,-1-1 0,1 0 1,-1 0-1,1 1 0,-1-1 1,1 0-1,-1 0 0,1-1 1,-1 1-1,1 0 1,-1 0-1,1-1 0,-1 1 1,1-1-1,-1 1 0,0-1 1,1 0-1,-1 1 0,0-1 1,1 0-1,-1 0 0,0 0 1,0 0-1,0 0 1,0 0-1,1-2 0,1-1 3,0 0-1,-1 0 1,0 0 0,0 0-1,0-1 1,0 1 0,-1-1-1,1 1 1,-1-1-1,-1 1 1,1-1 0,0-9-1,-1-5 21,-4-34 0,2 44-17,-3-36-315,-2 1 1,-14-44 0,-110-354-829,127 431 1164,-6-25-303,9 33 255,0 1 0,1-1-1,0 0 1,-1 1 0,1-1-1,0 0 1,0 1 0,1-1 0,-1 0-1,1-3 1,0 5 58,-1 0-1,1 0 1,0 1-1,-1-1 1,1 0-1,0 1 1,-1-1 0,1 1-1,0-1 1,0 0-1,-1 1 1,1 0 0,0-1-1,0 1 1,0-1-1,0 1 1,0 0-1,1-1 1,18-2 582,-16 2-539,200-47 2460,-138 29-2174,71-10 1,-67 18-259,103-2 1,-157 12-143,6-2-385,-21 3 119,0 0 1,0 0 0,0 0 0,-1 0 0,1 0 0,0 0 0,0 0-1,-1 1 1,1-1 0,0 0 0,0 0 0,-1 1 0,1-1 0,0 1-1,-1-1 1,1 0 0,0 1 0,-1-1 0,1 1 0,-1-1 0,1 2-1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4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57 9472,'-9'-11'10569,"15"0"-8396,-3 7-2276,-1 1 217,0 0-1,1 0 1,-1 1 0,1 0-1,-1-1 1,1 1-1,0 0 1,5-3-1,-7 4-44,1 0-1,0 1 0,-1-1 1,1 0-1,0 1 0,0-1 1,-1 1-1,1 0 0,0-1 1,0 1-1,0 0 0,-1 0 0,1 0 1,0 1-1,0-1 0,0 0 1,-1 1-1,3 0 0,-2 0 3,-1 0 0,0-1 0,0 1 0,0 0-1,0 0 1,0 1 0,0-1 0,0 0 0,-1 0-1,1 0 1,0 0 0,-1 1 0,1-1 0,-1 0-1,1 1 1,-1-1 0,1 1 0,-1-1 0,0 0 0,0 3-1,2 34 517,-2-29-501,-3 8-20,3-14-113,-1 0 0,1-1 1,-1 1-1,1 0 0,0 0 1,0 0-1,0 0 0,0 0 1,1 0-1,0 2 0,0-3 45,1 0 0,0-1-1,-1 0 1,1 1 0,0-1 0,0 0-1,0 0 1,0 0 0,0 0 0,0 0-1,0 0 1,0-1 0,1 1 0,2-1-1,14 7 64,-17-5-38,1-1 1,-1 0 0,0 1-1,0 0 1,0 0-1,0 0 1,0 0 0,0 0-1,0 0 1,1 3-1,-2-4 17,-1 1 0,1-1 0,-1 0 0,1 0 0,-1 0 0,0 0 0,0 1 0,1-1 0,-1 0 0,0 0 0,0 1 0,0-1 0,0 0 0,-1 0 0,1 1 0,0-1 0,-1 0 0,1 0 0,0 0 0,-1 0 0,1 1 0,-1-1 0,0 0 0,0 1-1,-8 12 92,-17 18-1,22-27-361,0-1 1,-1 0-1,0 0 1,0 0-1,0 0 1,0-1-1,-7 3 1,2 0-1091,-10 4-2357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4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9472,'3'-4'12230,"-1"2"-12097,1 0 0,0 0 1,-1 0-1,1 1 0,5-3 0,63-14 1142,-11 4-774,53-27 407,-69 24-2429,0 1-4298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7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8576,'4'-6'13297,"12"-6"-10675,-14 11-2729,-1 0 0,1 1 0,-1-1 0,1 1 0,-1-1 0,1 1 0,0-1 0,-1 1 0,1 0 0,2 0 0,-4 0 169,1 0-1,0 0 0,-1 0 1,1 0-1,-1 1 1,1-1-1,-1 0 0,1 0 1,-1 0-1,1 1 0,-1-1 1,1 0-1,-1 1 0,1-1 1,-1 1-1,0-1 1,1 0-1,-1 1 0,0-1 1,1 1-1,-1-1 0,0 1 1,1-1-1,-1 1 0,0-1 1,0 1-1,0-1 0,0 1 1,1 0-1,-1 0 1,0 6 123,1 0 1,-1 1-1,-1-1 1,1 0 0,-1 0-1,-4 13 1,3-10-65,0 0 1,-1 18 0,3-18-193,0-6 45,0 0-1,0 1 0,0-1 1,0 0-1,3 9 0,-3-12 4,0 0-1,1 0 1,-1-1 0,1 1-1,-1 0 1,1 0-1,-1 0 1,1 0-1,0-1 1,0 1 0,-1 0-1,1 0 1,0-1-1,0 1 1,0-1-1,-1 1 1,1-1-1,0 1 1,0-1 0,0 1-1,0-1 1,0 0-1,0 1 1,0-1-1,0 0 1,0 0 0,0 0-1,0 0 1,2 0-1,1 0-1046,-1 0 0,1 1 0,0-1-1,-1 1 1,1 0 0,0 0 0,-1 0 0,4 2 0,3 0-4018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1:59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42 5376,'-1'1'692,"-1"0"1,1 0-1,0-1 0,-1 1 1,1 0-1,-1-1 0,0 1 1,1-1-1,-1 0 1,1 1-1,-1-1 0,0 0 1,-2 0-1,-27-1 3053,16 0-1850,15 1-1873,0 0 1,0 0-1,-1 0 1,1 0 0,0 0-1,0 0 1,0 0-1,0 0 1,0 0-1,0 0 1,0 0 0,0 0-1,-1 0 1,1 0-1,0 0 1,0 0-1,0 0 1,0 0 0,0 0-1,0 0 1,0 0-1,0 0 1,0 0-1,0 0 1,0-1 0,0 1-1,-1 0 1,1 0-1,0 0 1,0 0-1,0 0 1,0 0-1,0 0 1,0 0 0,0 0-1,0-1 1,0 1-1,0 0 1,0 0-1,0 0 1,0 0 0,0 0-1,0 0 1,0 0-1,0 0 1,0 0-1,0-1 1,0 1 0,0 0-1,0 0 1,0 0-1,0 0 1,1 0-1,-1 0 1,5-9 964,8-4-122,-11 11-786,0-1 0,1 1 1,0 0-1,0 0 0,-1 0 0,1 1 1,0-1-1,1 1 0,-1-1 0,4 0 1,-6 2 1,1 0 0,0 0 0,0 0 1,0 0-1,0 0 0,0 0 0,-1 1 0,1-1 1,0 1-1,0-1 0,-1 1 0,1 0 0,0 0 1,-1 0-1,1 0 0,0 0 0,-1 0 0,0 0 1,2 2-1,-1-2-11,0 1 1,-1-1 0,1 1-1,-1 0 1,0 0 0,1-1-1,-1 1 1,0 0-1,0 0 1,0 0 0,-1 0-1,1 1 1,0-1-1,-1 0 1,1 0 0,-1 0-1,0 0 1,0 1-1,0-1 1,0 0 0,0 0-1,0 1 1,0-1 0,-2 4-1,-5 24-6,5-23-100,0-1-1,0 1 1,1 0 0,-1 13 0,2-11 53,1 18-106,-1-26 123,0 1 0,0-1 1,0 0-1,1 1 0,-1-1 1,1 0-1,-1 1 0,1-1 1,-1 0-1,1 0 0,0 1 0,0-1 1,-1 0-1,3 2 0,-2-3 9,0 1 0,0-1 0,0 1 0,0-1 0,0 1-1,1-1 1,-1 0 0,0 0 0,0 0 0,0 0 0,0 0-1,0 0 1,1 0 0,-1 0 0,0 0 0,2 0-1,19-7 350,10-4-77,50-11 0,-61 17-459,7 0-379,-19 4-3655,1 0-3585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4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10112,'3'0'4704,"0"0"-3648,0 0-97,0-3-543,3-3-64,4-2-384,2-3-32,4-2 0,-1-4-1535,0-3-577,4 1-2144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4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6144,'4'-2'10704,"5"1"-7289,12 1-5142,-16 0 2620,-2 0-904,-2 0-295,-1 0 0,1 0 0,-1 0-1,1-1 1,-1 1 0,1 1-1,0-1 1,-1 0 0,1 0-1,-1 0 1,1 0 0,-1 0 0,1 0-1,-1 1 1,1-1 0,-1 0-1,1 0 1,-1 1 0,1-1 0,0 1-1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5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8320,'7'3'10430,"-4"-3"-10647,7-4 483,-6 3-364,0-1 0,0 1-1,1 0 1,-1 0 0,1 0 0,7 0-1,23 1-5404,-25 0 1759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5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8448,'0'31'9463,"2"7"-7299,2 58-3082,-2-61 719,-1-18-1780,-1 1-4286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6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8448,'17'5'4935,"4"0"-275,-18-5-4521,-1 0 1,1-1 0,-1 1 0,1 0 0,0-1-1,-1 1 1,0-1 0,4-1 0,8-3 87,22-6 1,-2 7-6742,-27 4 2552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6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8448,'0'9'3872,"3"-9"-1600,0 0-1248,0 0 95,7-2-319,-5 2-192,5-4-320,0 1-128,3 1 32,-3-1-96,6 0-64,-3 0-864,3 0-384,-3 1-607,2-5-225,-2 2-2048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2 190 7808,'-2'3'11882,"7"4"-11831,2 2 330,0 4-216,0-1 0,-1 1-1,4 13 1,-4-11 20,12 25 0,-10-27-64,-7-8-45,1-1 0,1 0 1,-1 0-1,0 0 0,1 0 0,0-1 0,0 1 0,0-1 1,0 0-1,1 1 0,5 2 0,-9-5-55,0-1-1,0 0 1,1 0-1,-1 0 1,0 0-1,1 0 1,-1 0-1,0 1 1,1-1-1,-1 0 1,0 0 0,1 0-1,-1 0 1,0 0-1,1 0 1,-1 0-1,0 0 1,1-1-1,-1 1 1,0 0 0,1 0-1,-1 0 1,0 0-1,1 0 1,-1 0-1,0-1 1,0 1-1,1 0 1,-1 0-1,0 0 1,1-1 0,4-12 244,-5 9-251,1 0 0,-1 0 1,0 0-1,0 0 0,-1-5 0,-4-6-114,0 0-1,0 1 1,-1-1-1,-1 1 1,-1 0-1,0 1 1,-1 0-1,0 0 1,0 1 0,-2 0-1,-12-11 1,23 23 94,0 0 0,0 0 0,0 0 1,0 0-1,-1 0 0,1 0 1,0-1-1,0 1 0,0 0 0,0 0 1,0 0-1,0 0 0,0-1 1,-1 1-1,1 0 0,0 0 0,0 0 1,0 0-1,0-1 0,0 1 0,0 0 1,0 0-1,0 0 0,0-1 1,0 1-1,0 0 0,0 0 0,0 0 1,0-1-1,0 1 0,0 0 0,0 0 1,1 0-1,-1 0 0,0-1 1,0 1-1,0 0 0,0 0 0,0 0 1,0 0-1,0-1 0,1 1 1,-1 0-1,0 0 0,0 0 0,0 0 1,0 0-1,0 0 0,1 0 0,-1-1 1,0 1-1,0 0 0,0 0 1,1 0-1,-1 0 0,0 0 0,0 0 1,0 0-1,1 0 0,-1 0 0,0 0 1,0 0-1,1 0 0,18-3 222,-11 2 95,34-9 606,-22 6-616,34-12 1,87-47 768,-51 20-956,-77 38-136,-1 0 0,22-6 1,-28 10-73,0 0 0,0 0-1,0 1 1,0 0 0,0 0 0,0 0 0,0 1 0,9 1 0,-8 0-413,13 4-1999,-8 1-3745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8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6 7808,'-4'-4'6517,"-4"2"-3937,-13 2-2116,15 1 620,-4-1-530,1 0 0,0 0 0,0 1 0,-18 4-1,23-3-536,0-1 0,1 1 0,-1 0 0,1 0 0,-1 0 0,1 0 0,0 0 0,-1 1 0,1-1 0,1 1 0,-1 0 0,0 0 0,1 0 0,-4 5 0,2-2 5,1 1 1,0-1 0,0 0-1,0 1 1,1 0 0,0 0-1,0 0 1,1 0 0,0 0-1,-1 14 1,2-18 23,0 1 1,0-1-1,1 1 1,-1 0-1,1-1 1,0 1-1,0-1 1,0 0-1,0 1 1,0-1-1,1 0 1,0 1-1,0-1 1,0 0-1,0-1 1,0 1-1,0 0 1,1 0-1,-1-1 1,1 1-1,0-1 1,0 0-1,5 3 1,-4-3 95,1 0 0,0 0-1,-1 0 1,1-1 0,0 0 0,0 0 0,0 0 0,0 0-1,0-1 1,0 0 0,0 0 0,0 0 0,0-1 0,0 0-1,0 0 1,0 0 0,0 0 0,0-1 0,0 0-1,-1 0 1,1 0 0,-1-1 0,1 1 0,-1-1 0,0 0-1,5-5 1,-8 7-118,0 0-1,0 1 1,0-1-1,-1 0 0,1 0 1,0 0-1,-1 0 1,1 0-1,-1 0 1,1-1-1,-1 1 1,1 0-1,-1 0 1,0 0-1,1 0 1,-1-1-1,0 0 0,0 1-20,0 0-1,-1 0 0,1 0 0,0 1 1,0-1-1,-1 0 0,1 0 0,-1 1 0,1-1 1,0 0-1,-1 1 0,0-1 0,1 1 0,-1-1 1,1 0-1,-1 1 0,0-1 0,1 1 0,-2-1 1,-1-1-78,-1 1 1,1 0-1,-1 0 1,1 0 0,-1 0-1,1 0 1,-1 1-1,0-1 1,1 1 0,-7 0-1,3 1-292,-1 0-1,1 0 1,-1 1-1,1 0 1,0 0 0,0 1-1,0-1 1,0 2-1,0-1 1,-10 8-1,12-8-285,1 1 0,0 0 0,0 0 0,0 0 0,0 0-1,-3 6 1,4-5-482,0 0 0,0 0 0,1 0 0,0 0 0,0 0 0,-2 11 0,1-2-2513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8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8192,'10'-3'11408,"10"1"-9401,-8 2-1028,43-7 708,129-22 322,-39-16-1493,-9 3-392,-131 41-264,1 0 1,-1 0-1,1 0 1,-1 1-1,1 0 1,-1 0-1,9 1 0,-12-1-281,0 1 1,1-1-1,-1 1 0,1 0 0,-1 0 0,0 0 0,0 0 0,0 0 0,0 0 0,1 0 0,-2 1 0,1-1 0,0 1 0,0 0 0,0 0 0,-1-1 0,1 1 0,-1 0 0,2 3 0,1 1-2400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2:09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8704,'1'-1'641,"0"1"0,0-1-1,0 0 1,0 1 0,0-1 0,0 0 0,0 0 0,0 1 0,0-1 0,0 0 0,-1 0 0,1 0 0,0 0 0,0 0 0,0-2-1,11-12 1884,-2 8-2059,5-5 346,1 0-1,0 1 0,1 1 1,24-10-1,-27 14-360,23-6-1,-32 10-280,1 1 0,0 0 0,-1 1 0,1-1 0,-1 1 0,1 0 0,9 2 0,-14-2-142,1 1 1,0-1-1,-1 1 1,1 0-1,-1-1 1,1 1 0,-1 0-1,1 0 1,-1 0-1,0 1 1,0-1-1,1 0 1,-1 0-1,0 1 1,0-1-1,0 0 1,0 1-1,0-1 1,-1 1-1,1-1 1,0 1 0,-1 0-1,1-1 1,-1 1-1,1 0 1,-1-1-1,0 1 1,0 0-1,0 1 1,1 8 125,-1-1 1,0 0 0,-3 16-1,2-23-148,-2 17-3,-9 26 0,7-32-6,2 0 0,0 0 0,0 0 0,0 19 0,3-32 6,0 1 0,0 0 1,0-1-1,0 1 0,0-1 0,1 1 0,-1 0 0,0-1 1,1 1-1,0-1 0,-1 1 0,1-1 0,0 0 0,0 1 1,0-1-1,0 0 0,0 1 0,0-1 0,0 0 0,0 0 1,0 0-1,0 0 0,1 0 0,-1 0 0,0 0 0,1-1 1,-1 1-1,1 0 0,-1-1 0,1 1 0,2 0 0,4 0 38,1 0-1,-1 0 0,1-1 0,16-1 1,-5 1-333,25 0-4318,-1 0-6569,-30 0 6375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16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2 7552,'-1'-1'13685,"-11"8"-10956,-18 14-3357,8-1 933,1 2 0,-33 44 1,-27 55-193,51-79-145,21-30-14,-1 1 0,-13 26 0,23-37 67,-1 0 0,0 0 0,1 0 0,-1 0 0,1 0 0,0 0 1,-1 0-1,1 0 0,0 0 0,0 0 0,1 0 0,-1 0 1,0 0-1,1 0 0,-1 0 0,1 0 0,-1 0 0,1 0 0,0 0 1,0-1-1,2 5 0,3 1 212,-1 0 1,1 0-1,12 11 0,1 0 27,34 34 189,-36-36-193,29 32-1,-35-33-156,-4-6-224,0 1 1,0-2-1,11 11 0,-15-16-1440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4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6 9728,'-7'-5'8971,"8"20"-7258,8 26-1870,-4-25 422,1 0 0,1 0 0,0-1 0,18 28 0,46 52 64,-21-29-340,-30-39 71,-8-8-172,2 0-1,17 18 1,-30-36-7,1 0 1,-1 0 0,0 0-1,0 0 1,1 0 0,-1 0 0,0 0-1,1 0 1,-1 0 0,1 0-1,-1-1 1,1 1 0,0-1-1,1 1 1,-1-1-148,-1 0-1,0 0 1,0-1-1,0 1 1,0 0-1,0-1 1,1 1-1,-1 0 1,0-1-1,0 1 1,0-1-1,0 0 1,0 1 0,0-1-1,-1 0 1,1 0-1,0 0 1,0 1-1,0-1 1,0-2-1,8-8-4031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17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1 291 7552,'4'2'10335,"12"2"-7359,50-1 464,112-8-1738,-128 1-1041,80-17 0,37-20-186,225-52-65,-253 66-239,111-18 170,-55 15-159,8 13-60,672 8 81,-618 9-182,-51 4 109,120-2 178,169-16-404,397 29 458,-736-5-411,42 2-110,276-3 378,-155 3-229,51 0 36,179-34 70,-212 3-240,157 5 365,-449 14-207,350 4 21,-286-2-33,54 2-65,65 2 46,-169-7-46,-15 0-1439,74 7 1,-103-2-125,-7 0-691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18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9088,'5'-1'12025,"1"11"-9869,-2-4-1898,2 0-1,-1 0 1,1 0 0,0-1 0,0 0 0,0 0 0,1-1 0,0 0 0,0 0 0,12 5-1,8 1-11,42 10-1,-64-18-218,36 8 92,99 31 111,-120-34-165,-1 0 1,0 2-1,-1 0 1,0 2-1,17 12 1,-30-19-9,0 0 0,-1 0 1,1 0-1,-1 1 1,0 0-1,0 0 1,0 0-1,-1 0 1,1 1-1,-2-1 1,1 1-1,0 0 1,-1 0-1,0 0 1,0 0-1,-1 0 1,0 0-1,0 1 1,0-1-1,-1 0 1,0 1-1,0-1 1,-1 0-1,0 1 0,0-1 1,-3 10-1,-2 4-42,-1-1-1,-1 1 1,0-1-1,-2-1 0,0 0 1,-2 0-1,1-1 1,-17 17-1,-18 18-2230,-57 48 1,101-98 2053,-66 53-6553,39-29 1233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19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8064,'0'-7'2074,"4"-21"8841,-4 28-10875,3 8 330,0 0 0,0 0 0,-1 0 0,0 0 0,0 9 0,2 3-14,27 135 577,-19-84-1482,3-1-1,33 94 1,-26-103-6805,-18-47 2570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0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8064,'0'0'9919,"20"0"-6132,101 0-2646,-104 1-2143,-14-1-82,1 1 0,-1-1-1,0 0 1,0 0 0,1 0 0,4-2 0,-1 2-3188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0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24 165 8576,'-22'-26'10202,"22"26"-10184,0 0-1,0 0 0,0 0 1,0 0-1,0 0 1,0 0-1,0 0 0,0 0 1,0 0-1,0 0 1,0 0-1,0 0 1,0 0-1,0 0 0,0 1 1,0-1-1,0 0 1,0 0-1,0 0 0,0 0 1,0 0-1,0 0 1,0 0-1,0 0 1,0 0-1,0 0 0,0 0 1,0 0-1,0 0 1,0 0-1,0 0 1,-1 1-1,1-1 0,0 0 1,0 0-1,0 0 1,0 0-1,0 0 0,0 0 1,0 0-1,0 0 1,0 0-1,0 0 1,0 0-1,0 0 0,0 0 1,0 0-1,0 0 1,0 0-1,-1 0 0,1 0 1,0 0-1,0 0 1,4 12 349,6 15 32,64 148 1649,-72-170-1961,16 31 288,-17-34-286,1 0-1,-1 0 0,0 0 1,1 0-1,-1 0 0,1 0 0,0 0 1,-1-1-1,1 1 0,0-1 1,0 0-1,4 3 0,-5-4-51,-1 0 0,1 0-1,0 1 1,-1-1 0,1 0 0,0 0-1,-1 0 1,1 0 0,0 0 0,-1-1-1,1 1 1,0 0 0,-1 0 0,1 0-1,0 0 1,-1-1 0,1 1 0,0 0-1,-1-1 1,1 1 0,-1-1 0,1 1-1,11-16 300,-9 11-333,-1 1-1,-1-1 0,1 0 0,-1 0 1,2-8-1,-3-10-155,0 0 0,-2 0 0,-5-30 0,3 30 136,-3-14-12,4 26-120,1 1 0,0-1 0,0-13 1,2 23 148,1 1 0,-1-1 0,0 0 0,0 1 0,1-1 0,-1 0 1,0 1-1,1-1 0,-1 1 0,1-1 0,-1 0 0,0 1 0,1-1 0,0 1 1,-1 0-1,1-1 0,-1 1 0,1-1 0,-1 1 0,1 0 0,0-1 1,-1 1-1,1 0 0,0 0 0,-1 0 0,1-1 0,0 1 0,-1 0 0,2 0 1,5-2 165,250-67 1351,-152 45-1439,-85 19-412,-5 1-377,29-5-1,-40 9-461,1 0-1,0 0 0,-1 0 0,1 0 0,-1 1 1,6 1-1,-4-1-3695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2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50 6784,'0'0'7978,"18"-4"-4325,-17 4-3536,0-1-1,0 1 0,0-1 0,-1 1 1,1-1-1,0 1 0,-1-1 0,1 0 1,-1 0-1,1 1 0,0-1 0,-1 0 1,0 0-1,1 0 0,-1 1 1,1-1-1,-1 0 0,0 0 0,0 0 1,0 0-1,1-1 0,0-23 1758,-1 25-1868,0 0 0,0 0 0,0 0 0,0-1 0,0 1 0,0 0-1,0 0 1,0 0 0,-1-1 0,1 1 0,0 0 0,0 0 0,0 0 0,0 0 0,0-1-1,-1 1 1,1 0 0,0 0 0,0 0 0,0 0 0,-1 0 0,1 0 0,0 0 0,0-1-1,-1 1 1,1 0 0,0 0 0,0 0 0,0 0 0,-1 0 0,1 0 0,0 0-1,0 0 1,-1 0 0,1 0 0,0 0 0,0 1 0,0-1 0,-1 0 0,1 0 0,0 0-1,0 0 1,-1 0 0,1 0 0,-11 6-84,8-3 89,-1 1 0,1 0-1,0 0 1,0 0 0,0 0 0,0 0 0,1 0 0,0 1 0,0-1-1,0 1 1,0 0 0,1-1 0,-1 1 0,1 0 0,1 0-1,-1 0 1,1 0 0,0 0 0,0 0 0,0 0 0,0 0-1,1 0 1,0 0 0,0-1 0,1 1 0,-1 0 0,1 0-1,0-1 1,0 1 0,6 7 0,-5-7 32,6 6 86,-1 0 0,1-1 0,11 11-1,-18-19-55,0 0 0,0-1 0,0 1 0,1 0 0,-1-1 0,0 1 0,1-1-1,-1 0 1,1 0 0,0 0 0,-1 0 0,1 0 0,0-1 0,-1 1 0,1-1-1,0 0 1,0 1 0,-1-1 0,1 0 0,0-1 0,0 1 0,3-1 0,-5 0-64,0 1 1,0-1-1,0 1 1,0-1 0,0 1-1,0-1 1,0 0 0,0 0-1,0 1 1,0-1-1,-1 0 1,1 0 0,0 0-1,0 0 1,-1 0-1,1 0 1,0 0 0,-1 0-1,0 0 1,1-1 0,-1 1-1,1 0 1,-1 0-1,0 0 1,0 0 0,0-1-1,0 1 1,0 0 0,0 0-1,0-1 1,0 1-1,0 0 1,0 0 0,-1 0-1,1 0 1,-1-1-1,1 1 1,-1 0 0,1 0-1,-1 0 1,1 0 0,-1 0-1,0 0 1,0 0-1,1 0 1,-1 0 0,0 1-1,0-1 1,0 0 0,0 0-1,0 1 1,0-1-1,0 1 1,0-1 0,-2 0-1,-3-1-160,0 1-1,0 0 0,-1 0 1,1 0-1,0 1 0,-1-1 1,1 2-1,0-1 0,-1 1 1,-6 1-1,9-1-366,-1 0 0,1 1 0,-1-1 0,1 1-1,0 0 1,0 0 0,0 0 0,0 1 0,0-1 0,0 1 0,1 0 0,-1 0 0,1 0 0,-5 7 0,7-9-170,0 1 0,0-1 1,0 1-1,1-1 1,-1 1-1,1 0 0,-1-1 1,1 1-1,-1 0 1,1-1-1,0 1 0,0 0 1,0 2-1,0 10-3605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2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9344,'10'-4'5521,"-9"3"-4991,0 0-1,0 1 0,0 0 0,0-1 0,0 1 0,0-1 0,0 1 0,0 0 0,0 0 0,0 0 0,0 0 0,2 0 0,5-1-92,-1 0-1,0 0 0,1 0 0,-1-1 0,13-5 0,10-2-7,126-43 163,-146 48-575,151-54-269,-141 52-375,0 0 1,0 2-1,1 0 0,0 2 1,27-1-1,-42 3 149,0 1 1,1-1-1,-1 1 1,7 2-1,-11-2 260,0-1-1,0 1 1,-1 0-1,1-1 1,-1 1-1,1 0 1,0 0 0,-1 0-1,0 0 1,1 0-1,-1 0 1,0 1-1,1-1 1,-1 0-1,0 1 1,0-1-1,0 1 1,0-1-1,1 2 1,-2 15-2517,0-16 2281,0 16-3370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3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11008,'9'-23'4600,"7"-4"-2872,-15 25-1646,2-2 223,0 0 0,1 0 0,0 0 0,-1 0 0,1 1 0,1-1 0,-1 1 0,0 0 0,1 0 0,0 1 0,-1-1 0,10-2 0,-2 0 103,8-4 361,40-13-1,-51 20-499,-1 0 0,1 0 1,0 1-1,0 1 0,0-1 0,-1 1 1,15 2-1,-22-2-202,1 1 1,0-1-1,-1 1 1,1-1-1,0 1 1,-1 0-1,1-1 1,-1 1-1,1 0 1,-1 0-1,1 0 1,-1 0-1,0 1 1,1-1-1,-1 0 1,0 0-1,2 3 1,-1 0 3,0-1 1,-1 1-1,1-1 0,-1 1 1,1 0-1,-1 0 1,1 5-1,-1 6 1,1 0 0,-2 0 0,-1 16 0,1-30-66,-8 66-29,4-46-120,-1 37-1,5-55 126,0-1-1,0 1 1,1-1-1,-1 1 0,0-1 1,1 0-1,0 1 0,0-1 1,-1 0-1,1 1 0,1-1 1,-1 0-1,0 0 0,0 0 1,1 0-1,-1 0 0,1 0 1,0 0-1,0-1 0,-1 1 1,1-1-1,0 1 0,0-1 1,0 0-1,1 1 0,-1-1 1,0 0-1,0 0 0,1-1 1,-1 1-1,0 0 0,6 0 1,5 0-1403,0 0-1,0 0 1,0-1 0,23-3 0,-32 2 716,25-2-4905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3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23 11264,'-3'-17'5864,"2"12"-1702,2 12-2813,5 25-237,0 36 0,-2-25-680,13 179 989,1 4-1274,-12-179-859,2 32-3269,-2-1-4701,-6-49 4026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4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49 9344,'1'-2'397,"-1"1"0,1-1 0,-1 0 0,0 0 0,0 1 0,0-1 0,0 0 0,0 1 0,0-1 0,-1 0 0,1 0 0,0 1 0,-1-1 0,1 0 0,-1 1 0,0-1 0,1 1-1,-1-1 1,0 1 0,0-1 0,0 1 0,0-1 0,0 1 0,-1 0 0,1 0 0,0 0 0,-1-1 0,1 1 0,0 1 0,-1-1 0,-1-1 0,2 2-333,0 0 0,0 0-1,1 0 1,-1 0-1,0 0 1,0 0-1,1 0 1,-1 1 0,0-1-1,0 0 1,1 0-1,-1 1 1,0-1 0,1 0-1,-1 1 1,1-1-1,-1 1 1,0-1 0,1 1-1,-1-1 1,1 1-1,-1 0 1,-13 16 425,7-3-261,1 1-1,0 0 1,0 1 0,-5 29-1,4-8 95,-1 37 0,6-56-234,1-1 0,1 1 1,1-1-1,1 1 0,0-1 1,9 30-1,-10-42-56,1-1-1,0 1 1,0-1 0,0 0-1,1 0 1,-1 0 0,1 0-1,0 0 1,1-1 0,-1 1-1,7 4 1,-3-3 34,0 0 1,0 0-1,0-1 1,1 0-1,0-1 1,9 3-1,1-1 104,-1-1 1,1 0-1,0-2 0,0 0 1,33-1-1,-39-2-27,1 0 0,0-1 1,-1 0-1,0-1 0,1-1 1,-1 0-1,12-6 0,-19 7-105,1 0-1,-1-1 0,0 0 0,0 0 1,0 0-1,-1 0 0,1-1 0,-1 1 1,0-1-1,0 0 0,-1-1 0,4-7 1,1-2-37,-1-1 1,-1 0-1,5-20 1,-8 25-116,0 1 1,-1-1-1,0 1 0,-1-1 0,0 0 0,-1 0 1,0 0-1,-1 1 0,0-1 0,0 0 1,-5-14-1,4 17-37,-1 0 0,0 0-1,-1 0 1,1 0 0,-1 1 0,-1-1 0,0 1 0,-8-10 0,7 11 1,-1 0 0,-1 1 0,1 0-1,-1 0 1,0 1 0,0 0 0,0 0 0,0 1 0,-1 0 0,1 0 0,-15-2 0,9 3-787,1 1 0,-23-1 1,21 3-1309,0 0 1,-17 4 0,18-2-2614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09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100 142 7808,'-15'-18'5062,"8"9"-4271,0 0 0,-8-13-1,10 13-524,2 2 384,-1 0 0,0 0-1,-1 0 1,-8-9 0,13 16-625,0 0 0,0-1 0,-1 1 0,1 0 0,0 0 0,-1-1 0,1 1 0,0 0 0,-1 0 0,1 0 0,0 0 0,-1-1 0,1 1 0,0 0 0,-1 0 0,1 0 0,-1 0 0,1 0 0,0 0 0,-1 0 0,1 0-1,0 0 1,-1 0 0,1 0 0,-1 0 0,1 0 0,0 0 0,-1 1 0,1-1 0,0 0 0,-1 0 0,1 0 0,0 0 0,-1 1 0,1-1 0,0 0 0,0 0 0,-1 1 0,1-1 0,0 0 0,0 1 0,-1-1 0,1 0 0,0 1 0,0-1 0,0 0 0,-1 1 0,1-1 0,0 0 0,0 1 0,0-1 0,-6 22 78,6-4-25,1 0 0,1-1 0,0 1-1,2-1 1,8 29 0,-9-35-17,27 81 135,-25-80-212,0-1 0,0 0 1,1 0-1,1-1 0,13 17 1,-18-25 9,0 1 1,1-1-1,-1 0 1,1 0-1,0 0 0,-1 0 1,1 0-1,0-1 1,0 1-1,0-1 1,0 0-1,0 0 1,0 0-1,0 0 0,1-1 1,-1 1-1,4-1 1,-2 0 62,1 0 1,-1-1-1,1 0 1,0 0-1,-1 0 1,0 0-1,1-1 0,-1 0 1,6-3-1,-9 3 39,1 1 0,0-1 0,-1 0 0,1 0 0,-1 0 0,1-1 0,-1 1 0,0-1 0,0 1-1,0-1 1,-1 1 0,1-1 0,-1 0 0,1 0 0,-1 0 0,0 0 0,0 0 0,0 0 0,0 0 0,-1 0-1,1-1 1,-1 1 0,0 0 0,0-4 0,0-7 175,-2 0 1,1 1-1,-1 0 1,-6-18-1,3 11-82,-2-1 1,0 2-1,-16-31 1,18 42-184,1 0 1,-1 0 0,0 1 0,-1 0-1,0 0 1,0 0 0,0 1 0,-1 0-1,0 0 1,-15-10 0,15 13-138,0 0 1,0 0 0,0 1-1,-9-2 1,-2 2-3858,29-5-5983,0 0 5612,4 2 199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5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9216,'1'-8'1472,"1"-2"-9,-2 0 5420,12 20-4227,-4 6-2156,-1 0-1,0 1 1,-1 0 0,-1 0-1,-1 0 1,3 22 0,1-1-238,62 309 133,-62-307-1616,4 65 0,-9-8-5345,-3-70 1665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6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81 8448,'-1'-4'808,"0"3"-395,0-1 0,1 1 0,-1 0 0,0-1 0,1 1 0,0-1 0,-1 1 0,1-1 0,0-2 2987,1 5-3154,0 1 1,1-1-1,-1 0 1,0 1-1,0 0 1,0-1-1,0 1 1,0-1-1,-1 1 0,2 3 1,-1-4 18,9 26 591,-1 0 0,5 32 0,2 1-416,-14-52-409,6 20 236,19 43 1,-23-64-153,-1 0 0,1 0 0,-1-1 0,2 1 0,-1-1 0,1 0 0,0-1 0,0 1 0,1-1 0,-1 0 0,11 7 0,-15-12-86,0 1 0,0-1 0,0 1 0,0-1 0,0 1-1,0-1 1,0 1 0,0-1 0,0 0 0,0 0 0,0 1-1,0-1 1,1 0 0,-1 0 0,0 0 0,0 0 0,0-1 0,0 1-1,0 0 1,1 0 0,-1-1 0,0 1 0,0-1 0,1 0-1,0 0 12,-1 0 0,1-1-1,0 1 1,-1-1 0,1 0-1,-1 1 1,0-1 0,1 0-1,-1 0 1,0 0 0,0 0-1,0-2 1,2-1-72,-2-1 0,1 0 0,0 0 0,-1 1 0,0-1 0,-1 0 0,1 0 1,-2-11-1,-4-11-478,-2 1 1,-10-27 0,-3-7 154,-6-31 8,27 93 336,1 1-1,-1-1 1,0 0-1,1 0 1,-1 1-1,0-1 1,1 0-1,0 0 1,-1-1-1,1 1 1,0 0 0,-1 0-1,1-1 1,0 1-1,-1-1 1,1 0-1,2 1 1,5 1 216,1 0 0,-1-1 0,12 0 0,13-2 450,0-2-1,53-11 1,70-25 245,-51 11-975,-87 24-85,67-15-927,-71 17-24,0 0 0,0 1 0,24 1 0,-37 0 793,-1 0 0,0 0 0,1 0 0,-1 0 0,0 0 0,1 0 0,-1 1 0,0-1 0,0 0 0,1 1-1,-1-1 1,0 1 0,0 0 0,1-1 0,-1 1 0,0 0 0,0 0 0,0-1 0,0 1 0,0 0 0,0 0-1,0 0 1,-1 0 0,1 0 0,0 0 0,0 1 0,0 1 0,-2 9-3767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7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27 7296,'0'-1'566,"0"0"0,0 0 0,0 0-1,-1 0 1,1 0 0,0 0 0,0 0 0,-1 0 0,1 0 0,-1 0 0,1 0 0,-1 0 0,1 0 0,-2-1-1,1 1-269,0 0 0,0 0-1,0 0 1,0 0 0,0 1-1,0-1 1,0 0-1,0 1 1,-1-1 0,1 1-1,-2-1 1,1 1-175,0-1 0,0 1-1,0 0 1,0 0 0,0 0 0,0 0 0,0 0 0,0 0-1,0 0 1,0 1 0,0-1 0,0 1 0,0 0 0,0-1-1,0 1 1,-3 2 0,-2 2 10,0 0 0,1 0 0,-1 1 0,1 0 0,0 0 0,1 0 0,0 1-1,0-1 1,0 2 0,-4 7 0,6-9-80,1 0 1,0 0-1,0 0 0,0 0 0,1 1 0,0-1 0,0 0 1,0 1-1,1-1 0,0 1 0,0-1 0,1 0 1,0 1-1,2 6 0,-1-6 36,0 0 1,0 0-1,1 0 0,0 0 1,1-1-1,-1 1 0,1-1 1,1 0-1,-1 0 0,1 0 1,6 5-1,-9-9-19,0 0 0,1 0 1,-1 0-1,0 0 0,1-1 0,-1 1 0,1-1 1,0 0-1,0 0 0,-1 0 0,1 0 1,0 0-1,0 0 0,0-1 0,0 1 0,0-1 1,0 0-1,0 0 0,0 0 0,-1 0 0,1-1 1,0 1-1,0-1 0,0 0 0,0 0 0,0 0 1,-1 0-1,1 0 0,0 0 0,3-3 1,-2 1 41,0 0 0,-1 0 0,1 0 0,-1 0 0,0 0 0,0 0 0,0-1 0,3-4 0,-5 7-94,-1 0 0,1 0 0,0 0 0,-1-1 0,0 1 0,1 0-1,-1 0 1,0 0 0,1-1 0,-1 1 0,0 0 0,0 0 0,0-1 0,0 1 0,0 0-1,0-1 1,0 1 0,-1 0 0,1 0 0,0 0 0,-1-1 0,1 1 0,-1 0-1,1 0 1,-1 0 0,0 0 0,1 0 0,-1 0 0,0 0 0,0 0 0,0 0 0,0 0-1,0 0 1,-1-1 0,-2 0-87,0-1-1,0 1 1,0 0-1,-1 0 1,1 1 0,0-1-1,-1 1 1,1 0-1,-1 0 1,0 1-1,1-1 1,-1 1 0,1 0-1,-1 0 1,0 1-1,1-1 1,-7 2-1,5 0-364,-1-1-1,1 1 0,-1 0 0,1 1 0,0 0 0,0-1 1,0 2-1,0-1 0,0 1 0,1 0 0,-7 6 0,11-9 132,0 0-1,0 0 0,0-1 1,0 1-1,1 0 0,-1 0 1,0 0-1,1 0 1,-1 0-1,0 0 0,1 0 1,-1 0-1,1 0 0,0 0 1,-1 0-1,1 0 0,0 0 1,0 0-1,-1 0 0,1 1 1,0-1-1,0 0 0,0 0 1,1 0-1,-1 0 1,0 0-1,0 1 0,1 0 1,5 7-3967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7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10368,'19'-2'8919,"11"-5"-4993,-3 1-2745,7 0-750,258-41 66,-266 44-2094,0 2-1,0 1 1,27 3 0,-50-3 991,0 1 0,0-1 0,0 1 0,0 0 1,1 0-1,-1 0 0,-1 0 0,1 1 0,5 2 0,2 4-3628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28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11520,'7'-4'8811,"15"0"-6183,-14 3-1796,9-2-192,88-14 1136,-92 16-1619,-1 1 0,0 0 0,1 0 0,-1 1 0,0 1 0,20 5 0,-30-6-128,1-1 1,-1 1-1,1 0 0,-1 0 1,0 1-1,0-1 0,1 0 1,-1 1-1,0 0 0,0-1 0,-1 1 1,1 0-1,0 0 0,0 0 1,-1 0-1,1 0 0,0 3 1,0-2 11,-1 1 0,0 0-1,0 0 1,0-1 0,0 1 0,0 0 0,-1 0 0,0 0 0,0 0 0,0 5 0,-2 1 26,0 1 1,0 0 0,-1-1 0,0 0-1,-1 0 1,0 0 0,-7 11 0,-16 19 109,20-31-150,1 0 1,0 0-1,0 1 1,-5 13-1,10-22-34,1 0 0,0 0 0,0 0-1,-1 0 1,1 0 0,0 0 0,0 0-1,0 0 1,0 0 0,0 0 0,0 0-1,0 0 1,0 0 0,0 0 0,1-1-1,-1 1 1,0 0 0,1 0 0,-1 0-1,0 0 1,1 0 0,-1 0 0,2 0-1,-1 1 7,1 0 1,-1-1-1,1 0 0,0 1 0,0-1 0,0 0 0,0 0 0,0 0 0,0 0 0,2 0 1,5 2-489,1 0 0,-1-2 1,17 3-1,3 0-6588,-22-3 3568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3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11776,'8'2'16071,"10"-2"-13017,10-1-5305,-21 0 3792,90-9-609,147 3 0,-218 7-801,-24 0-172,-1 0 0,0 0 0,1-1 0,-1 1 0,0 0 0,0 0 0,1-1 0,-1 1 0,0-1 0,0 1 0,2-2 0,-2 2-248,-1 0-1,0-1 0,1 1 1,-1 0-1,0-1 0,1 1 0,-1 0 1,0-1-1,0 1 0,1-1 0,-1 1 1,0-1-1,0 1 0,0 0 0,1-1 1,-1 1-1,0-1 0,0 1 0,0-1 1,0 0-1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41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8960,'5'3'11636,"-3"-3"-11673,14-1 2771,-11 1-2291,0 0 0,0-1 0,0 1 0,-1 1 0,1-1 0,5 2 0,10 10 555,-18-10-899,1 0 1,0 0-1,0 0 1,0 0-1,5 1 0,32 12 253,22 7 128,-13-9-211,-2 2 0,0 2 0,-1 2 0,64 37-1,-3 16-102,-55-39-75,57 42-17,-23-13 22,-45-33 11,-2-3-86,-30-23-415,-9-3 362,1 0 0,-1 0 0,1 0 0,-1 0 0,1 0 0,-1 1 0,1-1 0,-1 0 0,1 0 0,-1 0 0,0 1 0,1-1 0,-1 0 0,1 0 0,-1 1 0,0-1 0,1 0 0,-1 1 0,0-1 0,1 0 0,-1 1 0,0-1 0,0 0 0,1 1 0,-1-1 0,0 1-1,1 0 1,-1-1-250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8192,'3'-9'10922,"-3"22"-8693,4 192 1275,1-112-3018,-1-2-3057,-10-107-6207,3 10 4618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1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9728,'-2'-2'10649,"9"2"-9955,61-5 1846,-34 1-2120,63-11 321,-71 9-1731,0 2 0,42-2 0,-67 6 544,1 0 0,-1 0 0,1 0 0,0 0 0,-1 1 0,1-1 0,-1 0 1,1 1-1,0-1 0,-1 1 0,1 0 0,1 1 0,4 3-4423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1 874 6016,'4'-3'12140,"23"-9"-8575,7-2-2972,103-44 681,-71 32-586,0-3 0,87-53 1,-113 57-574,2 3 1,0 1-1,1 2 1,1 2-1,62-15 1,113-36 929,-76 22-688,-64 21-237,136-65 0,-35 13 245,-56 25-132,-68 30-270,1 1 0,61-12 0,120-13 414,-220 43-343,0-2-1,20-7 0,-22 6-111,-8 3-239,-7 2-122,0 1 1,0-1 0,0 1-1,0-1 1,0 1 0,0-1 0,0 1-1,0 0 1,0 0 0,0-1-1,1 1 1,-1 0 0,1 0 0,7 2-5983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0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98 10368,'-2'-1'491,"0"0"1,1 0-1,-1 0 1,0 0 0,0 0-1,0 1 1,0-1-1,0 1 1,-1 0-1,1 0 1,0 0-1,0-1 1,0 2 0,0-1-1,0 0 1,0 0-1,0 1 1,0-1-1,0 1 1,0 0 0,-4 1-1,3 0-343,0 0 1,0 0-1,1 1 1,-1-1-1,0 0 1,1 1-1,0 0 0,-1 0 1,1-1-1,0 1 1,1 1-1,-3 3 0,2-3-299,0 1 0,1-1 0,-1 0 0,1 1-1,0-1 1,0 1 0,1-1 0,0 1 0,0 8-1,0-10 180,0-1-1,0 1 0,1-1 0,0 0 1,-1 1-1,1-1 0,0 1 0,0-1 1,0 0-1,0 0 0,1 0 0,-1 1 1,1-1-1,-1 0 0,1-1 1,-1 1-1,5 3 0,-2-2-24,0-1 0,0 0-1,0 0 1,1 0 0,-1-1 0,1 1-1,-1-1 1,1 0 0,8 1 0,5-1-11,23-2 1,-15 0-75,-20 1 111,4 0-27,1 0 0,-1 1 0,0 0 1,17 4-1,-25-5 111,0 1 1,0 0-1,0-1 1,0 1-1,0 0 0,0 0 1,0 1-1,0-1 1,0 0-1,0 1 1,0-1-1,-1 1 0,1-1 1,0 1-1,-1 0 1,0-1-1,1 1 0,-1 0 1,0 0-1,0 0 1,0 0-1,0 1 0,0-1 1,-1 0-1,1 0 1,-1 0-1,1 3 1,0 4 37,-1 0 1,0-1-1,-1 1 1,0 0-1,0 0 1,0-1-1,-1 1 1,-1-1-1,-3 10 1,0-5-211,0 0 0,-1-1 1,0 0-1,-1-1 0,-9 12 0,12-20-41,4-6 47,1-4-7,15-86-135,-4 37 298,2-68 0,-11 99-64,-2-1 0,-1 1 1,-1 0-1,-6-28 1,7 50-14,0 0-1,0-1 1,0 1 0,0 0-1,-1 0 1,0 0 0,1 0-1,-1 0 1,0 1 0,-5-6-1,7 8-78,-1-1 0,0 0-1,0 1 1,0-1 0,0 0-1,0 1 1,0-1 0,0 1-1,0-1 1,0 1 0,0 0-1,0-1 1,0 1 0,-1 0-1,1 0 1,0 0 0,0 0-1,0 0 1,0 0 0,0 0-1,-1 0 1,1 0 0,0 0 0,0 1-1,0-1 1,0 1 0,0-1-1,0 0 1,0 1 0,0 0-1,0-1 1,0 1 0,0 0-1,-1 1 1,2-2-33,0 0 1,0 0-1,-1 0 1,1 0-1,0 0 1,0 0-1,0 0 1,0 0 0,0 0-1,0 0 1,-1 0-1,1 0 1,0 0-1,0 1 1,0-1-86,0 0 85,0 0 1,0 0-1,0 0 1,0 0-1,-1 0 1,1 1-1,0-1 1,0 0-1,0 0 1,0 0-1,0 0 1,0 0-1,0 0 1,0 1-1,0-1 1,0 0-1,0 0 1,0 0-1,0 0 1,0 0-1,0 1 1,0-1-1,0 0 1,0 0-1,0 0 1,1 0-1,-1 0 1,0 0-1,0 1 1,0-1-1,0 0 1,0 0 0,0 0-1,9 0-5020,0-2 450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8064,'8'-3'10983,"4"2"-8985,-4-1-1659,-1 0 1,0-1 0,0 0-1,8-4 1,21-9 111,90-10-205,-93 21-246,0-1 0,0-2-1,50-19 1,-78 25-213,19-7-3024,-17 9 399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8320,'7'-1'10720,"-7"1"-10492,0 1-133,1-1 1,-1 0-1,0 1 0,0-1 1,1 0-1,-1 0 0,0 1 1,1-1-1,-1 0 1,0 0-1,1 0 0,-1 1 1,0-1-1,1 0 0,-1 0 1,1 0-1,-1 0 0,0 0 1,1 0-1,-1 0 1,0 0-1,1 0 0,0 0 1,20 1 1255,-1 1 0,37 9 1,19 2-681,-60-11-445,1 1 1,-1 1-1,26 10 1,21 5 285,28 5-185,-12-2-190,-55-17-89,-1 1 0,0 2 0,0 0 0,-1 1 0,0 2 0,-1 0 0,23 16 0,-3-1 27,2-1 0,65 28 0,95 27 174,-196-78-243,31 12 20,5 3 20,89 20 0,150 38 263,-157-42-150,-41-12-78,-42-9-49,-1 2 0,0 2 0,-1 1 0,43 27 0,-60-32-15,1 0 1,38 13-1,52 8 65,-68-21-19,101 40-125,-107-36 151,-4-3-126,0 0-1,56 10 1,-36-12 70,-2 3 1,0 2-1,52 23 0,-100-37-224,-5-1 87,1 0 1,-1 0-1,1 0 1,0-1 0,-1 1-1,1-1 1,0 1-1,-1-1 1,1 0 0,0 0-1,-1 0 1,3 0-1,7 21-13820,-2-7 8500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3:5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9216,'1'0'16432,"17"-1"-15590,197-15 1656,126-4-1786,-313 20-1872,-9 0-3477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 8832,'4'-9'11621,"-6"14"-7586,0 6-5196,2 31 1670,-1-16-368,1 1 0,1-1-1,6 28 1,9 14-143,-7-38-312,3 32 1,-11-38-2829,-1-16-596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3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9728,'6'0'1924,"0"-1"1,0 0 0,0 0-1,8-3 1,33-12 1953,31-9-4791,-69 22 381,1 1-1,-1 0 0,1 1 0,-1 0 0,1 1 0,11 1 0,-8 2-2645,0 2-1574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1 731 7040,'3'0'10860,"10"-1"-8233,-6-2-2167,1 0 0,0 0 0,0 1 0,0 0 0,13-2 0,6-2-4,41-14 31,-1-3 0,63-31 1,102-60-259,28-6-160,-104 52-69,-140 60-6,430-214-30,-421 207-113,79-41-2092,-83 50-142,-11 5-1591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5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5 418 9216,'0'3'1894,"-3"19"12878,3-23-14723,-1 0-1,1 0 1,0 0 0,0 0 0,-1 0 0,1 0-1,0 0 1,0 1 0,0-1 0,0 0-1,0 0 1,0 0 0,1-2 0,0-1 63,-2-19 178,2 1 1,1 0-1,9-43 1,10-39-202,12-43-130,-33 145 33,10-27-125,-2 20 68,-8 9 64,0 0 0,0 0 1,1 0-1,-1 0 0,0 0 1,1 0-1,-1 0 0,0 0 1,0 0-1,1 0 0,-1 0 1,0 0-1,1 0 0,-1 0 1,0 0-1,0 0 0,1 0 1,-1 0-1,0 0 0,0 1 1,1-1-1,-1 0 0,0 0 1,0 0-1,1 0 0,-1 1 1,0-1-1,0 0 0,0 0 1,0 1-1,1-1 0,-1 0 0,0 1 1,14 22-36,-10-15 13,1-1 0,11 14 0,-14-19 27,-1 0 1,2 0 0,-1 0 0,0 0 0,0 0 0,1-1 0,-1 1-1,1-1 1,-1 0 0,1 0 0,-1 0 0,1 0 0,4 1-1,74 8-146,-47-6 66,-22-2 90,0 1 1,0 1 0,0 0-1,0 1 1,0 0 0,-1 0-1,19 13 1,-27-16-5,0-1-1,-1 1 1,1 0-1,0 0 1,-1 0-1,1 0 1,-1 0-1,0 1 1,0-1-1,0 1 1,0-1-1,0 1 1,0 0-1,-1 0 1,1 0-1,-1 0 1,0 0-1,0 0 1,0 0-1,0 0 1,-1 0-1,1 5 1,-1 23-563,-5 43-1,1-32-872,5-16-1198,-1-26 2509,0 1 0,0-1 0,1 1 0,-1-1 0,0 0 0,0 1 0,0-1 1,0 0-1,0 1 0,0-1 0,1 0 0,-1 0 0,0 1 0,0-1 0,0 0 0,1 1 0,-1-1 0,0 0 0,0 0 0,1 0 0,-1 1 0,0-1 0,1 0 0,-1 0 0,0 0 0,1 0 0,-1 1 0,0-1 0,1 0 0,-1 0 0,0 0 1,1 0-1,-1 0 0,0 0 0,1 0 0,-1 0 0,0 0 0,1 0 0,-1 0 0,0 0 0,1 0 0,-1 0 0,0-1 0,1 1 0,-1 0 0,0 0 0,1 0 0,-1 0 0,0-1 0,1 1 0,-1 0 0,0 0 0,0-1 0,1 1 0,-1 0 1,10-7-4766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6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13312,'-3'0'6015,"-3"0"-3423,3 2-2016,-1 1-128,1 3-288,0-3-64,0 9-32,-1-4-128,1 12 32,0-6-608,3 12-288,0-3-512,0 3-224,0-4-959,3-4-321,-3-4-1408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9344,'-1'-3'1029,"1"3"-859,0-1 1,0 0-1,0 1 1,-1-1-1,1 1 1,0-1-1,0 1 0,0-1 1,-1 1-1,1-1 1,0 1-1,-1-1 1,1 1-1,-1-1 0,1 1 1,0 0-1,-1-1 1,1 1-1,-1-1 1,1 1-1,-1 0 0,0-1 1,1 18 218,0-9-508,1-1-1,0 0 1,1 1-1,0-1 0,0 0 1,0 0-1,5 8 1,1 2-558,17 25 1,46 48 2779,-26-37 3575,-22-18 23,-23-35-5662,0 0-1,0 0 1,0 1 0,1-1-1,-1 0 1,0 0-1,0 1 1,1-1-1,-1 0 1,0 0 0,0 0-1,1 0 1,-1 1-1,0-1 1,1 0 0,-1 0-1,0 0 1,1 0-1,-1 0 1,0 0-1,1 0 1,-1 0 0,0 0-1,1 0 1,-1 0-1,0 0 1,1 0 0,-1 0-1,0 0 1,0 0-1,1 0 1,-1 0-1,0 0 1,1-1 0,-1 1-1,0 0 1,0 0-1,1 0 1,-1-1 0,0 1-1,1 0 1,10-14 175,-6 7-38,-1 2-99,0 1 1,1 0-1,-1 1 1,1-1-1,0 1 1,0 0-1,10-6 1,-13 9-72,-1-1 0,1 1 0,-1-1 0,1 1 0,0 0 0,0-1 0,-1 1 0,1 0 0,0 0 0,-1 0-1,1 0 1,0 1 0,0-1 0,-1 0 0,1 1 0,0-1 0,-1 1 0,1-1 0,-1 1 0,1 0 0,-1 0 0,1 0 0,-1 0 0,1 0 0,-1 0 0,0 0 0,0 0 0,0 1 0,1-1 0,-1 0-1,1 3 1,5 7-31,-1 1-1,-1 0 1,0 0-1,-1 0 1,0 1-1,4 24 0,3 7-3069,4-2-4857,-10-31 2438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12 334 12416,'-1'-10'9634,"-3"-5"-5435,0-4-2950,2-3-1135,1-1 1,2 1-1,0-1 0,1 1 1,2 0-1,0 0 1,1 0-1,1 1 1,1-1-1,14-27 0,-19 45-115,6-11-119,-3 15 53,-1 10 42,-2-3 14,1 1 1,-1-1-1,1 0 0,1 0 1,6 10-1,-8-15 8,0 0 0,-1 0 0,1 0-1,0 0 1,0 0 0,1 0 0,-1-1 0,0 1-1,1-1 1,-1 1 0,1-1 0,-1 0 0,1 0-1,-1 0 1,1-1 0,0 1 0,-1-1 0,1 1-1,3-1 1,16 0 3,0-1 0,33-6-1,-17 1 13,-28 5-19,-1 0 1,0 1-1,0 0 1,0 0-1,16 3 1,-21-2 3,1 1-1,-1-1 1,1 1 0,-1 0 0,0 0 0,1 0 0,-1 1 0,-1 0-1,1-1 1,0 1 0,0 1 0,5 5 0,-4-2-28,1-1 1,-1 1 0,0-1-1,-1 2 1,1-1 0,-1 0-1,-1 1 1,0 0 0,0 0-1,0 0 1,-1 0 0,0 0-1,-1 0 1,1 1 0,-1 13-1,-1 22-1916,0-15-2127,1-20 576,8-5-1979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0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10 147 9984,'-1'2'558,"0"1"0,0-1 0,-1 1 0,1 0 0,1-1 0,-1 1 0,0 0 0,1-1 0,-1 1 0,1 0 1,0 0-1,0 5 0,0-6-540,1 0 0,-1 1 0,1-1 0,0 0 0,-1 1 1,1-1-1,0 0 0,0 0 0,1 0 0,-1 0 0,0 0 0,1 0 1,-1 0-1,1 0 0,0-1 0,-1 1 0,1-1 0,0 1 0,0-1 1,0 0-1,0 1 0,0-1 0,5 1 0,-5-1-2,0 0 0,-1 0-1,1-1 1,0 1 0,0-1-1,0 0 1,0 0 0,0 1-1,1-1 1,-1 0 0,0-1-1,3 1 1,-4-1-4,-1 1-1,0 0 0,1 0 1,-1 0-1,1-1 1,-1 1-1,1 0 0,-1 0 1,0-1-1,1 1 1,-1 0-1,0-1 1,1 1-1,-1-1 0,0 1 1,0 0-1,1-1 1,-1 1-1,0-1 0,0 1 1,1-1-1,-1-1 1,0 1-1,0 0 0,0 0 1,0 0-1,0-1 0,0 1 1,-1 0-1,1 0 0,0 0 1,-1 0-1,1-1 0,-1 0 1,-2-4-9,0 1-1,0-1 1,0 1 0,-4-5-1,6 9-18,0-1 0,-1 1-1,1 0 1,0-1-1,0 1 1,-1 0-1,1 0 1,-1 0-1,1 0 1,-1 0-1,0 0 1,1 0-1,-1 0 1,0 1-1,0-1 1,1 0 0,-4 1-1,13 11 60,-4-7-154,-1-1 0,0 0 0,1 0 0,0-1 0,0 1 1,0-1-1,0 0 0,6 3 0,-8-5 154,-1 1 1,1 0-1,0-1 1,0 1-1,0-1 0,0 1 1,0-1-1,-1 0 0,1 0 1,0 0-1,0 0 1,0 0-1,0 0 0,0 0 1,0-1-1,0 1 1,-1-1-1,1 1 0,0-1 1,0 0-1,-1 0 0,4-1 1,-5 1 94,1 0 1,0 0-1,-1 0 0,1-1 1,-1 1-1,1 0 1,-1 0-1,0 0 0,1-1 1,-1 1-1,0 0 1,0 0-1,0-1 0,0 1 1,0 0-1,0 0 1,0-1-1,0 1 0,-1 0 1,1 0-1,-1-3 1,-11-24 442,0 8-514,6 10 9,0 1-1,-4-13 0,9 20-221,0-1 0,0 0 1,0 1-1,1-1 0,-1 0 0,1 0 0,-1 0 0,1 1 0,0-1 1,0 0-1,1 0 0,-1 0 0,1-3 0,6-18-4232,-1 12-150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58 9984,'-5'1'9905,"12"-1"-6696,1-1-3801,24-5 1266,43-11-412,-62 13-2959,21-10-1,-23 8-1547,4-4-1813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8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12 12288,'3'-12'10303,"-3"19"-9823,-3 1-256,-1 3-128,-2 3 0,-1 7-128,1-2 0,-1 5-896,4-1-320,3-4-800,0-2-320,3-3-2879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7936,'3'0'2976,"-3"12"-2304,0 7-256,3-7-256,4 2-928,-1 3-384,7 3-1952,0 2-864</inkml:trace>
  <inkml:trace contextRef="#ctx0" brushRef="#br0" timeOffset="1">175 309 11648,'8'17'4384,"-4"-11"223</inkml:trace>
  <inkml:trace contextRef="#ctx0" brushRef="#br0" timeOffset="2">187 326 23647,'3'-28'3308,"0"18"-3166,-1 1 0,2-1 0,-1 1 0,1 0 0,6-10 0,-8 17-133,-1 0-1,0 0 0,1 1 1,-1-1-1,1 0 1,-1 0-1,1 1 0,0-1 1,0 1-1,0-1 1,0 1-1,0 0 0,0 0 1,0 0-1,0 0 1,0 0-1,1 1 1,3-2-1,-3 2-9,1 0 0,0 0-1,-1 0 1,1 0 0,-1 1 0,1 0 0,0-1 0,-1 1-1,0 0 1,1 1 0,3 1 0,4 3-271,-1 0 1,0 1-1,0 0 1,0 1-1,-1 0 1,10 11 0,-15-14-349,24 22-2460,-26-26 2197,0 1 1,0-1-1,0 0 1,0 0-1,0 0 1,0 0-1,0 0 1,4 0-1,0 0-3767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09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1 428 10880,'1'-13'10293,"0"-2"-5166,16-62-4478,-9 51-594,2 1 1,0 0-1,22-37 1,49-63-50,-74 114-21,-4 6 2,1 0 0,-1 0-1,1 1 1,0-1 0,1 1 0,-1 0 0,1 0 0,5-4 0,-8 8 11,-1-1 1,0 0 0,0 1 0,1-1 0,-1 1 0,0 0 0,1-1-1,-1 1 1,1 0 0,-1 0 0,0 0 0,1 0 0,-1 0 0,1 0-1,1 1 1,-1-1 0,0 1 0,0 0 0,-1 0 0,1 0 0,-1 0-1,1 0 1,-1 0 0,1 0 0,-1 0 0,0 1 0,0-1 0,1 1 0,-1-1-1,0 1 1,1 1 0,4 9 7,0 0-1,-1 1 1,7 20-1,6 17-21,-18-50 16,1 1 1,-1 0 0,0-1 0,1 1-1,-1 0 1,0-1 0,1 1 0,-1-1-1,1 1 1,-1-1 0,0 1 0,1-1 0,0 1-1,-1-1 1,1 1 0,-1-1 0,1 1-1,-1-1 1,1 0 0,0 0 0,-1 1-1,1-1 1,0 0 0,-1 0 0,1 0 0,0 1-1,0-1 1,-1 0 0,1 0 0,0 0-1,-1 0 1,1-1 0,0 1 0,-1 0-1,1 0 1,0 0 0,1-1 0,1-1 27,1 0 1,0 0-1,-1 0 1,0-1 0,5-4-1,3-1 44,-11 7-70,13-8 43,23-12-1,-32 19-28,-1 1-1,1-1 1,-1 1-1,1 0 1,0 0-1,-1 0 1,1 0-1,0 1 1,0 0-1,0-1 1,-1 1-1,6 1 1,-7 0 10,-1-1 0,1 1 0,-1-1 0,1 1 0,-1 0 0,0 0 0,0-1-1,1 1 1,-1 0 0,0 0 0,0 0 0,0 0 0,0 1 0,0-1 0,0 0 0,0 0 0,0 1 0,-1-1 0,1 0 0,0 1 0,-1-1 0,1 3 0,2 4 36,-2 0 1,1-1 0,0 10-1,-2-13-51,2 19-18,-2-1 0,0 0 0,-4 24-1,0-13-933,3-21-721,1 0 1,0 0-1,2 13 1,2-5-3627,4-3-3546,-2-6 4568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0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9 11392,'4'-8'9809,"-13"17"-5090,4 0-5504,-61 163 2535,37-91-2102,22-64-409,-8 24-1455,11-13-8124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1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20 11776,'0'5'9601,"0"12"-6673,0-7-4531,0-16 2602,-1 4-938,1 0-1,0-1 1,0 1 0,-1 0 0,0 1 0,1-1 0,-1 0 0,0 0 0,0 0 0,0 0 0,0 0-1,0 1 1,0-1 0,0 0 0,-1 1 0,1-1 0,-1 1 0,1 0 0,-1-1 0,1 1 0,-1 0-1,0 0 1,0 0 0,0 0 0,1 0 0,-1 1 0,0-1 0,0 0 0,0 1 0,0-1 0,0 1 0,0 0-1,0 0 1,0 0 0,0 0 0,-1 0 0,1 0 0,0 1 0,0-1 0,0 0 0,0 1 0,1 0-1,-1-1 1,0 1 0,0 0 0,0 0 0,0 0 0,1 0 0,-3 2 0,-3 3-66,1 1 0,0-1 1,0 1-1,1 0 0,-1 0 0,2 1 1,-1-1-1,1 1 0,0 0 1,1 0-1,-3 11 0,-5 16-28,-8 48 0,19-82 33,-6 26 27,-8 52 184,13-72-193,1 1 0,0 0 1,0 0-1,1 0 0,-1 0 1,2-1-1,3 15 0,-4-19 2,1 1-1,0-1 1,0 0-1,0 1 1,1-1-1,-1 0 1,1-1-1,-1 1 1,1 0-1,0-1 1,0 1-1,0-1 1,0 0-1,1 0 1,-1 0-1,0 0 1,1-1-1,0 1 1,3 0-1,-4-1 5,0 0 1,0 0-1,0-1 0,0 1 1,1-1-1,-1 0 0,0 0 0,0 0 1,0 0-1,0-1 0,0 1 1,0-1-1,0 0 0,0 0 1,0 0-1,0 0 0,0 0 0,0-1 1,0 1-1,-1-1 0,1 0 1,-1 1-1,1-1 0,2-3 0,0-2-3,0 1 0,0-1-1,-1 0 1,0 0 0,0-1-1,-1 1 1,0-1 0,3-12-1,0-8-30,4-32 0,-8 43 10,5-160 593,-7 174-397,1 30 118,1 0 0,2 0 0,1-1 0,0 0 0,2 0-1,11 26 1,-9-31-413,1-2 0,1 1-1,1-1 1,23 28-1,-35-47 91,7 6-2140,-7-6 1858,0 0 0,1 0 0,-1 0 1,1 0-1,-1 0 0,0 0 0,1 0 0,-1 0 1,0-1-1,1 1 0,-1 0 0,0 0 1,1 0-1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1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8 13440,'3'-7'11685,"-7"20"-6655,0-2-6034,-95 274 17,88-258-248,-5 14-2606,9-15-3258,6-19 2246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13312,'6'4'8375,"1"9"-3526,-5-8-4116,3 5-326,0 0 0,-1 1 0,-1-1 0,3 13 0,8 23-117,0-8-736,3-2 1,1 1 0,38 56-1,-47-81-1591,0-1-1,17 16 1,-15-17-1109,-2-1-2384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1 9728,'-3'1'774,"1"0"0,-1 1 0,0-1 0,0 1 0,1 0-1,-1 0 1,-3 3 0,2 0-221,-1 0 0,1 1 0,0-1 0,-4 9 0,-16 21 112,-59 49-270,7-10-198,-23 45 184,-46 50-554,1-26-2371,70-66-1413,44-46 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10880,'3'-2'6075,"-2"3"-5972,8 5 821,2 2-219,15 7 26,0 2 0,31 26-1,39 45-247,-33-30-246,86 86 116,-17-17-87,23-1-116,10-13-38,6 5-2027,-99-64-843,-7-6-2345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6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35 8960,'-7'-8'10549,"8"11"-9819,4 7-163,-2 1 0,1 0-1,2 19 1,2 7 68,45 264 2330,-47-255-2684,21 149 270,-26-185-509,9 34-154,-10-41 107,1 0 1,0-1-1,0 1 1,0 0 0,1-1-1,-1 0 1,0 1-1,1-1 1,0 0-1,-1 1 1,1-1-1,4 3 1,-4-4 13,-1 0 0,1-1 0,0 1 1,0-1-1,-1 1 0,1-1 0,0 0 0,0 1 0,0-1 1,0 0-1,-1 0 0,1-1 0,0 1 0,0 0 1,0 0-1,-1-1 0,1 1 0,0-1 0,0 0 0,-1 1 1,1-1-1,0 0 0,2-2 0,2-1-12,-1 0-1,0 0 1,1 0-1,7-9 1,0-1 9,-1 1 43,0-1 0,0 0 0,17-30 0,-26 40-74,-1-1 1,0 1-1,-1-1 1,1 1-1,-1-1 1,1 0-1,-1 1 1,-1-1-1,1 0 1,-1 0-1,0 0 1,0 1-1,0-1 1,-1 0-1,1 0 1,-1 0-1,0 1 1,-1-1-1,-2-7 1,1 6-12,0 0 0,0 0 0,-1 1 1,0-1-1,0 1 0,0 0 0,-1 0 1,1 0-1,-1 0 0,-1 1 0,-6-5 1,2 3 15,1 1 1,-1 0-1,0 1 1,0 0-1,0 1 1,-15-3-1,20 5 57,-14-5-234,18 6 190,1 0 1,0 0-1,0 0 1,-1-1-1,1 1 0,0 0 1,0 0-1,0-1 1,-1 1-1,1 0 1,0 0-1,0 0 0,0-1 1,-1 1-1,1 0 1,0-1-1,0 1 0,0 0 1,0 0-1,0-1 1,0 1-1,0 0 0,0-1 1,0 1-1,0 0 1,0-1-1,0 1 0,0 0 1,0-1-1,0 1 1,0 0-1,0 0 1,0-1-1,0 1 0,0 0 1,0-1-1,1 1 1,-1 0-1,0 0 0,0-1 1,0 1-1,1 0 1,-1 0-1,0 0 0,0-1 1,0 1-1,1 0 1,-1 0-1,0 0 1,0-1-1,1 1 0,-1 0 1,0 0-1,1 0 1,9-10 7,0 1 0,0-2 0,-2 1 0,1-2 0,-1 1 0,12-23 0,-8 8 29,0 0-1,10-37 1,-20 54-6,1-1 0,-1 1 0,-1-1 0,0 1 0,0-1 1,-1 0-1,0 1 0,-1-1 0,-2-13 0,2 19-34,0 0 0,0 0-1,0-1 1,-1 1 0,0 1-1,0-1 1,0 0 0,0 0 0,0 1-1,-1-1 1,1 1 0,-1 0-1,0-1 1,0 1 0,0 1 0,0-1-1,-1 0 1,1 1 0,-1 0-1,0 0 1,1 0 0,-1 0 0,-6-2-1,-6 1-437,1 1 0,-1 0 0,0 1 0,-25 2 0,11-1-3434,43 3-1158,-3 0 683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3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9728,'-5'0'8850,"5"0"-8686,0 9 2610,4 17-3712,-3-21 1933,17 159 261,-5-31-534,-10 0-9249,-3-141 4095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7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24 7168,'0'-1'319,"0"0"0,0 0 0,0 0 0,-1 1 0,1-1 0,0 0 1,0 0-1,-1 0 0,1 0 0,0 1 0,-1-1 0,1 0 0,-1 0 0,1 1 1,-1-1-1,1 0 0,-1 1 0,1-1 0,-1 0 0,0 1 0,1-1 0,-2 0 0,1 0 8,-1 0-1,0 1 0,0-1 0,1 0 0,-1 1 0,0-1 0,0 1 0,0 0 0,0 0 0,-2 0 0,1-1-211,0 2 0,0-1 0,0 0 0,1 0 0,-1 1 0,0 0 0,0 0 0,1-1 0,-1 1 0,0 1-1,1-1 1,-1 0 0,1 1 0,-5 2 0,3 2-48,-1 0 1,1 0-1,0 0 1,0 1-1,1-1 0,-1 1 1,1 0-1,-3 12 1,3-7 11,0 1 0,1-1 0,1 1 0,-1 17 1,2-23-53,1-1 1,-1 1-1,1 0 0,1-1 1,-1 1-1,1 0 1,0-1-1,0 0 1,6 11-1,-6-13 93,1 0-1,-1 0 1,1-1-1,0 1 1,0-1-1,0 0 1,1 0-1,-1 0 1,1 0-1,-1-1 1,1 1-1,0-1 1,0 0-1,0 0 1,7 2-1,-9-3-22,1-1-1,0 1 1,-1-1-1,1 0 1,-1 0-1,1 0 1,0 0-1,-1 0 1,1 0-1,-1-1 1,1 1-1,0-1 1,-1 0-1,0 0 1,1 0-1,-1 0 1,1 0-1,-1 0 1,0-1-1,0 1 1,0-1-1,0 1 1,0-1-1,0 0 1,0 0-1,0 0 1,-1 0-1,3-3 1,3-7 48,0 0 0,0-1 0,-1 1 0,5-15 0,-11 27-143,3-8 44,0 0 0,-1 0 1,0 0-1,0-1 1,-1 1-1,0 0 0,0-16 1,-1 20-107,0 1 1,-1 0-1,0-1 1,1 1-1,-1 0 1,0 0-1,0-1 1,-1 1-1,1 0 1,-1 0-1,1 0 1,-1 1-1,0-1 1,0 0-1,0 1 1,-1-1-1,1 1 1,0-1-1,-1 1 1,0 0-1,1 0 1,-6-2-1,0 1-387,0 0-1,0 0 0,0 1 0,-9-1 1,3 1-2648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8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12416,'-4'-2'8275,"5"16"-5352,-1-11-3380,22 162 1326,-5-53-821,6 40-1593,4-54-3006,-17-64-595,-7-24 1146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9472,'0'0'4288,"3"0"-2368,1 2-1153,-1 1 97,10-3-192,0 0-96,13-3-320,-5 1-160,15-4 0,-7 3-352,6 0-64,-6 0-1248,-3 0-511,-3 0-2497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9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9600,'5'5'7038,"0"5"-5794,1 11 246,-1 0 0,2 24 0,-3-14-1032,16 133 1297,-15-101-1181,4-1 0,16 65 0,-24-123-506,0-2-9,-1 1 0,1-1 0,0 1 1,0-1-1,0 0 0,0 1 0,2 2 0,-3-5-46,1 1 1,-1-1-1,1 0 0,-1 1 1,1-1-1,0 0 0,-1 0 1,1 1-1,-1-1 0,1 0 1,-1 0-1,1 0 0,0 0 1,-1 0-1,1 0 0,-1 0 1,1 0-1,-1 0 1,1 0-1,0 0 0,-1 0 1,1 0-1,-1 0 0,1-1 1,-1 1-1,1 0 0,0 0 1,-1-1-1,1 1 0,-1 0 1,0-1-1,1 1 0,-1-1 1,1 1-1,-1 0 0,1-1 1,32-27 129,-19 15-119,1 1-1,26-16 1,-37 25-91,1 1 0,0-1 0,-1 1 0,1 0 0,0 1 0,0-1 1,0 1-1,1 0 0,-1 0 0,0 1 0,0-1 0,0 1 0,1 0 0,6 2 1,-11-2-108,1 0 1,-1 1-1,0-1 1,1 1-1,-1-1 1,0 1-1,0 0 1,1 0-1,-1-1 1,0 1-1,0 0 1,0 0-1,0 0 1,0 0-1,0 0 1,0 1-1,0-1 1,-1 0-1,1 0 1,0 0-1,0 3 1,1 1-780,0 0 0,-1 0 0,0 1 0,1 5 0,1 9-4294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19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7552,'0'-37'10773,"0"32"-8128,43 143 488,-29-87-2611,35 87-1,-37-112-355,2-2 1,0 1-1,1-1 0,29 33 1,-42-54-124,0-2-1,0 1 1,0 0 0,0 0 0,0 0 0,1-1-1,-1 1 1,0-1 0,1 0 0,-1 0-1,1 0 1,3 1 0,-6-2-30,1 0-1,0 0 1,0 0-1,-1 0 1,1 0 0,0 0-1,0 0 1,-1 0-1,1 0 1,0 0 0,0 0-1,-1-1 1,1 1 0,0 0-1,0-1 1,-1 1-1,1 0 1,-1-1 0,2 0-1,-1 0-27,0 0 0,0 0 0,-1-1 0,1 1 0,0 0 0,0-1 0,-1 1 0,1 0 0,-1-1-1,1 1 1,-1-1 0,0 1 0,1-3 0,-1-18-516,0-1 0,-3-27 0,1 39 402,-2-23-203,-1 2 0,-2-1 0,-2 1 0,0 0 0,-3 0 0,0 1 0,-29-50 0,35 67 174,6 14 153,0-1 0,0 1 0,0 0-1,0 0 1,0-1 0,0 1 0,0 0-1,1-1 1,-1 1 0,0 0 0,0-1-1,0 1 1,0 0 0,0 0 0,0-1 0,1 1-1,-1 0 1,0 0 0,0-1 0,0 1-1,1 0 1,-1 0 0,0-1 0,1 1-1,1-1 52,0 1 0,0-1 0,0 1-1,1-1 1,-1 1 0,0 0 0,0 0 0,5 0-1,-6 0 8,131-12 3189,-31-3-2602,32-4-701,-46 11-2971,-50 8-2627,-24 0 412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0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43 10112,'-5'-16'6908,"-8"-1"-3364,13 16-3486,-1 0-1,1 0 1,-1 1 0,0-1-1,1 1 1,-1-1 0,0 0-1,1 1 1,-1-1 0,0 1-1,0 0 1,0-1-1,0 1 1,1 0 0,-1-1-1,0 1 1,0 0 0,0 0-1,0 0 1,0 0 0,0 0-1,0 0 1,0 0-1,1 0 1,-1 0 0,0 0-1,0 0 1,0 0 0,0 1-1,0-1 1,0 0 0,1 1-1,-1-1 1,0 1-1,0-1 1,0 1 0,1-1-1,-1 1 1,0 0 0,0 0-1,-4 6-11,1 0 0,0 1 0,0 0 1,1-1-1,0 1 0,0 0 0,1 0 0,0 1 0,0-1 0,-1 14 0,3-19-17,-3 16 146,1 1-1,0 0 0,3 36 0,-1-51-94,1 0 0,0 1 0,0-1 0,0 0 0,1 1 0,0-1 0,0 0 0,0 0 0,1-1 0,-1 1 0,1 0 0,0-1 0,1 0 0,-1 1 0,1-1-1,0-1 1,0 1 0,0 0 0,6 3 0,-3-3 106,0 0-1,0-1 0,1 0 1,-1 0-1,15 3 1,-18-5-103,-1 0 1,1-1-1,-1 1 0,1-1 1,-1 0-1,1 0 1,-1 0-1,1 0 1,0-1-1,-1 0 1,1 1-1,-1-1 1,0-1-1,1 1 1,4-3-1,-7 4-75,0-1 1,0 1-1,0-1 0,-1 1 0,1-1 0,0 0 1,0 0-1,0 1 0,-1-1 0,1 0 0,-1 0 1,1 0-1,0 0 0,-1 0 0,1 0 0,-1 0 1,0 0-1,1 0 0,-1 0 0,0 0 0,0 0 1,1 0-1,-1 0 0,0 0 0,0 0 0,0 0 1,0 0-1,-1 0 0,1 0 0,0 0 0,0 0 1,0 0-1,-1 0 0,1 0 0,-1 0 0,1 0 0,-1 0 1,1 0-1,-1 0 0,0-1 0,-2-1-62,1 1-1,0-1 0,-1 1 1,0-1-1,1 1 0,-1 0 1,0 0-1,0 0 0,-1 0 1,1 0-1,-4-1 0,1 1-170,0 1 0,-1-1 0,1 1 0,-1 1 0,0-1 0,1 1 0,-1 0 0,0 0 0,1 1 0,-1 0 0,1 0-1,-10 3 1,9-2-797,0 1-1,0 0 0,0 0 0,0 1 1,0 0-1,-9 7 0,3-1-3979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0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10 244 11776,'0'0'187,"0"0"1,-1 0 0,1 0 0,-1 0-1,1 0 1,0 0 0,-1 0-1,1 0 1,-1 0 0,1 0 0,0-1-1,-1 1 1,1 0 0,0 0-1,-1 0 1,1-1 0,0 1 0,-1 0-1,1 0 1,0-1 0,0 1-1,-1 0 1,1 0 0,0-1 0,0 1-1,-1 0 1,1-1 0,0 1-1,0 0 1,0-1 0,0 1 0,-1-1-1,2-1 219,0 1-1,0 0 1,0-1 0,0 1-1,0 0 1,0 0-1,0 0 1,0-1-1,2 0 1,16-12 487,1 1 0,0 0 0,23-10 0,-35 19-769,28-12-60,0 1 0,64-16 0,-49 16-299,105-29-3283,-134 38 2642,39-10-2175,-8 4-2255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12544,'20'-14'7007,"5"3"-4208,25-2-1576,-26 8-586,38-2-1,-54 6-401,1 1-1,-1 1 0,0-1 0,0 1 0,1 0 0,-1 1 1,0 0-1,8 3 0,-13-4-143,-1 1 1,1-1-1,-1 0 0,1 1 1,-1-1-1,0 1 1,0 0-1,0 0 0,0 0 1,0 0-1,-1 0 0,1 0 1,0 0-1,-1 1 1,0-1-1,1 0 0,-1 1 1,0 0-1,1 3 0,0 3 10,-1 1-1,0-1 0,0 1 0,-1 12 1,0-18-126,0-3-28,1 0 0,-1 1-1,0-1 1,1 0 0,-1 1 0,1-1 0,0 0 0,-1 0 0,1 0 0,0 1-1,0-1 1,-1 0 0,1 0 0,0 0 0,0 0 0,0 0 0,0-1 0,0 1 0,1 0-1,-1 0 1,0-1 0,0 1 0,0-1 0,1 1 0,-1-1 0,0 1 0,1-1-1,-1 0 1,2 1 0,4 0-687,0 0 0,0 0-1,12 0 1,27-4-5857,-20 1 971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91 9344,'6'-7'19871,"1"5"-21433,-5 1 1577,-1-1 0,0 1 0,1 0 1,-1 0-1,0-1 0,0 1 0,0 0 1,0-1-1,-1 1 0,1-1 0,0 0 1,-1 1-1,1-1 0,0 1 0,-1-3 1,1 3-21,-1 0 0,0-1 0,1 1 0,-1 0 1,0 0-1,0-1 0,0 1 0,0 0 0,0 0 1,0-1-1,0 1 0,0 0 0,-1 0 0,1-1 0,-1 1 1,1 0-1,0 0 0,-1 0 0,0 0 0,1-1 0,-1 1 1,-1-1-1,-2-2 45,0 1 0,-1 0 0,1 0 0,-1 0 0,-9-4 0,13 6-41,-1 1 0,0-1-1,1 0 1,-1 1 0,0-1 0,0 1 0,1 0 0,-1 0 0,0-1 0,0 1 0,0 0-1,0 0 1,1 1 0,-1-1 0,0 0 0,0 1 0,0-1 0,1 1 0,-4 1 0,2 0-21,-1 1 1,1-1 0,0 1 0,0 0-1,0 0 1,0 1 0,-4 5 0,4-6-3,0 1-1,0 0 1,0 0 0,1 0 0,-1 0 0,1 1-1,0-1 1,0 1 0,1-1 0,-1 1 0,1 0-1,-1 6 1,2-10 24,1 0-1,-1 0 0,0 0 1,1-1-1,-1 1 1,1 0-1,-1 0 1,1 0-1,-1-1 0,1 1 1,-1 0-1,1-1 1,0 1-1,-1-1 0,1 1 1,0 0-1,0-1 1,-1 0-1,1 1 1,0-1-1,0 1 0,1-1 1,18 6-30,-20 13-151,-9-3 216,8-14-55,0-1 0,0 1 0,0-1 0,0 1 1,0 0-1,0-1 0,0 1 0,-1 3 0,2-4-220,1-2-375,-1 0 603,0 1 0,0-1-1,0 0 1,1 0 0,-1 1-1,0-1 1,1 0 0,-1 0-1,1 1 1,-1-1 0,1 0-1,-1 1 1,1-1 0,0 0-1,2-2 36,0 0 1,0 0-1,0-1 0,-1 1 0,0-1 1,3-4-1,-2 2 12,-3 6-30,0-1 1,0 1 0,0-1-1,0 1 1,0-1 0,0 1 0,0 0-1,0-1 1,0 1 0,0-1-1,0 1 1,0-1 0,-1 1 0,1-1-1,0 1 1,0 0 0,-1-1-1,1 1 1,0 0 0,-1-1 0,1 1-1,0 0 1,-1-1 0,1 1-1,0 0 1,-1-1 0,1 1 0,-1 0-1,1 0 1,0 0 0,-1-1-1,1 1 1,-1 0 0,1 0 0,-1 0-1,1 0 1,-1 0 0,-19-5 11,15 5-25,0 0 0,0 0 0,0 1 0,0 0-1,0 0 1,0 0 0,0 0 0,0 1 0,0 0 0,1 0 0,-1 0-1,0 0 1,1 1 0,0 0 0,0 0 0,0 0 0,0 0 0,0 0-1,1 1 1,-1 0 0,1 0 0,0 0 0,0 0 0,0 0-1,1 1 1,0-1 0,0 1 0,0 0 0,0 0 0,0 0 0,1-1-1,0 1 1,0 0 0,1 1 0,-1 7 0,1-4 145,1-1 0,-1 1 1,2-1-1,-1 1 0,1-1 0,0 0 0,1 0 1,-1 0-1,2 0 0,7 14 0,-7-16-42,0-1 0,0 0 0,0 0 0,1-1 0,-1 1 0,1-1 0,0 0 0,0 0 0,1 0-1,-1-1 1,1 0 0,0 0 0,0 0 0,11 3 0,10 0-1671,45 4 5425,-49-8-5727,-5 0-5338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3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 12032,'-6'-24'11514,"19"674"-8613,-12-625-3204,6 79-1824,1-34-4733,-5-50 1639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3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11648,'2'1'7100,"4"4"-3587,33 35-2969,-19-19-280,1-1 0,0-2 1,40 28-1,78 39-210,-93-59-301,-24-14-29,-6-9-3992,-13-3 2038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4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9728,'2'0'14012,"1"0"-14414,44-2 2263,52-7 1,-55 4-1703,-40 5-665,1 0 0,-1 0 0,1 1 0,-1 0 1,1-1-1,-1 1 0,8 3 0,-3 2-5164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49 9600,'-16'-7'4920,"6"2"1903,4 24-5596,4 1-907,2 0 0,1 0 0,0 0 0,5 23 0,-3-19-129,2 0 0,1 1 0,1-2 0,1 1 0,1-1-1,1 0 1,1-1 0,0 0 0,18 23 0,-28-43-144,0-1 1,0 0-1,1 1 0,-1-1 1,0 0-1,0 0 0,1 0 0,-1 0 1,0 0-1,1 0 0,-1 0 0,1 0 1,-1-1-1,3 2 0,-3-2-32,0 0 0,0 0 0,0 0 0,0 0 0,0 0 0,0 0 0,0 0-1,0-1 1,0 1 0,0 0 0,0-1 0,0 1 0,0 0 0,0-1 0,0 1 0,0-1 0,0 0-1,-1 1 1,1-1 0,0 0 0,0 1 0,-1-1 0,2-1 0,2-4-40,-1 1 1,1-1-1,-1 1 1,0-1-1,-1 0 0,0 0 1,1-1-1,-2 1 1,3-12-1,-1-5-287,1-28 1,-4 23 127,-1 0 0,-1 0 0,-1 0 0,-1 1 0,-2-1 0,-1 1 0,-11-30 0,14 46 1,9 13 155,5 4 79,-2-3 117,-1-1 0,0-1 0,1 1 0,-1-1 0,1 0 1,10-1-1,46-5 346,-48 3-387,194-37-1172,-203 37 71,0 1-1,1 0 1,11 0-1,-16 1 383,0 0 0,0 0 0,0 1 0,0-1 0,0 1 0,0 0 0,0 0 0,0 0 0,0 1 0,4 2 0,10 7-4144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5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10 8448,'-2'-1'617,"1"0"0,-1 0 0,1 0 0,-1 0 0,0 0 0,1 0 0,-1 1 0,0-1 0,0 1 1,0-1-1,1 1 0,-5 0 0,3 0-84,-1 0 1,0 0 0,1 0 0,-1 1-1,0 0 1,-4 1 0,4-1-323,-1 1 0,1 0 0,0 0 0,0 0 0,0 0 0,0 1 0,0 0 0,0-1 0,1 1 0,-6 7 0,6-6-121,0 1-1,0-1 1,1 1-1,0 0 1,0 0-1,0 0 0,1 1 1,0-1-1,0 0 1,0 0-1,0 1 1,1-1-1,0 6 0,0-3-10,1 0-1,0 0 1,0-1-1,1 1 0,-1 0 1,2-1-1,-1 0 0,6 12 1,-4-13 22,-1 0 1,1-1-1,0 1 1,0-1 0,1 0-1,0 0 1,0-1 0,0 1-1,9 5 1,-12-8-24,1-1 0,0 1 1,-1-1-1,1 0 0,0 1 1,0-1-1,0-1 0,0 1 1,0 0-1,0-1 0,0 1 1,0-1-1,0 0 0,0 0 1,0 0-1,0-1 0,0 1 1,0-1-1,0 0 0,0 1 1,0-1-1,0-1 0,4-1 0,0-1 73,0-1-1,-1 1 0,0-1 0,0 0 0,0-1 0,5-6 0,-10 10-114,1 0 1,-1 0-1,1 0 1,-1-1-1,0 1 1,0 0-1,0-1 1,0 1-1,1-6 1,-2 7-35,0 0 0,0-1 0,0 1 0,0 0 1,0-1-1,0 1 0,0 0 0,-1 0 0,1-1 1,-1 1-1,1 0 0,-1 0 0,1-1 0,-1 1 1,1 0-1,-1 0 0,0 0 0,0 0 0,0 0 1,-1-1-1,1 0-46,-1 1-1,0-1 1,0 1 0,0-1 0,0 1 0,0 0 0,0 0 0,0 0-1,-1 0 1,1 1 0,0-1 0,-3 0 0,-4-1-129,0-1-173,0 2-1,1-1 0,-1 1 1,0 0-1,0 1 1,0 0-1,0 1 0,0 0 1,0 0-1,0 0 1,0 1-1,1 1 1,-15 5-1,14-4-877,0 1 0,1-1 0,-1 1 0,1 0 0,0 1-1,1 0 1,-12 12 0,5-4-3074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6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10880,'0'0'3594,"18"-4"4795,18 2-6736,58-12 0,-19 2-1780,119 2-5079,-66 17-4126,-105-4 5668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21 10624,'-10'9'9109,"18"-8"-5843,-6-1-3155,0 1 0,-1-1 1,1 0-1,-1 0 0,1 0 0,-1 0 1,1 0-1,-1 0 0,3-1 0,47-10 1454,-21 4-913,34-4-1,-54 10-493,0 1-1,0-1 1,0 2-1,0 0 1,0 0-1,0 1 1,16 4-1,-24-5-97,1-1 1,-1 1-1,0 0 0,1 0 0,-1 0 0,0 0 1,0 1-1,0-1 0,0 1 0,0-1 0,0 1 0,0 0 1,-1-1-1,1 1 0,-1 0 0,1 0 0,-1 0 1,1 1-1,-1-1 0,0 0 0,0 0 0,0 1 1,0 2-1,0-1-24,-1-1 0,0 1 0,0-1 0,0 1 0,-1-1 0,1 1 0,-1-1 0,0 1 0,0-1 0,0 1 0,0-1 0,-1 0 0,1 0 0,-1 1 0,-3 3 0,-6 8 73,-10 17-525,19-30 402,1 1 1,0 0-1,-1-1 1,1 1-1,0 0 1,0 0-1,1-1 1,-1 1-1,0 4 1,1-6 10,0-1-1,0 1 1,1 0 0,-1-1 0,0 1 0,0 0-1,1-1 1,-1 1 0,0-1 0,0 1 0,1-1-1,-1 1 1,1 0 0,-1-1 0,1 1 0,-1-1-1,1 1 1,-1-1 0,1 0 0,0 1 0,18 7-350,21-1-2507,-40-6 2823,46-1-9332,-27 0 4722,-3 0 34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7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196 235 8960,'-12'-27'6201,"11"23"-5949,0 0 0,0 1 0,0-1 1,-1 1-1,0 0 0,0-1 0,0 1 1,0 0-1,0 0 0,-5-4 0,6 6-198,0 0-1,0 0 0,0 0 0,0 0 0,0 0 1,0 1-1,0-1 0,0 0 0,0 1 0,0-1 1,-1 1-1,1 0 0,0-1 0,0 1 0,-1 0 1,1 0-1,0-1 0,-1 1 0,1 0 0,0 0 0,0 0 1,-1 1-1,1-1 0,0 0 0,-1 0 0,1 1 1,0-1-1,0 1 0,0-1 0,-1 1 0,1 0 1,0-1-1,0 1 0,0 0 0,0 0 0,0 0 1,-1 1-1,-23 20 443,-33 36 0,54-54-487,1 1 0,-1 0 0,1 0 0,0 0 1,1 1-1,-1-1 0,1 1 0,0-1 0,1 1 1,-1 0-1,1-1 0,0 1 0,0 11 0,1-14-4,-1 0-1,1 0 0,1 0 1,-1 0-1,0 0 0,1 0 1,0 0-1,-1 0 1,1 0-1,1 0 0,-1 0 1,0 0-1,1-1 0,-1 1 1,1 0-1,0-1 0,0 1 1,0-1-1,0 0 0,0 0 1,0 0-1,1 0 1,-1 0-1,1 0 0,-1 0 1,1-1-1,4 3 0,-3-4 28,-1 1 0,0-1-1,0 0 1,1 1 0,-1-1 0,0-1-1,1 1 1,-1 0 0,0-1-1,0 0 1,0 0 0,1 0 0,-1 0-1,5-3 1,4-2 110,1-1 0,11-9 0,-15 10-77,-1 0 1,0-1 0,0 0 0,0-1-1,-1 0 1,8-11 0,-13 15 14,1 1 1,-1 0-1,0 0 1,-1-1-1,1 1 1,-1-1-1,0 1 0,1-1 1,-1 0-1,-1 0 1,1 1-1,-1-1 1,1 0-1,-1 0 0,0 0 1,-1 1-1,1-1 1,0 0-1,-1 0 0,-2-6 1,-2 2 177,4 13-330,4 14-338,-1-15 383,1 0-1,-1 0 1,1 0-1,0 0 1,0 0 0,0-1-1,1 1 1,-1-1 0,1 0-1,0 0 1,0 0-1,0-1 1,6 4 0,3 0 79,0 0-1,1-1 1,16 4 0,-28-9 17,0 1 1,0-1-1,0 1 0,0-1 1,0 0-1,-1 0 0,1 0 1,0 0-1,0 0 0,0 0 1,0 0-1,0-1 0,0 1 1,0-1-1,0 0 0,0 1 1,0-1-1,0 0 0,-1 0 1,1 0-1,0 0 0,-1 0 1,1 0-1,-1-1 0,1 1 1,-1-1-1,0 1 0,1-1 1,-1 1-1,0-1 0,0 0 1,0 1-1,0-1 0,0 0 1,-1 0-1,1 0 0,-1 0 1,1 0-1,-1 0 0,1 1 1,-1-1-1,0-3 0,2-111 417,0 0-801,-2 114 203,0 0 0,1 0-1,-1 0 1,0 0 0,1 0 0,-1 0 0,1 0 0,0 1-1,0-1 1,-1 0 0,1 0 0,0 1 0,0-1 0,1 0-1,-1 1 1,0-1 0,3-2 0,-2 3-60,-1 1 1,1-1-1,0 0 0,-1 0 1,1 1-1,0-1 1,0 1-1,-1-1 0,1 1 1,0 0-1,0 0 0,0 0 1,-1 0-1,1 0 0,3 1 1,4 1-1404,1 1 1,-1 0-1,0 0 0,-1 1 1,15 8-1,-7-3-2414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27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9216,'0'1'312,"0"0"0,0 1 1,1-1-1,-1 0 1,0 0-1,1 0 0,0 0 1,-1 0-1,1 0 0,-1 0 1,1 0-1,0 0 1,0 0-1,0 0 0,1 1 1,0-2 12,-1 1 1,1-1 0,0 1 0,-1-1-1,1 0 1,0 0 0,-1 0-1,1 0 1,0 0 0,0 0-1,2-1 1,11-1 603,-1-1-1,0 0 1,0-1 0,19-8-1,-26 9-827,0-1-1,0 1 1,0-1-1,-1 0 1,0-1-1,0 1 1,0-1 0,0-1-1,-1 1 1,6-8-1,-9 11-96,-1 1-1,0-1 0,1 0 1,-1 0-1,0 0 1,-1 0-1,1 0 0,0 0 1,0-1-1,-1 1 1,1 0-1,-1 0 0,0 0 1,0-1-1,0 1 1,0 0-1,0 0 0,0-1 1,0 1-1,-1 0 1,1 0-1,-1 0 0,0-1 1,0 1-1,0 0 1,1 0-1,-2 0 0,1 0 1,0 0-1,0 1 1,-1-1-1,1 0 0,-1 1 1,1-1-1,-1 1 0,0-1 1,0 1-1,0 0 1,0-1-1,1 1 0,-1 0 1,-1 0-1,1 1 1,0-1-1,0 0 0,0 1 1,0-1-1,-1 1 1,1 0-1,0 0 0,0 0 1,-1 0-1,1 0 1,-3 1-1,-1 0-28,1 1 0,-1-1-1,1 2 1,0-1 0,-1 0 0,1 1 0,1 0 0,-1 0 0,0 1-1,1-1 1,-1 1 0,-4 6 0,0 0 16,1 0-1,0 1 1,0 0 0,-7 16 0,11-19-3,0 0-1,0 1 1,1-1 0,0 1 0,1 0 0,0 0 0,-2 16 0,4-21 51,0 0 0,0-1-1,0 1 1,1 0 0,-1-1 0,1 1 0,0 0 0,0-1-1,0 1 1,0-1 0,1 1 0,0-1 0,-1 0-1,1 0 1,0 0 0,1 0 0,-1 0 0,0 0-1,1 0 1,0-1 0,4 4 0,1-1 36,0 0-1,0-1 1,0 1 0,1-2-1,-1 0 1,1 0 0,0 0-1,-1-1 1,1 0 0,17 1-1,33-3-1884,0-5-4487,-53 5 5253,12-1-3900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3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9728,'-8'-14'4512,"1"14"-3488,7 4-1408,0-2-128,7 10-864,-4-2-352,2 11-1824,-2-4-768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4:3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27 8448,'-6'-26'3872,"-4"29"-2816,7 3-1024,-1-1 0,1 7-672,0-3-288,3 1-1792,0 2-704,6 2 896,1-2 576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4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0 403 7296,'15'17'16034,"-17"-24"-12405,0-6-3365,0 1 1,1-1-1,1 0 0,2-25 0,-1 22-252,1-16-30,1 1-1,14-57 0,-13 74 20,0 1 0,0 0 0,2 0 0,0 0 0,0 1 0,1-1 0,0 1 0,19-21-1,-25 31-7,1 0 0,0 1 0,0-1 0,-1 0 1,1 1-1,0-1 0,1 1 0,-1 0 0,0 0 0,0 0 0,0 0 0,1 0 0,-1 0 0,4 0 0,-4 1 7,1 0 1,-1 0 0,0 0 0,0 0-1,0 1 1,0-1 0,0 1 0,0 0-1,0 0 1,0-1 0,0 1 0,0 0-1,-1 1 1,1-1 0,0 0 0,-1 0-1,1 1 1,2 2 0,3 4 35,1 1 1,-1 0 0,0 0-1,-1 1 1,0 0-1,4 11 1,2 6 480,10 35 0,-20-55-414,0-1-1,-1 1 1,0 1-1,0-1 0,0 0 1,-1 0-1,0 0 1,0 0-1,-2 10 0,2-17-101,0 1-1,0-1 0,0 0 0,0 0 1,0 1-1,0-1 0,0 0 1,0 1-1,0-1 0,0 0 0,-1 0 1,1 1-1,0-1 0,0 0 0,0 0 1,0 1-1,0-1 0,-1 0 1,1 0-1,0 1 0,0-1 0,0 0 1,-1 0-1,1 0 0,0 0 0,0 1 1,-1-1-1,1 0 0,0 0 0,0 0 1,-1 0-1,1 0 0,-1 0 1,1 0-4,0 0-1,-1-1 1,1 1 0,0 0 0,-1-1 0,1 1 0,0 0 0,0-1 0,0 1 0,-1 0 0,1-1 0,0 1 0,0-1-1,0 1 1,0-1 0,0 1 0,0 0 0,0-1 0,0 1 0,0-1 0,0 0 0,1-18-17,1 1 1,0-1-1,2 1 1,0-1-1,1 1 0,1 0 1,1 1-1,13-26 1,-17 38 5,-1 1 1,1-1 0,0 1 0,1-1-1,-1 1 1,1 0 0,0 0 0,0 1-1,0-1 1,1 1 0,-1 0 0,1 0 0,-1 0-1,1 1 1,0 0 0,0 0 0,1 0-1,-1 0 1,0 1 0,0 0 0,7-1-1,-4 1 70,-1 1 1,0 0-1,0 0 0,1 1 0,-1 0 1,0 0-1,0 1 0,0 0 0,0 0 0,0 0 1,-1 1-1,1 0 0,-1 0 0,1 1 1,7 6-1,-1 1 50,0 1 0,-1 0 0,-1 1 0,0 0 0,0 0 0,-2 2 0,14 23 0,42 115 308,-47-107-514,-17-41 164,1 0 0,-1 0 0,0 0 0,0 6-1,3 12-5219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4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80 8448,'0'0'339,"-1"-1"-1,1 1 1,-1-1 0,1 1 0,-1-1 0,0 1 0,1-1 0,0 1 0,-1-1 0,1 0-1,-1 1 1,1-1 0,0 0 0,-1 1 0,1-1 0,0 0 0,0 1 0,0-1-1,-1 0 1,1 0 0,0 1 0,0-1 0,0-1 0,0 0 70,1 1 0,-1-1 1,1 0-1,-1 1 0,1-1 1,0 0-1,-1 1 0,1-1 0,2-2 1,0 0-124,0 0 0,0 0 0,1 0 0,0 1 0,0 0 1,6-6-1,-7 8-168,-1-1 0,1 1 0,-1-1 0,1 1 1,0 0-1,-1 0 0,1 0 0,0 0 0,0 0 0,-1 1 1,1-1-1,0 1 0,0 0 0,0 0 0,0 0 0,0 0 1,0 1-1,0-1 0,0 1 0,-1-1 0,1 1 0,0 0 1,0 0-1,-1 0 0,1 1 0,-1-1 0,1 1 0,-1-1 1,1 1-1,-1 0 0,0 0 0,0 0 0,0 0 0,0 0 1,0 0-1,0 1 0,1 3 0,4 4 128,-1 1 1,0 0-1,0 0 0,-1 1 0,6 22 0,-10-30-246,0 0-1,1 1 0,-1-2 1,1 1-1,0 0 0,0 0 0,0-1 1,3 4-1,-4-6-2,-1 0-1,1 0 1,0-1 0,-1 1-1,1 0 1,0-1 0,0 1-1,-1-1 1,1 1 0,0-1-1,0 1 1,0-1-1,0 0 1,0 1 0,0-1-1,0 0 1,0 0 0,-1 0-1,1 0 1,0 0 0,0 0-1,0 0 1,0 0 0,0 0-1,0 0 1,0 0-1,0 0 1,0-1 0,0 1-1,0 0 1,0-1 0,0 1-1,-1-1 1,1 1 0,0-1-1,0 1 1,-1-1 0,1 0-1,0 1 1,1-2-1,18-14-1874,15-2-8099,-19 10 4468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11520,'0'-6'13467,"0"11"-12721,2 26-74,1-1 0,2 0 1,11 40-1,-1-7-519,-13-48-493,0 0-1,0 18 1,-2-5-6559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 14464,'-17'-8'11903,"17"13"-11999,0-2-704,4 8-288,-4 1-640,6 5-256,-3-3-352,7 6-95,-3-3-2529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84 388 12160,'-26'-17'11453,"20"13"-10459,-1 0 1,1 0-1,0-1 1,-7-6 0,10 8-939,1 0 0,0 0 1,1 0-1,-1 0 0,0 0 1,1 0-1,0-1 0,0 1 1,0 0-1,0-1 0,0 1 0,1-1 1,-1 1-1,1-1 0,0 1 1,0-1-1,0 1 0,2-6 1,-2 4-34,2-11-17,0 0-1,1 0 1,1 1 0,1-1-1,0 1 1,1 0 0,0 1-1,2-1 1,-1 1 0,2 1-1,0-1 1,0 1-1,1 1 1,1 0 0,0 0-1,20-15 1,-28 25 2,-1 0-1,1 1 0,0-1 1,-1 1-1,1-1 1,0 1-1,5-1 1,-7 2 14,0-1 1,1 1 0,-1 0 0,0 0 0,1 0-1,-1 0 1,0 0 0,1 0 0,-1 0 0,1 1 0,-1-1-1,0 0 1,0 1 0,1-1 0,-1 1 0,0 0-1,0-1 1,0 1 0,1 0 0,0 1 0,2 2 57,-1 0 1,1 0 0,-1 0 0,0 1-1,0-1 1,-1 1 0,4 8-1,12 40 58,-16-46-127,23 91-180,-11-39-2870,2-2-6120,-12-43 3602</inkml:trace>
  <inkml:trace contextRef="#ctx0" brushRef="#br0" timeOffset="1">441 258 10112,'-13'7'12511,"13"0"-12063,0-2-128,0 4-96,0 2-192,4 0 0,-4-2-960,3 5-416,0-2-800,2 5-320,5-3-2783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26 14208,'-29'-25'6431,"7"25"-5215,19 0-256,-3 0-832,2 0-96,1 2-704,0 1-288,6 6 512,-3-4-704,10 7-160,-4-1-544,16 6-127,-6-3-2497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39 386 11392,'-11'5'12137,"9"-5"-11559,1-1-303,0 1 0,0 0 1,1-1-1,-1 1 0,0-1 0,0 1 0,0-1 0,0 1 0,1-1 1,-1 0-1,0 1 0,-1-2 0,1-1-224,-1 1 0,1 0 0,-1 0 0,1-1 0,0 1 0,0-1 0,0 1 0,0-1 0,0 1 0,0-6-1,0-16-18,1-1 0,2 1 0,0-1 0,1 1 0,2 0 0,0 0 0,2 0 0,0 1 0,2 0 0,0 0 0,16-25 0,-25 48-33,19-28-62,-18 27 62,-1 0 1,1 0-1,0 0 0,-1 1 0,1-1 0,0 0 0,0 0 0,0 1 1,0-1-1,0 1 0,0-1 0,0 1 0,0-1 0,0 1 1,0-1-1,0 1 0,0 0 0,0 0 0,0-1 0,0 1 0,0 0 1,1 0-1,-1 0 0,2 1 0,-2-1 1,0 1 0,0 0 0,0-1 0,0 1 0,0 0 0,0 0 0,-1-1 0,1 1 0,0 0 0,0 0 0,-1 0 0,1 0 0,-1 0 0,1 0 0,-1 0 0,1 0 0,-1 1 0,0-1 0,1 1 0,4 27 0,-4-21 0,3 21 30,-2-12-5,0 0-1,2-1 1,6 22-1,-10-37-23,1 1 1,-1-1-1,1 0 0,-1 0 0,1 0 1,0 0-1,-1 0 0,1 0 1,0 0-1,0 0 0,0-1 0,0 1 1,0 0-1,-1 0 0,1-1 0,1 1 1,-1 0-1,0-1 0,0 1 0,0-1 1,0 1-1,0-1 0,0 0 1,1 1-1,-1-1 0,0 0 0,0 0 1,0 0-1,1 0 0,-1 0 0,0 0 1,0 0-1,0-1 0,1 1 0,-1 0 1,2-1-1,4-2 23,-1 0 0,1 0 0,0 0 0,9-7 0,-14 9-20,6-5-24,0 1 0,0 0 0,1 1 0,-1 0 0,1 0 0,0 1 0,12-3 0,-19 5 24,1 1 0,-1 0 0,0 0 0,0 0 1,0 1-1,0-1 0,0 0 0,0 1 0,0-1 0,0 1 1,0 0-1,0-1 0,0 1 0,0 0 0,-1 0 0,1 0 0,0 1 1,-1-1-1,1 0 0,0 1 0,-1-1 0,0 1 0,1-1 1,-1 1-1,0 0 0,2 3 0,3 4-5,-1 2 0,-1-1 0,7 19 0,-8-20-81,5 22-985,-6-21-1025,1 0 0,0-1 1,6 13-1,-3-10-3710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32 123 10880,'-1'1'357,"0"-1"-1,0 0 1,0 0 0,0 0 0,1 1 0,-1-1 0,0 0 0,0 1-1,1-1 1,-1 1 0,0-1 0,1 1 0,-1-1 0,0 1 0,1 0 0,-1-1-1,1 1 1,-1 0 0,1-1 0,-1 1 0,1 0 0,0-1 0,-1 1 0,1 0-1,-1 1 1,-6 26 2442,6-21-2551,-1 0-134,0 1 0,1-1 0,0 1 0,1-1 0,0 1 0,0 0 0,2 9 0,-2-14-89,1-1 0,-1 1 0,1-1-1,0 0 1,0 1 0,0-1 0,0 0 0,1 0 0,-1 1 0,1-1 0,-1 0-1,1 0 1,-1-1 0,1 1 0,0 0 0,0-1 0,0 1 0,0-1 0,0 1-1,1-1 1,-1 0 0,0 0 0,0 0 0,1 0 0,-1 0 0,4 0 0,3 1 152,-1-1 1,1 0-1,-1 0 1,0-1-1,1 0 1,-1-1-1,1 1 1,-1-2-1,1 1 1,-1-1-1,0-1 1,0 1-1,0-1 1,0-1-1,-1 1 1,1-1-1,-1-1 1,0 1-1,0-1 1,0 0-1,-1-1 1,0 0 0,0 0-1,0 0 1,-1-1-1,0 1 1,0-1-1,0-1 1,-1 1-1,-1-1 1,1 1-1,-1-1 1,0 0-1,3-14 1,-3 3-73,-1-1-1,0-28 1,-2 13-3691,0 17-1158,1 23 3540,0-1 0,0 1 0,1-1 0,-1 0 0,1 1 1,4 6-1,-1-1-859,2 8-2017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08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17 335 11776,'13'7'12298,"-24"-10"-7434,10 3-4828,1 0-1,-1 0 1,0 0 0,1 0 0,-1 0 0,0 0 0,0 0 0,1-1 0,-1 1 0,0 0-1,1 0 1,-1-1 0,1 1 0,-1 0 0,0-1 0,1 1 0,-1-1 0,1 1 0,-1-1 0,1 1-1,-1-1 1,1 1 0,-1-1 0,1 1 0,-1-1 0,1 0 0,0 1 0,-1-1 0,1 0 0,0 1-1,0-1 1,0 0 0,-1 1 0,1-1 0,0 0 0,0-1 0,0-7 16,-1 0 1,2 0-1,-1 0 1,1 0-1,1-1 1,0 1 0,0 1-1,0-1 1,5-10-1,1 0-13,1 1 1,0 0-1,13-18 0,-9 15-28,-4 8-13,-1 0-1,2 0 0,0 0 1,0 1-1,14-11 0,-23 22-5,0 0 0,1 0 0,-1 0 1,0 0-1,1 0 0,-1 0 0,1 1 0,-1-1 0,1 1 0,0-1 1,-1 1-1,3-1 0,-3 1 7,0 0 0,0 0 0,0 0 0,0 1 0,0-1 0,0 0 0,0 0 0,0 1 0,0-1 0,0 1 0,-1-1 0,1 0 0,0 1 0,0 0 0,0-1 0,0 2 0,2 2-8,0-1 0,0 1 0,-1 0-1,1 0 1,-1 1 0,-1-1 0,4 8 0,8 34-64,-10-33 42,1 1 0,0-1 1,1 0-1,0-1 0,1 1 1,10 15-1,-13-25 17,0 0 0,0 0 0,1-1 0,-1 1 1,1-1-1,-1 0 0,1 0 0,-1 0 0,1 0 0,0-1 0,0 1 0,6 0 0,-6-1-11,1 1 0,-1-1-1,0 1 1,0-1-1,0 1 1,0 0 0,0 1-1,-1-1 1,1 1 0,-1-1-1,5 5 1,9 17-1395,1 3-3664,-16-25 4064,0 0 0,0 0 0,0 0 0,1-1 0,-1 1 0,0 0 0,1-1 0,-1 0 0,4 2 0,5 1-3614</inkml:trace>
  <inkml:trace contextRef="#ctx0" brushRef="#br0" timeOffset="1">786 30 10880,'0'-6'2524,"0"5"-1736,0-1 0,0 1 0,0-1 0,0 1 0,0-1-1,0 1 1,-1-1 0,1 1 0,0-1 0,-1-1 0,0 3-638,0-1 1,1 1-1,-1-1 0,1 1 0,-1-1 1,0 1-1,1-1 0,-1 1 0,0 0 1,1 0-1,-1-1 0,0 1 0,1 0 1,-1 0-1,0 0 0,0 0 0,1-1 1,-1 1-1,0 0 0,0 0 1,1 1-1,-1-1 0,0 0 0,0 0 1,0 1-1,-15 2 61,0 2 1,0 0 0,1 1-1,0 0 1,0 1-1,0 1 1,1 0-1,-17 14 1,30-22-226,0 1 0,1-1 0,-1 1 0,0-1 0,1 1 0,-1-1 0,1 1 0,-1 0 0,0-1 0,1 1 0,0 0 0,-1-1 0,1 1 0,-1 0 1,1 0-1,0 0 9,0-1 1,0 1-1,0-1 1,0 0 0,0 1-1,0-1 1,0 0-1,0 1 1,0-1-1,0 0 1,1 1 0,-1-1-1,0 0 1,0 1-1,0-1 1,1 0 0,-1 0-1,0 1 1,0-1-1,1 0 1,-1 1 0,0-1-1,0 0 1,1 0-1,3 2 1,-1 0-1,1 0 0,0-1 1,0 1-1,5 0 0,4 2 15,-5-1-12,0 1-1,-1 1 1,1-1 0,-1 1 0,0 0-1,-1 1 1,1 0 0,5 6 0,2 3 481,-1 1 1,14 22-1,-25-35-326,0 1 0,0-1 0,0 1 0,0-1 0,-1 1 0,0 0-1,0 0 1,0-1 0,0 1 0,0 0 0,-1 0 0,0 0 0,0 0-1,0 6 1,-1-7-135,0 0 1,1 0-1,-1 0 0,0 0 0,0 0 0,-1-1 0,1 1 0,-1 0 1,1 0-1,-1-1 0,0 1 0,0-1 0,0 0 0,0 1 1,0-1-1,-1 0 0,1 0 0,-1-1 0,-3 3 0,-8 3-521,0-1-1,0-1 0,-28 7 0,0 0-2296,6-3-3051,23-6 945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8 720 8960,'-1'1'810,"1"0"1,-1 0 0,0 1 0,0-1 0,1 0-1,-1 0 1,1 0 0,-1 1 0,1-1-1,-1 0 1,1 1 0,-1 0 0,2 21 2144,-1-19-2746,1 1 0,0-1 0,0 0 0,1 1 0,-1-1 0,1 0 0,3 6 0,-2-7-111,0 0-1,-1-1 0,1 1 1,0 0-1,1-1 1,-1 0-1,0 0 0,1 0 1,-1 0-1,1 0 1,-1-1-1,1 1 0,0-1 1,0 0-1,0 0 1,0-1-1,0 1 0,0-1 1,0 0-1,7 0 0,-4-1 8,0 1-1,-1-1 0,1 0 0,-1-1 1,1 0-1,-1 0 0,0 0 0,1-1 0,-1 1 1,0-2-1,9-6 0,-7 4-42,-1-1 1,0-1-1,-1 1 0,1-1 0,-2-1 0,1 1 1,-1-1-1,0 0 0,6-16 0,-3 1-63,-1 0 0,8-43 0,-11 38 27,-1 0 0,-2-51 0,-12-54-590,7 110 321,0 1 0,-1 0 0,-2 0-1,-17-43 1,17 51 208,0 0 0,-1 1-1,-1 0 1,-1 0 0,0 1-1,0 0 1,-22-20 0,27 28-8,0 2 1,0-1-1,0 0 1,-9-4-1,12 7 16,0 1 1,0-1-1,0 0 0,-1 0 0,1 1 1,0 0-1,0-1 0,-1 1 1,1 0-1,0 0 0,-1 0 1,1 0-1,0 1 0,-5 0 1,6-1 18,-1 1 1,1 0 0,0-1-1,0 1 1,-1 0 0,1 0 0,0-1-1,0 1 1,0 0 0,0 0 0,0 0-1,0 1 1,0-1 0,0 0 0,0 0-1,0 0 1,1 1 0,-1-1-1,1 0 1,-1 1 0,1-1 0,-1 0-1,1 3 1,-3 3-10,0 1 17,0 1 0,1-1 1,0 1-1,0 0 0,1-1 1,-1 12-1,1 2 8,-2 6-17,2 1-1,1-1 1,4 32-1,-2-31 6,32 230-2,-33-255 6,87 389 0,-83-375 0,8 32 10,2-1 1,2-1 0,24 48 0,-36-88 69,0 1 1,0-1-1,1 1 1,0-2-1,0 1 1,1-1-1,13 12 1,-17-17-28,1 1 0,-1-1 0,1 1 0,0-1 1,0-1-1,0 1 0,0 0 0,0-1 0,1 0 0,-1 0 0,0 0 0,1 0 1,-1-1-1,0 0 0,1 0 0,-1 0 0,1 0 0,-1-1 0,7-1 1,-8 1-40,1 0-1,-1 0 1,1 0 0,-1 0 0,0-1 0,0 0 0,1 1 0,-1-1 0,0 0 0,-1-1 0,1 1 0,0 0 0,-1-1 0,1 0 0,-1 1 0,0-1 0,0 0 0,0 0 0,0 0 0,0-1 0,-1 1 0,1 0 0,-1-1 0,0 1 0,0-1 0,0 1 0,-1-1 0,1 1 0,-1-1 0,0 0 0,0 1 0,0-1 0,0 1 0,-1-1 0,1 0 0,-2-3 0,-3-8-52,-1 0-1,0 1 1,0-1 0,-2 1 0,-17-25 0,22 35-4,0 1 0,0 0 1,0 0-1,-7-5 1,3 2-183,7 6 195,-1-1 0,1 0 0,0 0 0,-1 1 0,1-1 0,-1 0 0,1 0 0,0 0 0,0 1 0,0-1 0,-1 0 0,1 0 0,0 0 0,0 0 0,0 0 0,0 0 0,0 1 0,1-1 0,-1 0 0,0 0 0,0 0 0,1 0 0,-1 0 0,0 1 0,1-1 0,0-1 0,14-25-566,-12 23 298,9-13-2191,15-17 0,-20 26 925,6-7-3892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40 7808,'0'-3'1158,"0"-1"-148,0 1 0,0-1 1,0 1-1,-1-1 0,1 1 0,-3-6 0,3 8-927,0 1 0,0 0 1,0-1-1,0 1 0,0 0 0,0 0 0,-1-1 1,1 1-1,0 0 0,0-1 0,0 1 1,0 0-1,-1 0 0,1-1 0,0 1 0,0 0 1,-1 0-1,1 0 0,0-1 0,0 1 1,-1 0-1,1 0 0,0 0 0,-1 0 0,1-1 1,0 1-1,0 0 0,-1 0 0,1 0 1,0 0-1,-1 0 0,1 0 0,0 0 1,-1 0-1,-9 9 955,-3 14-509,2 6 152,2 1 1,1 0 0,-7 48 0,-3 99 943,11 43-575,8-175-967,2 1 1,2-1-1,1 0 0,3 0 0,2-1 0,1 0 1,3-1-1,1 0 0,28 50 0,-32-70-79,72 125 83,-83-147-150,0 1 1,0-1-1,0 0 0,0 1 1,0-1-1,0 0 1,0 0-1,1 0 0,-1 0 1,0 0-1,1 0 1,-1 0-1,0 0 0,1 0 1,-1 0-1,1-1 1,-1 1-1,1-1 0,0 1 1,-1-1-1,1 0 0,2 1 1,-3-3-584,0 0 0,-1 1 0,1-1 0,0 0 0,-1 0 0,1 0 0,-1 0 0,0 1-1,0-1 1,1-3 0,-1 2-284,0-8-4307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5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 7808,'-1'-3'7345,"-7"18"-4557,6-8-2496,1 1 0,0-1 0,0 1 1,1-1-1,0 1 0,0-1 0,3 14 1,-1-7-98,4 45 765,4 0 0,31 108 0,-29-135-508,-11-30-378,0-1 0,0 1 1,0 0-1,0 0 1,0-1-1,0 1 0,1 0 1,-1-1-1,1 1 1,-1-1-1,1 0 0,0 1 1,1 0-1,-2-2-48,0 0 0,-1 1 0,1-1 0,0 0 0,-1 0 0,1 0-1,0 0 1,0 0 0,-1 1 0,1-1 0,0-1 0,-1 1 0,1 0 0,0 0 0,-1 0-1,1 0 1,0 0 0,0-1 0,-1 1 0,1 0 0,-1-1 0,1 1 0,0 0 0,-1-1-1,1 1 1,-1-1 0,1 1 0,-1-1 0,1 1 0,-1-1 0,1 1 0,-1-1 0,1 1-1,-1-2 1,10-23 175,-9 23-209,2-11 5,0 0 0,-1 0 1,-1 0-1,0 0 0,0 0 1,-2-1-1,-2-20 0,-1 10-78,-2 0 0,0 0-1,-11-25 1,15 44 70,1 2-35,-1-1-1,1 1 1,0-1 0,0 0-1,0-6 1,1 9 39,0 1-1,0-1 1,0 0 0,0 0 0,0 0 0,0 1-1,1-1 1,-1 0 0,0 0 0,1 1 0,-1-1 0,0 0-1,1 0 1,-1 1 0,1-1 0,-1 1 0,1-1 0,-1 0-1,1 1 1,0-1 0,-1 1 0,1-1 0,0 1-1,-1-1 1,1 1 0,0 0 0,-1-1 0,1 1 0,0 0-1,1-1 1,274-90 1250,-259 86-2070,0 0 0,29-4 1,-19 6-3552,1 3-4326,-18 0 4816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6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 7296,'-7'-4'8467,"14"23"-6492,8 0-1381,28 27-1,-2-2-255,23 45 215,-9-12 73,3 11 151,-8-12 67,-48-78 343,-3-8-859,-3-12-269,-9-65-74,12 73-16,1 1 0,0-1-1,1 0 1,3-19 0,-4 31 33,0 0-1,1 0 1,-1 1-1,1-1 1,-1 0-1,1 1 1,0-1-1,-1 0 1,1 1 0,0-1-1,0 1 1,0-1-1,0 1 1,1 0-1,-1-1 1,0 1-1,0 0 1,3-2 0,-3 3 12,1 0 1,-1-1 0,0 1 0,0 0 0,1 0 0,-1 0 0,0 0 0,1 0 0,-1 0 0,0 0 0,0 1-1,1-1 1,-1 0 0,0 1 0,0-1 0,0 1 0,1-1 0,-1 1 0,0 0 0,0-1 0,0 1-1,0 0 1,0 0 0,0-1 0,0 1 0,0 2 0,15 13 115,-2 1-1,0 0 1,12 22 0,7 7-116,-32-44-92,11 13-712,-12-15 620,0 1 0,0-1-1,1 0 1,-1 1 0,0-1-1,0 0 1,1 0-1,-1 1 1,0-1 0,0 0-1,1 1 1,-1-1-1,0 0 1,1 0 0,-1 0-1,0 1 1,1-1 0,-1 0-1,0 0 1,1 0-1,-1 0 1,0 0 0,1 0-1,-1 0 1,1 0-1,-1 0 1,0 0 0,1 0-1,-1 0 1,1 0 0,-1 0-1,1 0 1,9-14-6315,-1 1 2485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14 9216,'-1'-3'6745,"-4"-8"-3917,4 11-2728,0 0 1,1 0-1,-1 0 1,1 0-1,-1 0 0,0 0 1,1 1-1,-1-1 1,1 0-1,-1 0 1,0 0-1,1 1 1,-1-1-1,1 0 0,-1 1 1,1-1-1,-1 0 1,1 1-1,-1-1 1,1 1-1,-1-1 0,1 1 1,-1 0-1,-5 9 20,1 0-1,0 0 1,1 0-1,0 1 1,0 0-1,-3 16 1,3-7 42,1 0 0,-1 39 0,5-48-169,-1-1 0,1 1 0,1 0 0,3 11-1,-4-18 74,0 0 0,0-1 0,1 1 0,-1 0 0,1-1 0,0 1 0,0-1 0,0 1 1,0-1-1,1 0 0,-1 0 0,1 0 0,0 0 0,4 3 0,-6-5-3,0-1 1,0 1-1,0-1 1,0 1-1,0-1 1,-1 0-1,1 1 1,0-1-1,0 0 1,0 0-1,0 0 1,0 0-1,0 1 1,0-1-1,0-1 1,0 1 0,0 0-1,0 0 1,0 0-1,0 0 1,0-1-1,-1 1 1,2-1-1,0 0 13,-1 0-1,1 0 0,-1 0 1,1 0-1,-1-1 0,0 1 1,0-1-1,0 1 0,0-1 1,0 1-1,2-3 1,1-5 101,-1-1 1,1 1-1,2-16 1,-5 20-133,1-4 29,0 1 0,1-16 1,-3 22-86,0 0 0,0 0 0,0 1 0,0-1 0,0 0 1,-1 0-1,1 0 0,0 1 0,-1-1 0,1 0 0,-1 1 0,0-1 0,1 0 0,-1 1 0,0-1 0,0 1 1,0-1-1,0 1 0,-3-3 0,3 4-60,0-1 0,0 1 0,0-1 0,0 1 0,0-1 0,-1 1 1,1 0-1,0 0 0,0-1 0,-1 1 0,1 0 0,0 0 0,0 0 0,0 1 0,-1-1 1,1 0-1,0 0 0,0 1 0,0-1 0,-1 0 0,1 1 0,0-1 0,0 1 0,-2 1 0,-23 18-1889,13-8-847,1 0 0,-18 24 0,20-24-1497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90 9088,'-5'10'7933,"16"-17"-1650,2-1-6260,25-7 526,0 1 0,1 1-1,45-7 1,-45 11-605,-19 4-325,27-3 0,-41 8-427,-1-1 1,1 1-1,0 0 1,0 0-1,0 1 1,-1 0-1,1 0 1,0 0-1,7 3 1,-6 1-2521,0 1-981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7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48 9600,'0'0'165,"0"1"1,0-1 0,0 0-1,-1 1 1,1-1 0,0 1-1,0-1 1,0 0 0,0 1-1,0-1 1,0 1 0,0-1-1,0 1 1,0-1 0,0 1-1,0-1 1,0 0 0,0 1-1,0-1 1,0 1 0,1-1-1,-1 0 1,0 1 0,0-1-1,0 1 1,1-1 0,-1 0-1,0 1 1,0-1 0,1 0 0,-1 1-1,0-1 1,1 0 0,-1 0-1,0 1 1,1-1 0,-1 0-1,1 0 1,-1 0 0,0 1-1,1-1 1,-1 0 0,1 0-1,-1 0 1,1 0 0,-1 0-1,1 0 1,1 1 112,1-1 0,-1 1 0,1-1 0,-1 0 0,1 0 0,-1 0-1,4 0 1,10-4 362,-1-1 0,0 0-1,26-13 1,-27 11-206,1 0-1,0 2 1,25-7 0,-39 11-389,0 1 0,0 0 0,0-1 0,0 1 0,1 0 1,-1 0-1,0 0 0,0 0 0,0 0 0,0 1 0,0-1 1,0 0-1,0 0 0,0 1 0,1-1 0,-1 1 0,0-1 0,0 1 1,0-1-1,-1 1 0,1-1 0,0 1 0,0 0 0,0 0 1,0-1-1,-1 1 0,1 0 0,0 0 0,0 0 0,-1 0 1,1 0-1,-1 0 0,1 0 0,-1 0 0,0 0 0,1 0 1,-1 0-1,0 0 0,0 0 0,1 0 0,-1 1 0,0-1 1,0 0-1,-1 2 0,1 2-16,0 1 0,-1 0 0,1-1 0,-1 1 0,-1-1 0,1 0 0,-1 1 0,-3 6 0,-3 2-36,-21 27 1,7-9-173,21-31 170,0 0-1,1 1 1,-1-1 0,0 0-1,1 1 1,-1-1 0,0 1-1,1-1 1,0 1 0,-1-1 0,1 1-1,0-1 1,0 3 0,0-3 4,0 0 0,0 0 0,1 0 0,-1 0 0,0-1 0,1 1 0,-1 0 0,0 0 0,1 0 1,-1-1-1,1 1 0,-1 0 0,1-1 0,-1 1 0,1 0 0,0-1 0,-1 1 0,2 0 0,1 0-1,0 1 0,0-1 0,0 0 0,0 0-1,0 0 1,0-1 0,0 1 0,0-1 0,0 1-1,0-1 1,0 0 0,4-1 0,1 0-509,1 0 1,0 0-1,10-5 1,25-10-6692,-27 10 2028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8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9856,'3'-1'441,"0"1"0,1 0 1,-1 0-1,0 0 1,1 0-1,-1 0 0,1 1 1,-1-1-1,0 1 1,0 0-1,1 0 0,-1 0 1,0 0-1,0 1 1,0-1-1,3 3 0,6 3 596,-4-3-430,1 1 0,-2 0 0,1 0 0,-1 0 0,1 1 0,-1 1 1,8 8-1,-5 0-160,0 1 0,-1 0-1,0 0 1,12 35 0,15 72 711,-26-80-1009,-2 1 0,3 72 1,-7-34-677,-8 102 1,-1-128-2526,-15 65-1,19-118 2897,-6 35-4397,8-12-1340,-1-11 2032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8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7808,'-4'7'9798,"4"-8"-9656,10 9 2989,-4-7-2656,1-1-1,-1 1 0,0-1 0,10-1 1,0 0-57,54-5 218,0 0-1148,-62 6-476,1 0 0,-1 1 0,1 0 1,-1 0-1,16 5 0,-8 0-4174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1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 9728,'-4'14'4384,"17"-7"-2880,-13-5 159,10-2-319,0 0-96,16-5-480,-7-1-160,13-2-352,-7 2-384,8 3-64,-7 0-1216,-1 6-480,-3-3-3551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28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23 953 8320,'0'3'790,"0"0"0,0-1 0,0 1 1,1 0-1,-1 0 0,1 0 0,-1-1 0,1 1 1,1 3-1,-1-5-703,-1-1 1,1 1 0,0 0 0,-1-1-1,1 1 1,0 0 0,0-1-1,-1 1 1,1-1 0,0 1-1,0-1 1,0 0 0,0 1 0,0-1-1,0 0 1,-1 0 0,1 1-1,0-1 1,0 0 0,0 0-1,0 0 1,0 0 0,0 0 0,0 0-1,0-1 1,0 1 0,0 0-1,0 0 1,1-1 0,5-1 121,-1-1 0,1 0 0,-1 0 0,0 0 0,0 0 0,0-1 0,0 0 0,-1-1 0,0 1 0,1-1 0,-2 0 0,1 0 0,0 0 0,-1-1 0,0 0 0,-1 0 0,4-6 0,4-9-50,-2-1 1,0 1-1,10-42 1,2-67-70,-17 86-333,-2 1-1,-2-1 0,-2 0 0,-2 0 1,-2 1-1,-1 0 0,-3 0 0,-1 1 1,-26-63-1,25 79 246,0 0 0,-26-37-1,34 57-12,0 0 0,-1 1-1,-4-6 1,8 10 6,0 0 1,0 0-1,0 0 1,0 0-1,0 0 1,-1 1-1,1-1 1,0 0 0,0 0-1,-1 1 1,1-1-1,0 1 1,-1-1-1,1 1 1,0 0-1,-1-1 1,1 1-1,-1 0 1,1 0-1,0 0 1,-3 0-1,2 1 4,1 0-1,-1 0 0,1 0 0,0 0 1,-1 0-1,1 0 0,0 0 0,0 0 1,0 1-1,0-1 0,0 0 0,0 1 0,0-1 1,0 1-1,1-1 0,-1 1 0,-1 2 1,-7 30 1,9-32-1,-2 9 8,0 0 0,1-1 0,0 1 0,0 0 0,3 21 0,0-5 10,1 23-1,14 69-1,-12-94-19,64 351-146,-56-302 104,73 365 34,-79-405 19,13 44-29,-17-69 49,0 0 0,1-1 1,0 1-1,1-1 0,0 0 0,8 11 1,-13-19-28,0-1 1,0 1 0,0 0 0,0 0-1,0 0 1,0 0 0,0 0-1,0 0 1,0 0 0,0 0-1,0-1 1,0 1 0,0 0 0,0 0-1,0 0 1,0 0 0,0 0-1,0 0 1,0 0 0,0 0-1,0 0 1,0 0 0,0-1-1,0 1 1,1 0 0,-1 0 0,0 0-1,0 0 1,0 0 0,0 0-1,0 0 1,0 0 0,0 0-1,0 0 1,1 0 0,-1 0 0,0 0-1,0 0 1,0 0 0,0 0-1,0 0 1,0 0 0,0 0-1,0 0 1,1 0 0,-1 0 0,0 0-1,0 0 1,0 0 0,0 0-1,0 0 1,0 0 0,0 0-1,0 0 1,0 0 0,0 1 0,1-1-1,-1 0 1,0 0 0,-1-19-114,1 16 88,-16-133-408,1 11 332,14 121 100,1 0 0,0 0-1,0 0 1,0 0 0,1 0-1,-1 0 1,1 0 0,0 0-1,0 0 1,1 1-1,-1-1 1,4-6 0,0 3 2,0 1 0,0-1 0,0 1 0,1 1 1,8-8-1,11-11-2471,-2-3-3567,-14 16 2107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2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6 8704,'0'0'149,"0"-1"1,0 1-1,-1 0 1,1 0 0,0-1-1,0 1 1,0 0-1,-1-1 1,1 1-1,0 0 1,-1 0 0,1-1-1,0 1 1,0 0-1,-1 0 1,1 0 0,0 0-1,-1-1 1,1 1-1,0 0 1,-1 0-1,1 0 1,0 0 0,-1 0-1,1 0 1,0 0-1,-1 0 1,1 0-1,0 0 1,-1 0 0,1 0-1,-1 0 1,1 0-1,0 0 1,-1 1-1,1-1 1,0 0 0,0 0-1,-1 0 1,1 0-1,0 1 1,-1-1 0,1 0-1,0 0 1,-1 1-1,-11 14 1720,9-11-1589,-4 7 80,0 0 1,1 0-1,0 1 0,1 0 1,-5 17-1,-13 61 576,15-48-735,2 1-1,0 45 0,4-58-129,-2 240 404,5-229-379,3-1 1,1 1-1,1-1 0,21 66 1,-20-85-177,1 0 1,1-1 0,1-1 0,1 1 0,1-2 0,0 0-1,1 0 1,1-1 0,1 0 0,20 16 0,-30-28-528,0-1 0,0 0-1,0 0 1,8 3 0,-11-6 8,1 0-1,-1 0 1,1 0-1,-1-1 0,0 1 1,1-1-1,-1 1 1,4-1-1,4 0-3597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2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11648,'3'-3'5247,"13"6"-2687,-10-3-1824,1 0-96,3 0-352,-1 0-192,4-3-64,0-2-32,6 2 64,-3 0-608,7 0-192,-4 1-896,10-7-320,-7 3-2015,10-5-1921,-6 2 2048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55 8320,'0'-4'956,"-9"-11"7950,8 15-8793,1 1 1,0-1-1,-1 1-61,1 1 0,-1-1-1,0 1 1,1 0 0,-1-1 0,1 1 0,0-1-1,-1 1 1,1 0 0,0-1 0,0 1 0,0 0-1,0 2 1,5 27 482,-1-13-294,-2 0-129,4 37 227,3-1 0,22 76 0,-30-127-315,-1 0 0,1 0 1,0-1-1,1 1 0,-1 0 0,0-1 1,1 1-1,-1-1 0,1 1 0,0-1 0,0 0 1,0 0-1,0 0 0,0 0 0,1 0 0,3 3 1,-5-5 0,0 0 0,0 0 0,-1 1 0,1-1 0,0 0 0,0 0 0,0 0 1,0 0-1,0 0 0,0 0 0,0 0 0,-1-1 0,1 1 0,0 0 0,0 0 0,0-1 0,0 1 1,-1 0-1,1-1 0,0 1 0,0-1 0,-1 1 0,1-1 0,0 1 0,-1-1 0,1 0 1,0 1-1,-1-1 0,2-1 0,16-27 333,-16 25-333,2-1-5,-2-1 0,1 0 0,-1 0 0,1 0 0,-2-1 0,1 1 0,-1 0-1,0-1 1,0 1 0,-1-1 0,1 1 0,-2-1 0,0-8 0,-2-3-6,-2 1 0,0-1-1,-9-21 1,-6-19 44,19 57-68,1 1 1,0-1-1,0 0 1,-1 1-1,1-1 1,0 0 0,0 1-1,0-1 1,0 1-1,0-1 1,0 0-1,0 1 1,0-1-1,0 0 1,0 1-1,0-1 1,0 0-1,0 1 1,0-1-1,1 0 1,-1 1-1,0-1 1,0 1-1,1-1 1,-1 0-1,0 1 1,1-1-1,0 0 1,0 1-10,1-1 1,-1 1-1,1-1 1,-1 1 0,1 0-1,0 0 1,-1 0-1,1 0 1,2 0 0,4 0 32,17 0-9,-1-2 1,44-9-1,44-18-12,-37 8 8,-65 19-125,120-27-1041,-106 25-3367,42 0 0,-50 4 448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6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10368,'3'4'9030,"-2"-4"-8764,7-1 3014,12-10-4215,-13 8 1997,58-36-441,-19 12-602,-33 17-144,1 0-4198,-13 10 4040,-1 0 0,1 0 0,-1 0 0,0 0 0,1 0 0,-1 1 0,1-1 0,-1 0 0,0 0 0,1 0 0,-1 0 0,0 1 0,1-1 0,2 5-4528,-2-4 4161,2 5-3142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0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9728,'-14'2'6430,"0"3"-3419,12-4-2929,-1 0 0,1 1 0,-1 0-1,1-1 1,0 1 0,0 0 0,0 0-1,0 0 1,0 0 0,0 0 0,0 1 0,1-1-1,-2 4 1,-2 5 0,1 1 0,0 0 0,1 0 1,0 0-1,1 1 0,1-1 0,0 1 0,0-1 0,1 1 0,1-1 0,0 1 1,1-1-1,0 1 0,6 17 0,-8-28-30,1 0 0,0 0 0,-1 0-1,1 0 1,0 0 0,0-1 0,0 1 0,0 0 0,0-1 0,0 1 0,1-1-1,-1 1 1,1-1 0,-1 1 0,1-1 0,-1 0 0,1 0 0,0 0-1,-1 0 1,1 0 0,0 0 0,0 0 0,0-1 0,3 2 0,-2-2 42,-1 0 1,0-1 0,1 1 0,-1-1-1,0 1 1,0-1 0,0 0 0,1 0-1,-1 0 1,0 0 0,0 0 0,0 0-1,0 0 1,0-1 0,-1 1 0,1-1-1,0 0 1,-1 1 0,1-1 0,-1 0-1,2-2 1,-1 1-35,0 0-1,0-1 0,0 1 0,0 0 1,-1-1-1,0 0 0,1 1 0,-1-1 1,-1 0-1,1 1 0,0-1 1,-1 0-1,0 0 0,0-6 0,0 8-102,-1 1 0,1-1-1,0 0 1,-1 1-1,1-1 1,-1 1 0,0-1-1,1 1 1,-1-1 0,0 1-1,0-1 1,0 1-1,0 0 1,0-1 0,0 1-1,0 0 1,0 0-1,-1 0 1,1 0 0,0 0-1,-1 0 1,1 0 0,-1 0-1,1 0 1,-1 1-1,1-1 1,-1 1 0,0-1-1,1 1 1,-1 0-1,0 0 1,1-1 0,-1 1-1,-2 0 1,0 1-619,0-1 0,0 0 0,0 1 0,1 0 0,-1 0 0,0 0 0,1 0 0,-1 0 0,1 1 0,-1 0 0,1 0 0,0 0 0,-1 0 0,1 0 0,-5 5 0,1 2-3508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1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84 11136,'-6'0'10053,"10"-1"-9653,1 0 0,-1 1 0,0-1 1,7-3-1,2 0-103,112-22 963,51-9-1112,-59 24-854,-41 12-6385,-65 1 3779,-4 1-1098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1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11008,'2'-2'1222,"0"0"0,1 1 1,-1-1-1,0 1 0,1-1 1,3-1-1,34-9 562,-17 6-1111,-18 4-495,1 0 0,-1 0 0,1 1 0,0 0 0,0 0 0,0 0 1,-1 1-1,1 0 0,11 1 0,-16-1-97,0 1-1,0-1 1,0 0 0,0 1 0,1-1-1,-1 1 1,0-1 0,0 1 0,0 0 0,0-1-1,0 1 1,-1 0 0,1 0 0,0 0-1,0-1 1,0 1 0,-1 0 0,2 2-1,-1 0 17,1 0 0,-1 0 0,0 0-1,-1 0 1,1 0 0,0 0-1,-1 4 1,1 5 30,-1 1 1,-3 21-1,2-28-97,-6 42 96,3-28-234,-1 39-1,5-57 55,-1 0 0,1 0 0,0 0 0,0 0 0,1 0 0,-1 0 0,0 0 0,1 0 0,-1 0 0,1 0 0,0 0 0,-1 0 0,1 0 0,0 0 0,0 0 0,0-1 0,1 1 0,-1 0 0,0-1 0,1 1 0,-1-1 0,1 1 0,-1-1 0,1 0 0,-1 0 0,1 1 0,0-1 0,0 0 0,0-1 0,0 1 0,0 0 0,0 0 0,0-1 0,0 1 0,0-1 0,0 0 0,0 0 0,4 0 0,10 0-2097,1 0 0,24-5-1,-15 2-3015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11392,'0'0'291,"1"1"0,-1-1 0,0 0 0,1 0 0,-1 0 0,1 0 0,-1 1 0,1-1 0,-1 0-1,0 0 1,1 1 0,0 0 582,-1-1-582,0 0 0,1 1 0,-1-1 0,0 1 0,9 17 1581,-6-11-758,9 16-353,1-1 0,1-1 1,23 27-1,-12-18-383,-2 1 0,-1 1-1,-1 1 1,-2 0 0,26 63 0,-35-69-246,-1 0 1,-2 0 0,0 0 0,-2 1-1,-1 0 1,-2 0 0,0 0-1,-4 43 1,-4-20-858,-3-1 0,-2 0-1,-19 56 1,-11 14-6272,34-90 2032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10624,'0'0'4928,"3"-3"-2689,3-1-1439,1 2 0,9-4-352,-3 4-128,10-2-192,-7 2-160,5 2 0,-1 0-1440,-1 2-704,-2 2-2975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2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10112,'-3'9'4608,"6"-4"-1569,4-5-1919,-4 0 0,13 0-448,-3 0-96,12-3-320,-2 1-160,9-1-64,-6 0-480,2 0-160,-5 0-1088,3 0-448,-6 1-3039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3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9 9088,'0'-9'11573,"-6"19"-10128,-12 13-1492,1 1 0,2 1 0,1 0 0,-14 34 0,27-58 23,0 1-1,1-1 1,-1 1-1,1-1 1,-1 1 0,1-1-1,0 1 1,0-1-1,0 1 1,-1-1-1,2 1 1,-1-1-1,0 1 1,0-1-1,0 1 1,1-1-1,-1 1 1,1-1-1,-1 1 1,1-1-1,0 2 1,1-1 13,0-1-1,-1 1 1,1-1-1,0 0 1,-1 1 0,1-1-1,0 0 1,0 0-1,0 0 1,0 0 0,0-1-1,1 1 1,-1 0-1,3 0 1,19 3-28,3 1 276,0 2 1,0 0 0,44 19 0,-51-17 171,0 0 522,-1 1 0,0 0 0,30 23 0,-48-33-888,0 0-1,-1 1 1,1-1 0,0 1-1,0 0 1,-1-1-1,1 1 1,-1-1-1,1 1 1,-1 0 0,1-1-1,-1 1 1,1 0-1,-1 0 1,0 0 0,1-1-1,-1 1 1,0 0-1,1 0 1,-1 0-1,0 0 1,0-1 0,0 1-1,0 0 1,0 0-1,0 0 1,0 0 0,0 0-1,0-1 1,-1 1-1,1 0 1,0 0-1,0 0 1,-1 0 0,1-1-1,0 1 1,-1 0-1,1 0 1,-1-1 0,1 1-1,-1 0 1,0-1-1,1 1 1,-1-1-1,0 1 1,1-1 0,-2 2-1,-4 2-102,0 0-1,-1-1 1,1 0-1,-12 5 1,11-6-93,-24 12-952,-67 25-2993,80-34 940,-32 6 0,35-8-1567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11136,'-2'1'1100,"0"1"1,0-1 0,0 1 0,0 0-1,0 0 1,0-1 0,-2 5-1,4-6-1024,-1 1 0,1-1 0,0 0 0,0 1-1,0-1 1,0 0 0,0 1 0,0-1-1,-1 0 1,1 1 0,0-1 0,0 0 0,0 1-1,0-1 1,0 0 0,0 1 0,0-1-1,1 0 1,-1 1 0,0-1 0,0 0 0,0 1-1,0-1 1,0 0 0,1 1 0,-1 0-38,1-1-1,0 1 1,-1-1 0,1 1 0,0-1 0,0 0-1,-1 1 1,1-1 0,0 0 0,0 1 0,0-1-1,0 0 1,-1 0 0,1 0 0,1 1 0,8 0 263,1-1 0,-1 0 0,0 0 0,18-3 0,11-1 114,115-2-130,-50 12-4469,-97-5 2807,0 0-1,-1 0 1,10 4 0,-2 1-3252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10624,'0'0'3509,"15"0"3563,36-12-4790,101-8 1,-112 17-2060,102-11 445,181-51-1429,-312 62 551,2 0-538,0 0 1,0 1 0,23-1-1,-32 3 102,0 1 0,0-1 0,0 1 0,0-1 0,0 1 0,8 3 0,-10-3-243,0 0-1,0 1 0,0-1 1,0 0-1,0 1 0,0-1 1,0 1-1,-1-1 1,1 1-1,0 0 0,-1 0 1,3 4-1,2 5-3259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12672,'6'-1'9253,"6"-6"-6940,10-5-2221,3 1 335,1 2-1,1 1 1,0 0 0,0 2-1,0 2 1,0 0 0,1 2-1,36 1 1,-60 1-333,1 0 1,0 0-1,0 1 0,-1-1 1,1 1-1,-1 0 1,1 1-1,-1-1 0,6 3 1,-8-3-69,-1 0 1,1 1-1,0-1 0,-1 0 1,1 1-1,-1-1 0,0 1 1,1-1-1,-1 1 1,0 0-1,0-1 0,0 1 1,0 0-1,-1 0 1,1 0-1,0 0 0,-1-1 1,1 1-1,-1 0 1,0 0-1,1 0 0,-1 0 1,0 0-1,0 0 0,-1 3 1,1 3-3,-1 1 0,-1-1-1,0 0 1,-4 12 0,-1-3-48,-1 0-1,0 0 1,-1-1-1,-1 0 1,-18 20-1,16-20-5,0 0 0,1 1-1,1 0 1,-10 23-1,19-39 23,1 1 0,-1-1 0,1 0 0,-1 0 0,1 1 0,0-1 0,0 0 0,-1 1 0,1-1 0,0 0 0,0 1 0,0-1 0,1 0 0,-1 1 0,0-1 0,0 0 0,1 0 0,-1 1 0,1-1 0,-1 0 0,1 0 0,-1 1 0,1-1 0,0 0 0,0 0 0,0 0 0,-1 0 0,1 0 0,0 0 0,0 0 0,0 0 0,0-1 0,1 1 0,-1 0 0,0-1 0,0 1 0,2 0 0,5 2 10,1 0-1,-1-1 1,1 0 0,15 2 0,-12-3-5,53 4-426,-21-4-7298,-38-1 5782,4 0-3932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7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8960,'6'8'8031,"-3"-8"-6943,0 0-480,1-3-192,-1 0-256,0-2-128,3-1 0,0 0-384,1-1-96,2-2-1344,1 1-479,5 0-2305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6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14 8960,'-6'-13'15733,"0"16"-14517,4-1-1157,0 0 1,0 0 0,1 1 0,-1-1 0,1 1-1,0-1 1,0 1 0,0 0 0,0-1 0,0 1-1,0 0 1,1 0 0,-1 3 0,-18 130 25,6 60 226,13-186-270,6 201 755,-3-179-670,2-1 1,1 0 0,1 0 0,20 52-1,-21-70-83,1 1 0,0-2 0,1 1 0,0-1 0,1 0 0,0-1 0,1 0 0,20 18 0,-13-15-6,0-1 0,2-1 0,0-1 0,0 0 0,25 9-1,-36-16-1005,0 1-1589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7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10 196 8576,'-9'0'8905,"8"0"-8617,3 12 3993,0-7-5212,2 9 1242,2-1-1,0-1 0,8 15 1,1 1-22,4 13 157,11 22 104,46 73 1,-74-133-450,0 0 0,-1-1-1,1 1 1,0-1 0,1 0 0,3 4 0,-5-6-80,-1 1-1,0-1 0,1 0 0,-1 0 1,1 1-1,-1-1 0,1 0 0,-1 0 1,1 0-1,-1 0 0,1 0 0,-1 0 1,1 0-1,-1 0 0,1 0 0,-1 0 1,1 0-1,-1 0 0,1 0 0,-1 0 1,1-1-1,-1 1 0,1 0 0,-1 0 1,1 0-1,-1-1 0,0 1 0,1 0 1,-1-1-1,1 1 0,-1 0 0,0-1 1,1 1-1,-1 0 0,0-1 0,0 1 1,1-1-1,-1 1 0,0-1 0,0 1 1,1-1-1,-1 1 0,0 0 0,0-1 1,0 1-1,0-2 0,3-7 68,0 0 0,-1-1-1,0 1 1,-1-1 0,0 1 0,0-11-1,-1-6-74,-4-25 0,2 40 3,1 0 0,-2 0 0,0 1 0,-8-20 0,-23-35 64,31 60-98,2 3-23,0 0 0,-1 0 1,1 0-1,0 0 0,0-1 0,1 1 0,-1 0 0,0-3 1,1 4 30,0 0 0,0 0 1,0 1-1,1-1 1,-1 0-1,0 0 1,0 1-1,1-1 1,-1 0-1,1 1 1,-1-1-1,0 0 0,1 1 1,0-1-1,-1 1 1,1-1-1,-1 1 1,1-1-1,-1 1 1,1-1-1,0 1 1,-1 0-1,1-1 0,0 1 1,0 0-1,-1 0 1,1-1-1,0 1 1,1 0-1,58-19 384,-15 5 442,57-26-1,21-29-375,8-6-650,-128 74 108,0 0 1,0-1-1,1 1 1,-1 0-1,0 1 0,0-1 1,1 1-1,-1-1 1,0 1-1,0 0 1,5 1-1,-5-1-728,0 1 0,1 0 0,-1 0 0,0 0 0,0 0 0,6 3 0,-8-3 84,-1-1 498,0 0 0,0 0-1,1 0 1,-1 1-1,0-1 1,1 0 0,-1 0-1,0 0 1,1 0-1,-1 0 1,1 0-1,-1 0 1,0 0 0,1 0-1,-1 0 1,0 0-1,1 0 1,-1 0-1,1-1 1,1 1-1019,4-1-3437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7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15 8192,'1'-1'182,"-1"1"0,0 0-1,0-1 1,0 1 0,0 0 0,0-1 0,1 1 0,-1 0 0,0-1 0,0 1 0,0-1 0,0 1-1,0 0 1,0-1 0,0 1 0,0 0 0,-1-1 0,1 1 0,0 0 0,0-1 0,0 1-1,0 0 1,0-1 0,0 1 0,-1 0 0,1-1 0,0 1 0,0 0 0,-1 0 0,1-1 0,0 1-1,-1-1 1,-12 0 5525,5 2-5769,-9-2 2382,14 0-2145,-1 1 0,0 0-1,0 0 1,0 0 0,0 0-1,1 1 1,-1 0 0,0-1-1,0 1 1,1 0 0,-5 2-1,3 0-182,-1 1 0,1-1-1,0 1 1,0 0 0,0 0-1,0 1 1,1 0 0,-1-1-1,1 1 1,1 1-1,-1-1 1,1 1 0,0-1-1,0 1 1,-4 11 0,5-8 3,-1 0 1,1 1 0,1-1-1,0 0 1,0 1 0,1-1-1,0 1 1,1-1 0,0 1-1,2 10 1,-2-16 38,0 0 1,1 0-1,-1 0 0,1 0 1,-1 0-1,1-1 0,0 1 1,1-1-1,-1 1 0,0-1 1,1 0-1,0 0 0,0 0 0,0 0 1,0-1-1,5 4 0,-5-4 34,-1-1-1,1 0 0,0 0 0,-1 0 0,1 0 0,0 0 0,0 0 0,0-1 0,0 1 1,0-1-1,-1 0 0,1 0 0,0 0 0,0 0 0,0-1 0,0 1 0,0-1 0,0 0 1,-1 0-1,1 0 0,0 0 0,-1 0 0,1 0 0,3-3 0,0-1 50,1 0-1,-1 0 1,0-1 0,0 0-1,-1 0 1,0-1 0,0 1-1,0-1 1,-1 0-1,0-1 1,0 1 0,-1-1-1,0 1 1,2-10-1,-4 15-96,-1 1 0,0-1 0,0 1 0,1-1 0,-1 0 0,0 1-1,0-1 1,-1 1 0,1-1 0,0 1 0,0-1 0,-1 1 0,1-1 0,-2-2-1,2 3-34,-1 1-1,0-1 1,1 1-1,-1-1 1,0 1 0,1-1-1,-1 1 1,0-1-1,0 1 1,1-1-1,-1 1 1,0 0-1,0 0 1,0-1-1,1 1 1,-1 0-1,0 0 1,0 0-1,0 0 1,0 0-1,0 0 1,1 0-1,-1 0 1,0 0-1,0 0 1,0 1 0,0-1-1,1 0 1,-1 1-1,0-1 1,-1 1-1,-9 4-448,-1 0 0,1 1 0,1 0 0,-1 0 0,-15 15 0,19-15-430,0 0 1,0 1 0,-7 10 0,11-13-119,0 1 0,0-1 0,1 1 1,0 0-1,-1 0 0,-1 8 1,1 0-3357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1 175 10240,'1'-7'10266,"4"3"-9923,1 1-1,-1-1 1,1 1-1,0 0 1,0 1-1,0-1 1,0 1-1,0 1 1,1-1 0,8-1-1,6-1 178,71-17 407,-18 4-556,83-29 0,-107 23-1224,-35 15-2869,24-8-1,-32 14-1450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38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10624,'0'-1'652,"0"0"0,0 0 0,1 0 0,-1 0 0,0-1 0,1 1 0,-1 0 0,0 0 0,1 0 0,1-2 0,15-16 1807,-2 4-2036,1 1 1,1 0-1,0 1 0,0 1 0,1 1 0,0 1 0,1 0 0,27-9 0,-43 18-324,-1 0-1,1 0 0,0 0 1,-1 1-1,1-1 0,0 1 1,0 0-1,-1 0 1,1 0-1,0 0 0,0 1 1,3 0-1,-4-1-42,-1 1 1,1 0-1,0-1 0,-1 1 1,1 0-1,-1 0 0,0 0 1,1 0-1,-1 0 0,0 0 1,1 1-1,-1-1 0,0 0 1,0 1-1,0-1 0,0 1 1,0-1-1,-1 1 0,2 2 1,0 1-15,0 1 1,-1 0-1,0 0 1,0 0 0,0 0-1,-1 0 1,0 1-1,0-1 1,0 0 0,-1 0-1,0 0 1,-2 7-1,-3 9-54,-18 40 0,16-43 5,7-17-10,0 0-1,0 1 1,0-1 0,1 0-1,-1 1 1,1-1 0,-1 1-1,1-1 1,0 0 0,0 1-1,0-1 1,0 1 0,1-1-1,-1 0 1,2 5 0,-2-6 11,1 0 0,0 0 0,0 0 0,-1 1 0,1-1 0,0 0 1,0-1-1,0 1 0,0 0 0,0 0 0,1 0 0,-1-1 0,0 1 1,0 0-1,0-1 0,1 1 0,-1-1 0,0 1 0,0-1 0,1 0 1,-1 0-1,1 0 0,-1 1 0,0-1 0,1 0 0,-1-1 0,0 1 1,1 0-1,1-1 0,22-3-736,49-15-1,-50 12-1585,12-8-3630,-20 7 871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0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8192,'0'0'2672,"8"12"3215,5 17-3785,4 6 335,22 67 0,-35-86-2048,0 1 0,-1-1 0,-1 1 0,0 0 0,-1 17 0,-2-21-394,0-1 0,-1 1 0,-1-1 0,0 0 0,0 0 0,-1 0 0,-7 15 0,-7 13-869,-3 8-3479,17-39 1420,4-3-2224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1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11 10112,'-6'-10'12595,"2"14"-12151,-1 5-390,1 0 0,0-1 0,0 1 0,1 1-1,0-1 1,0 0 0,1 1 0,0-1 0,1 1-1,0 10 1,1-17-82,2 17-91,-2-19 116,0-1 0,0 1 0,0-1-1,1 1 1,-1-1 0,0 1 0,0-1-1,1 0 1,-1 1 0,0-1 0,1 1-1,-1-1 1,0 0 0,1 0 0,-1 1-1,1-1 1,-1 0 0,0 1-1,1-1 1,-1 0 0,1 0 0,-1 0-1,1 0 1,-1 0 0,1 1 0,-1-1-1,1 0 1,-1 0 0,1 0 0,-1 0-1,1 0 1,-1 0 0,1 0 0,-1-1-1,1 1 1,-1 0 0,1 0-1,-1 0 1,1-1 0,20-8-40,-13 5 43,-1 1 0,1 0 0,9-3 0,1 2 1,0 1-1,0 1 1,0 0-1,0 2 1,0 0-1,0 1 1,1 0 0,-1 2-1,35 8 1,-50-10 123,-1 0 1,1 0 0,0 1 0,0-1-1,-1 1 1,1-1 0,0 1 0,2 3-1,-4-4-70,0 0 0,0 0 0,0 0 0,0 0 0,0 0 0,-1 0 0,1 0 0,0 0-1,-1 0 1,1 1 0,-1-1 0,0 0 0,1 1 0,-1-1 0,0 0 0,0 1 0,1-1 0,-1 0 0,0 1 0,-1-1-1,1 0 1,0 2 0,-3 4-15,0-1 0,0 0-1,0 0 1,-1 0 0,1 0-1,-2 0 1,-7 8 0,9-10-39,-8 8-371,-1 1 0,0-2 1,-1 0-1,0 0 0,-1-1 1,0-1-1,-1 0 0,0-1 1,-17 7-1,27-14-161,1 1-1,-1 0 1,0-1 0,1 0-1,-10 1 1,12-2 230,0 0 0,1 0 0,-1 0 0,1 0 0,-1-1 0,1 1 0,-1 0 0,1-1 0,-1 1 0,1-1 0,-1 0 0,1 1 0,0-1 0,-1 0 0,1 0 0,0 0 0,0 0 0,-1 0 0,1 0 0,-2-2 0,-6-9-3852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1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95 10368,'-4'0'12718,"13"-1"-13485,14-1 1270,1-2 1,38-12-1,49-22-688,-45 14-2110,-60 22 1307,0 0 1,0 0-1,1 1 1,-1 0-1,12 0 1,-8 1-3397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2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9984,'4'-4'10292,"5"1"-7359,13-2-1993,85-12 590,36-25-1055,2-1-2310,-138 42 1176,0-1-1,0 1 1,-1 1-1,1-1 1,9 2-1,-13-1-133,0 0-1,0 1 1,0 0-1,1 0 1,-1 0-1,0 0 1,-1 0-1,5 3 1,3 1-3468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2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11392,'0'0'3733,"12"-1"1861,97-57-2740,24-10 52,-132 67-2857,-1 1 0,1-1 0,0 1 0,0-1 0,0 1 0,0 0 0,0-1-1,0 1 1,0 0 0,0 0 0,0 0 0,1-1 0,-1 1 0,0 0 0,0 1 0,0-1 0,0 0 0,0 0-1,0 0 1,0 1 0,0-1 0,0 0 0,0 1 0,0-1 0,0 1 0,0-1 0,-1 1 0,1 0-1,0-1 1,0 1 0,1 1 0,-1 0-11,0 1 0,0-1 0,0 1 0,0-1 0,0 1 0,-1-1 0,1 1 0,-1 0 0,0-1 0,0 1 0,0 3 0,-1 3-25,0 0 0,0 0 0,-1 0 0,0-1 0,-1 1 0,-5 11 0,5-12-79,-1 0 1,2 0-1,-1 1 1,1-1-1,1 1 1,-2 11-1,3-18 49,0-1 0,1 1 1,-1 0-1,0-1 0,0 1 0,1-1 0,-1 1 0,1 0 0,-1-1 0,1 1 0,0-1 0,-1 1 0,1-1 0,0 0 0,0 1 0,0-1 0,0 0 0,0 0 0,0 1 0,1-1 0,-1 0 0,0 0 0,1 0 0,-1 0 0,0-1 0,1 1 0,-1 0 0,1-1 0,0 1 0,-1-1 0,1 1 0,-1-1 0,3 1 0,6 0-660,-1-1 0,1 1 0,-1-1 0,16-3 0,-11 2-1259,28-2-4453,-23 0 1424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7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26 8704,'-1'-2'618,"0"0"1,0 0 0,0 0-1,-1 0 1,1 0 0,-1 0-1,1 1 1,-1-1 0,0 0-1,1 1 1,-1 0 0,0-1-1,-4-1 1057,15 13-1118,-5-7-437,13 16 194,-1 2 1,-1 0-1,-1 0 0,18 38 1,8 12 161,25 39-263,-64-107-257,1-1-1,-1 0 0,1 0 1,0 1-1,0-1 0,2 2 1,4-2-2186,1-9-3569,-3-2 1421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3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9472,'6'-14'3061,"-6"14"-3035,0 0 1,0 0-1,0-1 0,0 1 1,0 0-1,0 0 0,0 0 1,0 0-1,0 0 0,0 0 1,0 0-1,0 0 1,0-1-1,0 1 0,0 0 1,0 0-1,0 0 0,0 0 1,0 0-1,0 0 0,0 0 1,0 0-1,1 0 0,-1 0 1,0 0-1,0 0 0,0-1 1,0 1-1,0 0 1,0 0-1,0 0 0,0 0 1,0 0-1,1 0 0,-1 0 1,0 0-1,0 0 0,0 0 1,0 0-1,0 0 0,0 0 1,0 0-1,1 0 0,-1 0 1,0 0-1,0 0 0,0 0 1,0 0-1,0 0 1,0 1-1,8 1 838,0 1 0,0 0 0,0 1 0,-1 0 0,1 0 0,-1 1 0,8 6 0,47 42 480,-14-5 72,45 56 0,-82-90-1176,0 1 0,-2 1 0,0-1 0,11 26 0,-18-37-208,8 18 104,-1 2 1,-1-1 0,-1 1-1,8 49 1,-11-31-168,-2 0 1,-3 47 0,-13 98-2098,1-61-2635,11-112 2194,2 0 0,0 21 1,1-15-1912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4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20 8704,'-6'-3'8907,"0"2"-5358,5 1-3354,0 0-1,0 0 1,0 0-1,0 0 0,0-1 1,0 1-1,1 0 1,-1-1-1,0 1 0,0 0 1,0-1-1,0 1 1,-1-2-1,0 1-111,0 0 1,0-1-1,0 1 0,0 0 0,-1 0 1,1 1-1,0-1 0,-1 0 1,1 1-1,-1-1 0,1 1 0,0 0 1,-1 0-1,1 0 0,-4 1 1,-6 0 366,1 1-1,-12 3 1,7-1-263,-7 1-237,-1 1 0,1 2 0,0 0 0,1 1 0,-31 18 0,37-18 6,1 1-1,0 1 1,0 1-1,2 0 1,-1 1-1,1 0 1,-16 23-1,27-34 39,0 1-1,0 0 0,1-1 1,-1 1-1,1 0 1,-1 0-1,1 0 0,0 0 1,0 0-1,1 0 1,-1 0-1,1 0 0,-1 1 1,1-1-1,0 0 0,1 6 1,-1-7 1,1 1 0,0-1 1,0 0-1,0 0 0,0 0 1,0 0-1,0 0 0,1 0 1,-1 0-1,1-1 0,-1 1 1,1 0-1,0-1 0,-1 1 1,1-1-1,0 0 0,0 0 1,0 1-1,0-1 0,0 0 1,0-1-1,0 1 0,1 0 1,1 0-1,3 0 22,-1 1-1,0-1 1,1-1 0,-1 1-1,1-1 1,-1 0 0,1-1-1,11-2 1,2-2 263,29-10 1,-25 6 757,-24 10-1019,0-1-1,0 0 0,0 0 1,0 0-1,-1 0 0,1 0 1,0 1-1,0-1 1,0 0-1,0 0 0,0 0 1,0 0-1,0 0 1,0 1-1,0-1 0,0 0 1,0 0-1,0 0 0,1 0 1,-1 1-1,0-1 1,0 0-1,0 0 0,0 0 1,0 0-1,0 0 1,0 1-1,0-1 0,0 0 1,0 0-1,1 0 0,-1 0 1,0 0-1,0 0 1,0 0-1,0 0 0,0 1 1,1-1-1,-1 0 1,0 0-1,0 0 0,0 0 1,0 0-1,0 0 0,1 0 1,-1 0-1,0 0 1,0 0-1,0 0 0,0 0 1,1 0-1,-1 0 1,0 0-1,-9 11-100,8-11 104,-34 35 12,18-19-111,1 0 0,-16 22 0,19-20 50,0 1 1,1 0-1,2 1 0,0 0 1,1 1-1,-7 22 0,15-40 24,1 0-1,-1 0 0,1 0 0,-1 0 0,1 0 1,0 0-1,0 0 0,0 0 0,1 0 0,-1 0 1,1 0-1,0 0 0,-1-1 0,1 1 0,3 5 1,-3-6-1,1 0 0,-1 0 0,1 0 0,0 0 1,0 0-1,0 0 0,0-1 0,0 1 0,0-1 0,1 1 1,-1-1-1,0 0 0,1 0 0,-1 0 0,1 0 1,-1 0-1,1 0 0,3 0 0,4 0 17,1 0 0,-1-1 0,0 0 1,19-3-1,44-10-172,-50 8-228,-12 2 114,29-5-2603,-1-4-4993,-29 9 2728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4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 9600,'-3'-2'1437,"-7"-7"5515,11 16-4419,14 25-1704,-1-1 1,-2 2-1,9 39 0,22 114 297,-33-137-956,16 97 91,40 165-1567,-63-302 793,0-1 0,6 13 0,-7-19 99,-1 0-1,0 0 1,0 0 0,1 0-1,-1 0 1,0-1-1,1 1 1,0 0 0,0-1-1,-1 1 1,1-1 0,0 0-1,0 1 1,4 0 0,3 2-4466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31 10368,'-1'-1'387,"1"-1"0,-1 1 0,1-1 1,-1 0-1,0 1 0,0-1 0,1 1 0,-1-1 1,0 1-1,0 0 0,0-1 0,-1 1 1,1 0-1,0 0 0,0 0 0,-1 0 0,1 0 1,0 0-1,-1 0 0,1 0 0,-4-1 1,4 2-259,-1 0 0,0-1 0,1 1 0,-1 0 1,0 0-1,1 0 0,-1 0 0,1 0 0,-1 0 1,0 0-1,1 1 0,-1-1 0,0 1 0,1-1 1,-1 1-1,1-1 0,-1 1 0,1 0 0,-1 0 1,1 0-1,0 0 0,-1 0 0,1 0 0,-1 1 1,0 0-72,-1 1 40,0 1-1,0-1 1,0 0 0,0 1-1,1 0 1,0-1-1,-1 1 1,2 0 0,-3 5-1,-8 32 794,-14 82 0,21-85-557,1 69 0,4-93-293,0 46 106,2 0 1,17 93 0,40 117 12,-48-233-307,1-2 0,2 0 1,2 0-1,1-2 0,32 49 1,-43-73-522,16 20-1989,-6-15-3101,-9-11 804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10368,'-1'0'379,"1"1"0,-1-1 0,0 0 0,0 0 0,0 1 0,0-1 0,1 1 0,-1-1 0,0 0 0,0 1 0,1 0 0,-1-1 0,0 1 0,1-1 0,-1 1 0,1 0 0,-1 0 0,0 1-150,0-1-1,1 0 1,-1 0 0,1 1 0,0-1 0,-1 0 0,1 1 0,0-1-1,0 0 1,0 3 0,1 2-212,-1 0-1,2 0 0,-1 0 1,3 7-1,-2-5 525,6 19-83,1 0-1,1 0 1,1-1-1,1 0 1,2-1 0,0-1-1,2 0 1,0-1-1,40 42 1,-53-62-361,1 0 1,-1 0-1,1 0 1,0 0-1,0-1 1,0 0-1,1 0 1,-1 0-1,1 0 1,6 2-1,-10-4-80,0 0-1,1 0 0,-1 1 0,1-1 1,-1 0-1,1 0 0,-1-1 0,0 1 1,1 0-1,-1 0 0,1 0 0,-1-1 1,0 1-1,1-1 0,-1 1 1,0-1-1,0 0 0,1 0 0,-1 1 1,0-1-1,0 0 0,0 0 0,0 0 1,0 0-1,0 0 0,0 0 1,0 0-1,0-1 0,-1 1 0,1 0 1,0 0-1,-1-1 0,1 1 0,-1 0 1,1-1-1,-1 1 0,1-2 1,1-5-27,-1-1 0,0 0 1,0 1-1,0-1 0,-1 0 1,0 0-1,-1 1 0,0-1 1,-1 1-1,-3-14 0,-3-2-277,-1 1-1,-15-28 1,-8-20-72,31 70 345,1 1 0,-1-1 0,1 0 0,0 0 0,-1 0 0,1 0 0,0 1 0,-1-1 0,1 0 0,0 0 0,0 0 0,0 0-1,0 0 1,0 0 0,0 0 0,0 0 0,0 0 0,0 1 0,0-1 0,1 0 0,-1 0 0,0 0 0,1-1 0,1 1 9,-1 1 0,0 0-1,1 0 1,-1-1 0,0 1-1,1 0 1,-1 0 0,1 0 0,-1 0-1,0 1 1,1-1 0,-1 0-1,0 1 1,1-1 0,-1 0-1,2 2 1,9 1 286,1 0 1,-1-1-1,1 0 0,24-1 1,55-7 766,-61 3-933,46-5-126,75-5-218,-50 14-5520,-79 2-10,-14 0 1007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8704,'0'2'10764,"16"-1"-7374,7-1-1403,17-1-2736,-16 5-7657,-17-1 3340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9728,'6'-3'12520,"13"1"-12241,-11 1 665,41-5 318,64-1 0,-10 2-372,96-9 48,198-14-391,-227 24-5798,-165 4 4106,0 0-1,0 0 1,0-1-1,10-3 0,-2 1-4021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4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9472,'-8'10'9846,"7"-8"-9026,1-1-714,0-1 0,-1 0 0,1 1-1,0-1 1,0 0 0,0 1-1,0-1 1,0 0 0,0 1-1,0-1 1,0 0 0,0 1 0,0-1-1,1 1 1,-1-1 0,0 0-1,0 1 1,0-1 0,0 0-1,0 1 1,1-1 0,-1 0-1,0 0 1,0 1 0,0-1 0,1 0-1,-1 0 1,0 1 0,1-1-1,-1 0 1,0 0 0,0 0-1,1 1 1,-1-1 0,0 0 0,1 0-1,-1 0 1,1 0 0,7 5 832,-8-4-887,1-1 1,-1 1-1,1-1 1,-1 1-1,1-1 1,-1 1-1,1-1 0,0 0 1,-1 0-1,1 1 1,0-1-1,-1 0 1,1 0-1,0 0 1,-1 1-1,2-1 1,133 0-287,-122-5-3935,4-7-7840,-11 6 7823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58 7936,'0'-1'541,"0"-1"1,-1 1-1,1 0 1,-1-1-1,1 1 1,-1 0-1,1 0 1,-1 0 0,0-1-1,0 1 1,0 0-1,1 0 1,-1 0-1,-2-2 1,-20-15 3706,13 10-2662,9 7-1520,-1 0 0,1 0 1,-1 0-1,1 0 0,-1 0 1,1 0-1,-1 0 0,0 0 1,0 1-1,1-1 1,-1 1-1,0-1 0,0 1 1,1 0-1,-1-1 0,0 1 1,0 0-1,0 0 0,0 1 1,1-1-1,-1 0 0,0 0 1,0 1-1,0-1 0,1 1 1,-3 1-1,1 0-42,0-1 0,0 2 0,0-1-1,0 0 1,1 1 0,-1-1 0,1 1 0,0 0 0,-1-1-1,1 1 1,1 1 0,-4 4 0,-3 9-10,1 0-1,1 0 1,1 1-1,0-1 1,1 1 0,1 0-1,1 1 1,0 20 0,2-37-6,0 0 0,0 1 0,0-1 0,0 0 0,1 0 0,-1 0 0,1-1 0,0 1 0,-1 0 0,1 0 0,0 0 0,0 0 0,0-1 0,0 1 0,1 0 0,-1-1 0,0 1 0,1-1 0,1 2 0,0 0 46,0-1-1,1 0 1,-1-1 0,0 1-1,1-1 1,-1 1 0,1-1-1,0 0 1,7 1 0,-4-1 52,1-1 0,0 1 1,-1-1-1,1-1 0,0 1 1,-1-2-1,1 1 0,-1-1 1,0 0-1,9-3 0,-14 4-73,-1 0 1,1 0-1,-1 1 0,0-1 1,1 0-1,-1 0 0,0 0 1,0-1-1,0 1 0,0 0 0,0 0 1,0-1-1,0 1 0,0 0 1,0-1-1,-1 1 0,1-1 1,0-2-1,-1 3-50,0 0 1,0 0 0,0 1-1,0-1 1,0 0 0,0 0-1,0 0 1,0 0-1,-1 0 1,1 0 0,0 0-1,-1 0 1,1 1-1,-1-1 1,1 0 0,-1 0-1,1 1 1,-1-1-1,1 0 1,-1 0 0,0 1-1,1-1 1,-1 1-1,0-1 1,0 1 0,1-1-1,-1 1 1,0-1-1,0 1 1,0-1 0,0 1-1,0 0 1,1 0-1,-3-1 1,-2 0-255,0 0 0,0 0 0,0 0-1,0 1 1,0 0 0,0 0 0,0 0 0,0 0 0,-1 1 0,1 0 0,0 0-1,0 0 1,1 1 0,-1 0 0,-6 2 0,6-1-757,-1 1 1,1-1-1,-1 1 0,1 0 0,0 0 1,1 0-1,-7 7 0,4-4-3110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0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12416,'3'-4'11106,"11"-7"-8971,16-10-2449,-24 18 450,0 1 0,0-1 0,0 1 0,1 0 0,-1 1 0,0 0 0,1 0 0,-1 0 0,1 1 0,-1 0 0,1 0 0,-1 0 0,10 2 0,-13-1-58,1 0 1,-1 0 0,0-1 0,1 2 0,-1-1-1,0 0 1,0 1 0,0 0 0,0-1-1,0 1 1,0 0 0,0 1 0,-1-1 0,1 0-1,-1 1 1,1-1 0,-1 1 0,0 0 0,0 0-1,0 0 1,-1 0 0,1 0 0,-1 0 0,0 1-1,2 5 1,-2-4-64,-1-1 0,0 1 1,0 0-1,0 0 0,0 0 0,-1 0 0,0-1 0,-1 6 1,-16 41-11,7-19-19,11-30 3,-14 52-71,12-48 59,2 0 0,-1 0 0,1 0 0,-1 0 0,2 0 0,-1 1 0,2 5 0,-2-11 14,0 0 1,1 0 0,-1 0-1,1 0 1,-1 0-1,1 0 1,-1 0 0,1 0-1,0 0 1,0 0-1,-1 0 1,1 0 0,0 0-1,0 0 1,0-1-1,0 1 1,0 0 0,0-1-1,0 1 1,0 0-1,0-1 1,0 0 0,0 1-1,1-1 1,-1 0-1,0 1 1,0-1 0,0 0-1,1 0 1,-1 0-1,0 0 1,0 0 0,2-1-1,5 1 5,-1-2-1,0 1 1,0-1 0,8-3-1,-13 4-18,70-27-2123,7-3-6534,-55 24 3203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8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39 9728,'0'0'214,"0"0"-1,-1-1 1,1 1 0,0-1 0,0 1 0,0 0 0,0-1 0,-1 1-1,1-1 1,0 1 0,-1 0 0,1-1 0,0 1 0,0 0 0,-1 0 0,1-1-1,-1 1 1,1 0 0,0 0 0,-1-1 0,1 1 0,0 0 0,-1 0-1,1 0 1,-1 0 0,1 0 0,-1-1 0,0 2-20,1-1 0,0 1 0,-1-1 0,1 1 0,0-1 0,0 1 1,-1-1-1,1 1 0,0 0 0,0-1 0,0 1 0,-1-1 0,1 1 0,0-1 0,0 1 0,0 1 1,1 30 500,3-2-581,1-1 0,14 46 0,-15-63-105,0 0-1,0-1 1,1 1 0,10 16 0,-13-25 2,0 0 1,0 0 0,0-1-1,0 1 1,1 0-1,-1-1 1,1 1 0,0-1-1,0 0 1,0 0 0,0 0-1,0 0 1,0-1-1,0 1 1,0-1 0,1 0-1,-1 0 1,1 0-1,-1 0 1,5 0 0,-4-1 81,1 0 0,-1 0 1,1 0-1,-1 0 0,0-1 0,1 0 1,-1 0-1,0 0 0,0-1 1,1 1-1,-1-1 0,0 0 1,-1 0-1,1 0 0,0-1 0,5-4 1,-6 4 38,1-1 0,-1 0 0,0 0 0,0 0 0,0-1 0,0 1 0,-1-1 0,0 0 0,0 1 0,0-1 0,0 0 0,-1 0 0,1-10 0,0 5 66,-1-1 1,0 0-1,-1 0 0,0 0 0,-1 0 0,0 0 0,-4-18 0,3 24-160,0 0 0,0 0-1,0-1 1,0 1-1,-1 1 1,0-1-1,0 0 1,0 1 0,-1-1-1,0 1 1,0 0-1,0 0 1,0 1-1,0-1 1,-1 1 0,-9-6-1,0 3-438,-1 0 1,-19-6-1,-7-2-5213,39 13 5296,-4-2-3168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1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11392,'8'0'8626,"-8"0"-8372,13 7 2172,-9-5-2078,-1 0-197,-1-1 1,1 0-1,-1 1 0,0 0 1,0-1-1,0 1 0,0 0 1,0 0-1,2 3 0,4 8 13,-1 0 1,0 0-1,-1 1 0,9 28 0,8 61 135,-15-57-78,0 59-1,-10-30-1868,0-56-1487,-8 34 0,6-36-2235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 12544,'-3'-2'10618,"-2"6"-8564,-3 8-2753,1 0 464,1 1 0,1 0 1,1 0-1,0 0 0,0 1 1,1 0-1,1-1 0,-1 27 1,3-38 212,0 0 1,0 1 0,0-1-1,0 0 1,1 1 0,-1-1 0,1 0-1,0 0 1,-1 0 0,3 4-1,-2-5 21,0 1 0,0-1-1,0 0 1,0 0 0,0 0-1,0 0 1,0 0 0,1-1-1,-1 1 1,0 0 0,1 0-1,-1-1 1,0 1-1,1-1 1,-1 1 0,0-1-1,1 0 1,-1 0 0,3 1-1,46 2-2,-29-2 219,1 1-1,-1 1 0,28 7 1,-22-2 590,29 13 1,-44-16-330,-1 0 0,0 1 1,-1 1-1,1-1 0,10 11 1,-19-15-348,0 0 1,0-1-1,-1 1 1,1 0-1,0 1 1,-1-1-1,0 0 1,1 0-1,1 5 1,-3-6-124,0 1 0,1-1 1,-1 0-1,0 0 0,0 1 1,0-1-1,0 0 0,0 1 1,0-1-1,0 0 0,-1 0 0,1 1 1,0-1-1,-1 0 0,1 0 1,-1 1-1,1-1 0,-1 0 1,1 0-1,-1 0 0,0 0 0,-1 2 1,-6 5-308,1-1 1,-1 0 0,-1-1-1,1 0 1,-1 0 0,0-1-1,-16 8 1,0-3-2274,-46 13-1,64-21 1525,0-1 1,-1 0-1,1 0 1,-10 0-1,-3-1-3696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2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11008,'12'-2'11933,"23"-4"-9850,1-1-1790,-31 6-302,123-18 677,-64 15-2793,0 6-4324,-45 1 3271,-2 0-1254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1 397 12032,'11'-4'5973,"3"-10"-3183,-7 7-1378,27-24-240,2 1-1,49-31 1,84-35-1412,9 19-2285,-110 49-544,0-1-3401,-48 18 673,-3 2 1184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3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10368,'0'1'925,"1"-1"-832,-1 0 1,0 0 0,0 1-1,0-1 1,0 0-1,0 0 1,1 0 0,-1 0-1,0 0 1,0 0-1,0 0 1,0 1-1,1-1 1,-1 0 0,0 0-1,0 0 1,0 0-1,1 0 1,-1 0-1,0 0 1,0 0 0,0 0-1,1 0 1,-1 0-1,0 0 1,0 0 0,0 0-1,1 0 1,-1 0-1,0-1 1,0 1-1,0 0 1,1 0 0,-1 0-1,0 0 1,0 0-1,0 0 1,0 0 0,0-1-1,1 1 1,-1 0-1,0 0 1,23-8 1967,55-22 3174,37-36-2745,-109 63-2341,0 0-1,0 0 0,0 1 1,0 0-1,0 0 0,0 0 1,13-1-1,-18 3-114,1 0 0,0 0-1,-1 0 1,1 0 0,0 0 0,-1 1-1,1-1 1,0 0 0,-1 1 0,1 0-1,-1-1 1,1 1 0,-1 0 0,1 0-1,-1 0 1,1 0 0,-1 0 0,0 0-1,0 0 1,1 0 0,-1 1-1,0-1 1,0 0 0,0 1 0,0-1-1,-1 1 1,1-1 0,0 1 0,-1-1-1,1 1 1,-1 0 0,1-1 0,-1 1-1,1 2 1,0 5-17,-1-1 0,1 1-1,-2 0 1,1 0 0,-1-1 0,0 1-1,-3 9 1,2-8-65,0 0 0,0 1 0,1-1 0,1 20-1,1-25 7,3 12-149,-4-16 186,0-1 0,1 1 0,-1 0 1,1-1-1,-1 1 0,1-1 1,-1 1-1,1-1 0,-1 1 0,1-1 1,0 0-1,-1 1 0,1-1 0,0 0 1,-1 1-1,1-1 0,0 0 1,-1 0-1,1 0 0,0 0 0,0 0 1,-1 0-1,1 0 0,1 0 1,11-1-483,0-1 0,0-1 0,-1 0 0,17-6 0,-12 3-1254,28-11-5672,-22 8 2293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9984,'5'-1'1106,"-4"0"-923,0 1 1,0-1-1,0 1 0,0 0 0,0 0 0,0 0 0,0-1 0,1 1 0,-1 0 0,0 0 0,0 0 0,0 1 0,0-1 0,0 0 0,0 0 0,0 0 0,0 1 0,0-1 0,1 1 1,29 9 1485,-30-9-1506,1-1 0,-1 0 1,1 1-1,-1-1 0,1 1 1,-1 0-1,1-1 0,-1 1 1,0 0-1,0 0 0,1 0 0,-1 0 1,0 0-1,0 0 0,0 0 1,0 0-1,0 0 0,1 3 1,4 4 498,9 15 432,0 2 0,-1-1 0,15 39 0,-23-50-825,26 69 530,-4 0 0,19 95 0,-45-171-759,11 48 206,-2 2-1,-2-1 0,-2 1 1,-4 0-1,-5 109 0,-22 66-1087,-4-75-2950,6-77-754,4-27-1318,8-22 1064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98 6784,'0'-11'6800,"-9"2"-4038,2-37 678,6 45-3353,0-3 270,0 1 0,0 0 0,-1 0 0,1 0-1,-3-4 1,3 6-302,1 1-1,-1-1 0,1 1 1,-1-1-1,1 0 0,-1 1 1,1 0-1,-1-1 0,0 1 1,1-1-1,-1 1 0,0 0 1,1-1-1,-1 1 0,0 0 1,1 0-1,-1-1 0,0 1 1,0 0-1,1 0 0,-1 0 1,0 0-1,0 0 0,1 0 1,-1 0-1,0 0 0,0 0 1,1 1-1,-1-1 0,0 0 1,0 0-1,0 1 0,-5 3 10,0-1 0,0 1 0,1 0 0,0 1-1,-1-1 1,1 1 0,1 0 0,-1 0 0,1 1-1,0-1 1,0 1 0,1 0 0,-1 0 0,-3 10-1,2-1-75,-1-1-1,2 1 0,0 0 0,1 0 0,-3 22 0,5-8-41,0-1 0,2 0 0,1 0-1,1 0 1,14 54 0,-14-72 31,0 0 0,1 0 0,1-1 0,5 11 0,-7-16 21,0 1 0,-1-1-1,1 0 1,0-1 0,1 1 0,-1 0 0,1-1 0,0 0 0,0 0-1,7 4 1,-10-6 33,1 0-1,0 0 1,0-1-1,0 0 0,0 1 1,0-1-1,0 0 1,1 0-1,-1 0 1,0 0-1,0 0 1,0 0-1,0-1 0,0 1 1,0-1-1,0 1 1,0-1-1,-1 0 1,1 0-1,0 0 0,0 0 1,0 0-1,-1 0 1,1 0-1,-1-1 1,1 1-1,-1-1 1,1 1-1,1-3 0,1-1 57,0 0-1,0-1 1,0 1-1,-1-1 1,0 0 0,0-1-1,2-6 1,-1-2-25,0-1 1,-2 1-1,0 0 1,-1-1 0,-1-30-1,-14-79-41,12 110-23,-13-78 936,14 90-806,1 6-64,1 9-48,0 1 1,1 0-1,1-1 1,0 0-1,0 1 1,1-1 0,1-1-1,0 1 1,0 0-1,1-1 1,1 0-1,15 19 1,4 1-1301,1-1 0,55 46-1,-73-68-944,1-1 0,16 10-1,-7-5-3113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136 468 12288,'-1'-3'1107,"0"0"0,0 0 0,0 1 1,-1-1-1,1 0 0,-1 1 1,-3-5-1,-17-15 2485,7 7-3467,7 6-90,0 0 0,0-1 0,1 0 0,1 0 0,-1 0 0,2-1 0,-1 0 0,2 0-1,-1 0 1,-4-22 0,5 14-59,1 0-1,0 0 0,2 0 0,0-1 1,2 1-1,0 0 0,1-1 0,0 1 1,2 0-1,7-24 0,-9 39-50,-1 0 1,1 1-1,0-1 0,0 0 0,3-3 0,-4 6 52,-1 1 0,0-1 0,1 1 0,-1-1 0,0 1 0,1-1 0,-1 1 0,1-1 0,-1 1 0,0 0 0,1-1 0,-1 1 0,1 0 0,-1-1 0,1 1 0,0 0 0,-1 0 0,1-1 0,-1 1 0,1 0 0,0 0 0,-1 0 0,1 0 0,-1 0 0,1 0 0,0 0 0,-1 0 0,1 0 0,-1 0 0,1 0 0,0 0 0,-1 0 0,1 0 0,-1 1 0,1-1 0,0 0 0,-1 0 0,1 1 0,-1-1 0,1 0 0,-1 1 0,1-1 0,0 1 0,3 5-246,0 0 0,-1 0 0,1 1-1,-1-1 1,0 1 0,-1-1 0,3 11 0,6 14-879,-5-17 599,1 1 1,1-1 0,0 0 0,0-1 0,2 0-1,0 0 1,13 13 0,-17-20 741,0-1-1,0 0 1,0 0 0,1 0 0,0-1 0,0 0-1,0 0 1,1 0 0,-1-1 0,1 0 0,0-1-1,0 0 1,0 0 0,0-1 0,16 2-1,-20-4-20,0 1 0,-1 0 0,1-1 0,0 1 0,0-1 0,0 0 0,-1-1 0,1 1-1,-1-1 1,1 1 0,-1-1 0,1 0 0,-1 0 0,0 0 0,0-1 0,0 1 0,4-6-1,-3 4-17,-1-1 0,1 0 0,-1 0-1,0 0 1,0 0 0,-1-1-1,0 1 1,0-1 0,0 1-1,-1-1 1,2-6 0,-2 6-62,-1-1-1,1 1 1,-1 0 0,0-1-1,-1 1 1,0 0 0,0 0-1,0 0 1,0-1 0,-4-7-1,3 10-56,1 1-1,-1-1 1,0 1-1,0-1 1,0 1-1,-1 0 1,1 0-1,-1 0 1,0 0-1,0 0 1,0 1-1,0-1 1,0 1-1,-1 0 1,1 0-1,-7-3 1,8 4-26,1 1 0,-1 0 0,1-1 0,-1 1 0,1 0 0,-1 0 0,1 0 0,-1 0 0,1 0 0,-1 1 0,0-1 0,1 0 0,-1 1 0,1-1 0,0 1 0,-1-1 0,1 1 0,-1 0 0,1-1 0,0 1 0,0 0 0,-1 0 0,1 0 0,0 0 0,0 0 0,0 0 0,0 1 0,0-1 0,-1 2 0,-2 2 3,1 1 0,-1-1 0,1 1-1,0 0 1,-2 9 0,1-6-8,1 1 1,1 0-1,0 0 0,0 1 1,1-1-1,0 0 0,1 0 1,0 1-1,1-1 1,3 17-1,-3-23-27,0 0 1,0 0-1,0-1 0,0 1 1,1-1-1,0 1 0,0-1 1,0 1-1,0-1 0,1 0 1,-1 0-1,1 0 0,-1 0 1,6 3-1,-3-3 39,-1 0-1,1 0 1,0-1 0,0 0 0,0 0-1,1 0 1,-1 0 0,0-1 0,8 1-1,7 0-136,1-2-1,-1 0 0,1-1 1,27-6-1,-42 7-4,64-12-5981,-40 10 353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7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42 9216,'-7'-5'1501,"1"0"0,-1 1 0,0 0 0,0 0 0,-1 1 0,1 0 0,-1 0 0,-14-3 0,15 4-1139,-1 1-1,0 0 1,1 1 0,-1 0 0,-13 1-1,18 0-327,0-1-1,0 1 0,0 0 1,0 1-1,0-1 0,0 0 1,1 1-1,-1-1 0,0 1 0,1 0 1,0 0-1,-1 0 0,1 0 1,0 0-1,0 1 0,-3 4 1,-2 2-31,2 1 0,-10 21 0,15-31-3,-8 16-1,2 1 1,0-1-1,1 1 0,0 0 0,2 1 1,-3 20-1,6-33-17,0 0 0,0-1 1,0 1-1,1-1 0,-1 1 1,1 0-1,0-1 0,1 1 0,-1-1 1,1 0-1,0 0 0,0 1 1,0-1-1,4 5 0,-2-5 32,-1 1 0,2-1-1,-1 0 1,0-1 0,1 1 0,-1-1-1,1 0 1,0 0 0,0 0 0,7 2-1,4 0-234,1 0 0,-1-1-1,1-1 1,0 0 0,0-1-1,27-1 1,6-4-4531,-27 0-666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7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40 10368,'0'-1'221,"-5"-22"2965,4 7 2772,15 32-2860,-3 12-2681,9 38 1,-16-52-378,59 230 317,-49-196-694,2 0-1,29 61 1,-30-80-1257,24 35 1,-24-43-627,0-1 1,23 21-1,-18-21-1833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8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65 175 12288,'-1'0'310,"0"-1"0,1 1 0,-1 0 0,0 0 0,1 0 0,-1 0 0,0 0 0,0 0 0,1 0 0,-1 0 0,0 0 0,1 0 0,-1 0 0,0 0 0,1 1 0,-1-1 0,0 0 0,1 1 0,-1-1 0,1 0 0,-1 1 0,1-1 0,-1 0 0,0 1 0,1-1 0,-1 1 1,-20 17 374,16-13-440,3-4-247,0 1 0,0 0 0,1-1 0,-1 1 0,1 0 1,0 0-1,-1 0 0,1 0 0,0 0 0,0 0 0,0 0 0,1 0 1,-1 0-1,0 0 0,1 1 0,-1-1 0,1 0 0,0 0 0,0 1 0,0-1 1,0 0-1,1 4 0,-1-4-10,1 0-1,-1-1 1,1 1-1,-1-1 1,1 1 0,0-1-1,0 1 1,0-1-1,0 1 1,0-1 0,0 0-1,0 0 1,0 1 0,1-1-1,-1 0 1,0 0-1,1 0 1,-1 0 0,1-1-1,-1 1 1,1 0-1,-1-1 1,1 1 0,0-1-1,-1 1 1,1-1 0,0 0-1,-1 1 1,1-1-1,3 0 1,14-1 6,0-1 1,28-7-1,-32 6 32,0 0 0,0 1-1,0 0 1,29 2 0,-42 0 62,0 0 0,0 0 0,0 1-1,0-1 1,0 0 0,0 1 0,0 0 0,0-1 0,0 1-1,0 0 1,-1 0 0,1 0 0,0 0 0,0 0 0,-1 1-1,1-1 1,-1 0 0,1 1 0,-1-1 0,0 1 0,1 0 0,-1-1-1,0 1 1,0 0 0,0 0 0,0 0 0,-1 0 0,1 0-1,0-1 1,-1 1 0,0 0 0,1 1 0,-1 2 0,0 9 5,-1 0 0,0-1 0,-6 26 0,6-33-118,-1 0 0,-1 1 1,1-1-1,-1 0 1,0 0-1,0-1 0,0 1 1,-1-1-1,0 1 1,-5 4-1,9-10 22,0 0-1,-1 1 1,1-1-1,0 0 1,0 0 0,0 0-1,0 0 1,0 0 0,-1 1-1,1-1 1,0 0-1,0 0 1,0 0 0,-1 0-1,1 0 1,0 0-1,0 0 1,0 0 0,-1 0-1,1 0 1,0 0 0,0 0-1,0 0 1,-1 0-1,1 0 1,0 0 0,0 0-1,0 0 1,-1 0 0,1 0-1,0 0 1,0 0-1,0 0 1,-1 0 0,1-1-1,0 1 1,0 0 0,0 0-1,0 0 1,-1 0-1,1 0 1,0 0 0,0-1-1,0 1 1,0 0-1,0 0 1,0 0 0,-1-1-1,1 1 1,0 0 0,0 0-1,0 0 1,0-1-1,0 1 1,0 0 0,0 0-1,0 0 1,0-1 0,0 1-1,0 0 1,0 0-1,0 0 1,0-1 0,0 1-1,0 0 1,0 0-1,0-20-30,0 16 34,7-83-196,0-2 360,-6 41-177,0 9 102,-2 0 1,-8-59 0,9 97-88,0-1 1,-1 1-1,1 0 0,0 0 1,0-1-1,-1 1 1,1 0-1,-1 0 1,1 0-1,-1 0 1,0-1-1,1 1 1,-1 0-1,0 0 0,0 0 1,0 0-1,0 1 1,0-1-1,0 0 1,0 0-1,0 0 1,0 1-1,0-1 1,0 1-1,0-1 0,-2 0 1,1 1-47,-1 0 0,1 0 1,0 0-1,0 0 0,0 0 0,0 1 1,0-1-1,0 1 0,0-1 1,0 1-1,1 0 0,-1 0 0,0 0 1,0 0-1,0 0 0,-2 2 0,2-1-177,-1 0 0,1 0 0,-1 0 0,1 0 0,0 0 0,0 1 0,0-1 0,0 1 0,0 0-1,-1 3 1,2-5-156,1 1-1,-1 0 0,1-1 0,-1 1 0,1 0 0,0 0 1,0-1-1,0 1 0,0 0 0,0 0 0,0-1 0,1 4 0,-1-4 54,0-1 0,0 1-1,0-1 1,1 1-1,-1-1 1,0 0-1,1 1 1,-1-1 0,0 1-1,2 0-1297,-2-1 1298,1 1-1,-1-1 1,1 0-1,-1 0 1,1 1-1,-1-1 1,1 0 0,-1 0-1,1 0 1,-1 0-1,1 0 1,-1 0-1,1 0 1,0 0-1,8-2-3717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13 10624,'-14'-10'3509,"14"9"-3413,-1 1 0,1 0 0,-1 0 0,1-1 1,-1 1-1,1 0 0,-1 0 0,1 0 0,-1 0 0,1 0 0,-1 0 1,1 0-1,-1 0 0,1 0 0,-1 0 0,0 0 0,1 0 0,-1 0 0,1 0 1,-1 1-1,1-1 0,-1 0 0,1 0 0,0 0 0,-2 1 0,2-1 178,-1 1-151,0-1 0,-1 1-1,1-1 1,0 1 0,0 0 0,0-1-1,0 1 1,-1 0 0,1 0 0,0 0-1,0 0 1,1 0 0,-1 0 0,0 0 0,0 0-1,0 0 1,1 0 0,-1 0 0,1 1-1,-1-1 1,1 0 0,-1 0 0,1 1-1,0-1 1,-1 0 0,1 2 0,-1 5-132,0 0 0,1 1 0,1 8 1,-1-7 221,0 4-224,1 1 0,0-1 0,1 1-1,6 23 1,-6-32 53,0-1 0,0 0 1,0 0-1,0 0 0,1 0 0,0 0 0,0 0 0,0-1 0,0 1 1,1-1-1,0 0 0,0 0 0,0 0 0,9 6 0,-11-9 69,0 0 0,0 0 0,1 0-1,-1 0 1,0 0 0,0 0 0,0-1 0,1 1-1,-1-1 1,0 1 0,1-1 0,-1 0 0,0 0-1,1 0 1,-1 0 0,1 0 0,-1-1-1,3 0 1,-2 0 10,0-1 1,0 1-1,-1-1 0,1 1 0,0-1 0,-1 0 0,1 0 1,-1 0-1,0 0 0,0-1 0,0 1 0,2-3 0,1-3 83,0 1 0,-1-1 0,-1 0 0,1 0 0,-1 0-1,-1 0 1,1 0 0,1-16 0,-3 19-180,-1 0-1,0 0 1,0 0 0,0 1-1,-1-1 1,1 0 0,-1 1-1,-1-1 1,1 0 0,0 1-1,-1-1 1,0 1 0,0 0-1,0-1 1,-1 1 0,-4-5-1,3 4-245,0 1-1,-1 0 1,1-1-1,-1 2 1,0-1-1,0 1 1,0-1-1,-1 1 0,1 1 1,-1-1-1,0 1 1,-8-3-1,2 2-1139,0 1-1,-1-1 0,1 2 1,-1 0-1,-15 0 1,20 3-1897,1 2-858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8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15 8960,'36'-14'11080,"-47"14"-6182,9 0-5682,-9 2 838,0 0 0,0 0-1,1 1 1,-1 0 0,1 1 0,-1 0 0,1 0-1,0 1 1,1 1 0,-13 8 0,21-12-56,-1-1 0,1 1 1,-1-1-1,1 1 0,0 0 0,0-1 1,-1 1-1,1 0 0,1 0 0,-1 0 0,0 0 1,0 0-1,1 0 0,-1 0 0,1 0 1,-1 4-1,1-3-4,0 1 0,1-1-1,-1 1 1,1-1 0,0 1 0,-1-1 0,2 1-1,-1-1 1,2 4 0,2 2-3,0 0 1,1 0-1,0-1 0,0 0 1,15 15-1,-15-18 71,0 1 0,-1 1 0,0-1 0,0 1 0,0 0 0,-1 0 0,6 13 0,-9-18-62,0 1 0,0-1 0,0 1 0,0 0 1,-1-1-1,0 1 0,1 0 0,-1 0 0,0-1 1,0 1-1,0 0 0,-1 0 0,1-1 0,-1 1 1,1 0-1,-1-1 0,0 1 0,0-1 1,0 1-1,-1-1 0,1 1 0,0-1 0,-1 0 1,1 0-1,-1 0 0,-4 4 0,-1 0-916,0 0-1,-1 0 1,0-1 0,0 0-1,-16 7 1,24-11 774,-1-1 0,1 0 1,0 0-1,-1 0 1,1 0-1,0 0 0,-1 0 1,1 1-1,0-1 0,-1 0 1,1 0-1,0 0 1,-1 0-1,1 0 0,0 0 1,-1 0-1,1-1 0,0 1 1,-1 0-1,1 0 0,0 0 1,-1 0-1,1-7-2310,12-10-110,-3 8 2076,0 0 1,19-13-1,26-13 2521,11-9 2203,-40 26-2440,-9 6-57,24-21 0,-37 30-1485,1-1 1,0 0-1,-1 0 0,0-1 1,0 1-1,0-1 1,0 0-1,-1 1 1,0-1-1,3-9 1,-5 12-146,1 0 0,-1-1 1,0 1-1,0 0 0,0-1 0,-1 1 0,1 0 1,-1-1-1,1 1 0,-1 0 0,0 0 0,1 0 1,-1-1-1,-2-1 0,3 3-84,-1 1 1,1-1-1,0 1 0,-1-1 1,1 1-1,-1-1 0,1 1 1,-1-1-1,1 1 0,-1-1 0,1 1 1,-1 0-1,1-1 0,-1 1 1,1 0-1,-1 0 0,0-1 1,1 1-1,-1 0 0,0 0 1,0 0-1,0 0-18,0 0 1,0 1-1,0-1 1,0 0-1,0 1 1,0-1-1,0 1 1,0-1-1,1 1 1,-1-1-1,0 1 1,0 0-1,1-1 1,-1 1-1,0 0 1,1 0-1,-1-1 1,0 1-1,0 1 1,-3 5 0,1 0 1,-1 0 0,1 0 0,0 1 0,1-1-1,-3 14 1,-5 50-109,10-71 94,-1 9-55,0-1 1,1 1 0,0-1-1,2 15 1,-2-21 48,1 0 1,-1 0 0,1 0-1,-1 0 1,1 0-1,0 0 1,-1 0-1,1 0 1,0-1-1,1 1 1,-1 0 0,0-1-1,0 1 1,1-1-1,-1 1 1,1-1-1,-1 1 1,1-1 0,-1 0-1,1 0 1,0 0-1,0 0 1,0 0-1,3 1 1,0-1-151,0 0 0,0-1 0,0 0 0,0 0-1,0 0 1,-1 0 0,1-1 0,0 0 0,0 0 0,0 0 0,-1-1 0,1 1 0,7-5 0,6-3-1693,31-22 0,9-9-5613,-32 19 2981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8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11 12544,'-1'-1'291,"1"1"1,0-1-1,-1 1 1,1-1-1,0 0 1,-1 1-1,1-1 1,0 1-1,-1-1 1,1 1-1,-1-1 1,1 1-1,-1-1 1,0 1-1,1 0 1,-1-1-1,1 1 1,-1 0-1,0-1 1,1 1 0,-2 0-1,1 0-65,0 0 0,0 0 1,0 1-1,0-1 0,-1 0 0,1 1 1,0-1-1,0 1 0,0-1 0,1 1 1,-1 0-1,-1 0 0,-11 9-100,0 0-1,2 1 1,-1 0 0,1 1 0,1 0-1,-17 26 1,27-37-130,-1 0-1,1 0 1,-1 0 0,1 0-1,0 1 1,-1-1 0,1 0 0,0 0-1,0 0 1,0 1 0,0-1-1,0 0 1,0 0 0,0 0-1,0 1 1,0-1 0,1 0-1,-1 0 1,0 0 0,1 1-1,-1-1 1,1 0 0,0 0 0,-1 0-1,1 0 1,0 0 0,-1 0-1,1 0 1,0 0 0,0-1-1,1 2 1,5 4 21,0-1-1,0 0 1,14 6-1,-3 0 120,-14-9 4,-1 1 1,0-1-1,0 1 0,0 0 1,-1 0-1,1 0 0,0 0 0,-1 0 1,0 0-1,0 1 0,0-1 1,0 1-1,-1-1 0,1 1 1,-1 0-1,0 0 0,1 4 0,-2-1-68,1 0-1,-1 0 1,0 0-1,0 1 0,-1-1 1,0 0-1,0 0 0,-4 12 1,2-11-404,0-1 0,0 1-1,-1-1 1,0 0 0,0 0 0,-1 0 0,-6 7-1,-24 23-7467,28-31 3160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9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5 12416,'-2'-1'755,"0"1"-1,0-1 1,0 0 0,0 1 0,0-1 0,0 1 0,0 0 0,0 0 0,-4 0 0,5 0-569,0 0 1,1 0-1,-1 0 1,1 0-1,-1 0 0,1 1 1,-1-1-1,1 0 1,0 1-1,-1-1 1,1 0-1,-1 1 1,1-1-1,0 0 0,-1 1 1,1-1-1,0 1 1,-1-1-1,1 1 1,-1 0-114,1 0 0,-1 1 0,1-1 0,0 0 0,-1 1 0,1-1 0,0 0 0,0 1 0,0-1 0,0 0 0,0 2 0,5 48 332,0-19-174,2-1 0,14 43 1,74 167-216,-71-182-704,22 39-5227,-40-87 3936,0 2-2996</inkml:trace>
  <inkml:trace contextRef="#ctx0" brushRef="#br0" timeOffset="1">0 302 11520,'4'0'5247,"14"-6"-3775,-15 6-32,14-5-448,-5-2-96,21-1-448,-4 0-192,9-1-160,-6 3-96,7 4 96,-7-2-1120,7 4-512,-7 0-1056,16-5-447,-9 2-1697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5:5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11136,'0'13'5673,"0"3"-2071,4 13-2323,16 30-671,27 100-107,11 7-1013,-55-157 356,47 119-2762,-8-45-3549,-28-61 2393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0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33 206 9472,'1'3'678,"1"-1"1,-1 0 0,1-1-1,0 1 1,-1 0 0,1 0-1,0-1 1,0 1 0,0-1-1,1 1 1,1 0 0,0-1-373,-1 0 0,1-1-1,0 1 1,-1-1 0,1 1 0,-1-1 0,8-1 0,1 0 59,1-1-1,0 0 1,0 0-1,-1-2 1,22-7-1,-30 9-226,1 0 0,-1 0 0,0 0-1,0-1 1,0 1 0,0-1 0,0 0 0,-1 0-1,1 0 1,-1-1 0,1 1 0,-1-1 0,-1 0-1,1 0 1,0 0 0,-1 0 0,0 0 0,3-8 0,-4 9-130,-1 0 1,0 0-1,0 0 1,0 0 0,0 0-1,0 0 1,-1-1-1,1 1 1,-1 0 0,0 1-1,0-1 1,0 0-1,0 0 1,0 0 0,-1 0-1,1 1 1,-1-1 0,0 1-1,1-1 1,-1 1-1,0 0 1,-3-3 0,-5-4-174,0 1 1,0-1 0,-19-10 0,22 15-31,0 0 0,-1 1-1,1-1 1,-1 2 0,0-1 0,0 1 0,0 0 0,-15-1 0,18 2-2,0 1 0,0 0 0,0 0 0,0 1 0,0-1 0,0 1 0,0 0 1,0 0-1,0 1 0,0 0 0,0 0 0,1 0 0,-1 0 0,1 1 0,-5 3 0,8-6 32,0 1 0,0 0 0,1-1 0,-1 1 0,0 0 0,1 0 0,-1 0 0,1 0 0,-1-1 0,1 1 0,0 0 0,-1 0 0,1 0 0,0 0 0,-1 0 0,1 0 0,0 0 0,0 0 1,0 0-1,0 0 0,0 0 0,0 0 0,0 0 0,1 0 0,-1 0 0,0 0 0,0 0 0,1 0 0,-1 0 0,0-1 0,1 1 0,-1 0 0,1 0 0,-1 0 0,1 0 0,0-1 0,-1 1 0,1 0 0,0-1 0,0 1 0,-1 0 0,1-1 0,0 1 0,0-1 0,0 1 0,0-1 0,1 1 0,8 2-3323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0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76 8704,'-13'-48'5184,"13"46"-4968,0 1 1,-1-1 0,1 1 0,-1 0 0,1-1 0,-1 1 0,1 0 0,-1 0 0,0 0-1,1-1 1,-1 1 0,0 0 0,0 0 0,0 0 0,0 0 0,0 0 0,0 0-1,0 0 1,-1 1 0,1-1 0,0 0 0,0 1 0,-1-1 0,1 1 0,-3-1 0,3 1-170,0 0 1,-1 1-1,1-1 1,0 1-1,0-1 1,-1 1-1,1 0 1,0-1-1,0 1 1,0 0-1,0 0 1,0 0-1,0 0 1,0 0-1,0 0 1,0 0-1,1 0 1,-1 0-1,0 1 1,1-1-1,-1 0 1,1 0-1,-1 1 1,1-1 0,-1 2-1,-3 11 17,0 0 0,1 0 0,0 1 0,1-1 0,1 0 0,0 16 0,1-20 4,1 1 1,0-1 0,0 1 0,1-1 0,1 0 0,0 0-1,0 0 1,1 0 0,6 11 0,-10-19 7,1-1 0,0 1 0,0 0-1,0-1 1,0 0 0,1 1 0,-1-1 0,0 0 0,0 1-1,1-1 1,-1 0 0,1 0 0,-1 0 0,1 0 0,0-1-1,-1 1 1,1 0 0,0-1 0,-1 1 0,1-1 0,0 1-1,0-1 1,-1 0 0,1 0 0,0 0 0,0 0 0,0 0-1,-1 0 1,1 0 0,0 0 0,0-1 0,-1 1 0,1-1-1,0 0 1,0 1 0,-1-1 0,1 0 0,-1 0 0,1 0-1,1-1 1,2-2 55,0 1 1,-1-1-1,0 0 0,1 0 0,-1-1 1,-1 1-1,1-1 0,-1 0 0,0 0 1,0 0-1,0 0 0,0 0 0,-1-1 1,0 1-1,0-1 0,-1 1 0,0-1 1,0 0-1,0 0 0,0 1 0,-1-1 1,0-7-1,-1 5-61,0 1 1,0 0-1,-1 0 1,0 0 0,0 0-1,-5-11 1,5 14-115,0 0 0,0 1 0,0-1 0,0 1-1,-1 0 1,1 0 0,-1 0 0,0 0 0,0 0 0,0 0 0,0 1 0,0-1 0,-5-1 0,6 3-84,0 0 1,0 0-1,-1 1 0,1-1 0,-1 1 0,1 0 1,0 0-1,-1-1 0,1 1 0,-1 1 0,1-1 0,0 0 1,-1 1-1,1-1 0,-1 1 0,1 0 0,0-1 1,0 1-1,-1 0 0,1 1 0,-4 2 0,3-2-475,-1 1 0,1-1-1,0 1 1,-1 0-1,1 0 1,0 1-1,1-1 1,-1 0-1,1 1 1,0 0 0,-4 6-1,6-9 242,0 0-1,-1 0 1,1-1 0,0 1 0,0 0-1,0 0 1,0 0 0,0-1-1,0 1 1,0 0 0,0 0-1,0 0 1,0 0 0,0-1-1,0 1 1,1 0 0,-1 0 0,0 0-1,1-1 1,-1 1 0,0 0-1,1-1 1,-1 1 0,1 0-1,-1-1 1,1 1 0,0 0-1,0 0 98,6 8-4263</inkml:trace>
  <inkml:trace contextRef="#ctx0" brushRef="#br0" timeOffset="1">415 144 9088,'-6'-4'3607,"5"3"-3179,0 0-1,0 1 1,0-1-1,0 0 1,0 1-1,0-1 1,0 1-1,0-1 0,0 1 1,0 0-1,0-1 1,-1 1-1,1 0 1,0 0-1,0 0 1,-2 0-1,3 4 1658,0 4-2294,1 1-1,-1-1 0,2 1 1,-1-1-1,6 14 0,-5-16-1232,0 0 1,1-1-1,0 1 0,0-1 0,5 7 0,-2-6-2600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0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42 7936,'-13'-33'2592,"7"24"761,7 16-1581,53 76 1097,-50-77-2681,54 82 1513,-45-72-1112,0 0 0,0-1 0,19 16 0,-29-28-365,1 0 0,-1 0-1,1-1 1,0 0 0,6 4 0,-9-6-172,1 1-1,-1-1 1,0 0 0,0 1 0,0-1 0,1 0 0,-1 0 0,0 0 0,1 0 0,-1 0 0,0 0 0,0 0 0,0-1 0,1 1 0,-1 0 0,0-1 0,0 1 0,0-1 0,1 1 0,-1-1 0,0 1 0,0-1 0,0 0 0,0 0 0,1 0 0,5-8 32,0 1 1,-1-1 0,0 0-1,8-14 1,-1 0 62,-13 23-124,0-1 0,1 0 0,-1 0 1,1 1-1,-1-1 0,1 1 0,-1-1 0,1 0 0,0 1 0,-1-1 0,1 1 0,-1-1 0,1 1 0,0 0 1,0-1-1,-1 1 0,2-1 0,-1 1-12,-1 0 0,1 0 0,-1 0 1,1 0-1,-1 0 0,1 1 0,-1-1 1,1 0-1,-1 0 0,1 0 0,-1 1 0,0-1 1,1 0-1,-1 0 0,1 1 0,-1-1 0,0 0 1,1 1-1,-1-1 0,0 0 0,1 1 1,2 4-3,0 0 1,-1 0 0,1-1 0,1 9-1,2 2-197,1-3-1087,0 0 0,9 12 0,-11-19-220,-1 0 1,0-1-1,1 1 0,0-1 1,0 0-1,7 5 0,2 0-2867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01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13056,'-7'11'6225,"6"4"-6102,1-10 590,0 2-422,0-1 1,1 1 0,-1 0-1,1 0 1,1-1 0,-1 1-1,1-1 1,0 1 0,0-1 0,1 0-1,0 0 1,7 11 0,3 2-123,1-1 1,19 20 0,-22-26-61,141 164-527,-72-83-5980,-78-90 5124,1 0-1,0 0 1,0 0-1,0-1 0,0 1 1,0-1-1,5 3 0,2 1-3295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0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9088,'0'0'210,"0"-1"0,1 1 0,-1 0 0,0-1 0,0 1 1,0 0-1,0 0 0,0-1 0,1 1 0,0-1 841,-1 1-841,0-1 0,0 1 0,1 0 1,-1 0-1,0 0 0,1 0 0,-1-1 0,16-4 1145,-11 4-765,97-21 269,25-13-893,46-11 57,-168 45 217,10-1 2395,-13 6-988,-6 5-302,-4 5-878,1-1 1,0 1 0,1 0 0,1 0 0,0 1-1,-4 20 1,9-33-457,-1 0 1,1 0-1,0 0 0,-1 1 0,1-1 0,0 0 0,1 1 1,-1-1-1,0 0 0,1 0 0,-1 1 0,1-1 0,-1 0 1,1 0-1,0 0 0,0 0 0,0 0 0,0 0 0,1 0 1,-1 0-1,0 0 0,1 0 0,-1-1 0,1 1 0,0-1 1,-1 1-1,1-1 0,0 0 0,0 1 0,4 1 0,5 1 111,0 0-1,1 0 0,-1-1 0,23 3 1,-4 0 51,-19-4 26,29 8 411,-38-10-571,-1 1 1,0-1-1,1 1 0,-1-1 0,0 1 0,1 0 0,-1-1 0,0 1 1,0 0-1,1 0 0,-1 0 0,0 0 0,0 0 0,0 0 1,0 0-1,0 0 0,0 0 0,-1 1 0,1-1 0,1 3 0,-2-3-40,0 0-1,0 0 1,0 0-1,0 0 1,-1 0-1,1 0 0,0 0 1,0 0-1,-1 0 1,1 0-1,-1 0 0,1 0 1,-1 0-1,1 0 1,-1 0-1,0 0 1,1 0-1,-1-1 0,0 1 1,1 0-1,-1-1 1,-1 2-1,-2 2-79,-9 8-1227,-27 21 1,0-1-1928,-11 14-4461,28-26 2603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0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11776,'3'17'4384,"1"-9"-3393,5-3 193,-6-2-160,3-1-160,4-2 32,2 0-352,3-2-96,1-3-256,0-1-128,-1 1-32,1-1-480,-7 0-96,1 1-832,-4 2-416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19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2 133 8192,'0'1'354,"0"-1"1,0 1 0,0-1 0,-1 1-1,1-1 1,0 0 0,0 1-1,0-1 1,0 1 0,0-1-1,0 1 1,0-1 0,0 1 0,0-1-1,0 1 1,0-1 0,0 1-1,0-1 1,0 1 0,0-1 0,1 2-1,-1-2-192,1 0 0,-1 0 0,0 0-1,1 0 1,-1 0 0,0 1 0,1-1 0,-1 0-1,0 0 1,1 0 0,-1 0 0,1 0 0,-1 0-1,0 0 1,1 0 0,-1 0 0,1 0 0,-1 0-1,0-1 1,1 1 0,0 0 0,27-15 763,-18 9-312,3 0-1063,0-1 0,-1-1 1,23-18-1,-22 14-2802,16-17-1,-14 10-694,1 2 321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14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1003 10624,'0'-1'193,"0"1"0,0-1 0,0 1 0,0-1 0,0 1 0,0-1 0,0 1 0,0-1 0,0 1 0,-1-1 0,1 1 0,0-1 0,0 1 0,-1-1 0,1 1 0,0-1 0,0 1 0,-1-1 0,1 1 0,0 0 0,-1-1 0,1 1 0,-1 0 0,1-1 0,-1 1 0,0 0-56,1 1-1,-1-1 1,1 1 0,0-1-1,-1 1 1,1-1 0,-1 1-1,1-1 1,0 1 0,-1 0 0,1-1-1,0 1 1,0 0 0,0-1-1,-1 2 1,-5 30 759,5-6-446,0 0 1,2-1 0,6 44-1,26 83 1788,-32-149-2204,45 188 1540,42 252-316,-28 33-962,-56-440-282,46 479 87,-4-63-37,23 37-59,2-99-5,-32-230 128,-38-158-141,-1 0 1,1 0-1,0 0 0,0 0 0,0 0 0,0 0 0,0-1 1,0 1-1,0 0 0,1-1 0,-1 1 0,1-1 1,2 3-1,0-2 16,0 0 1,0 0-1,0-1 1,-1 0-1,2 0 1,3 1 0,36 9 7,65 12 15,-86-19-67,0-2 0,44 0 0,545-47 601,-524 33-446,16-2-62,67-2 10,114-8 41,125-29-85,-295 34-89,-38 7 80,213-29 126,46 18-109,-326 22-26,236-10 0,15 3-85,-8-1 101,5 9 48,-10 9-59,4 5 6,5-6-16,-14-17 69,21-10-6,-195 15-51,112-6 77,195 1-169,153-36 149,-512 42-58,432-63 302,1 45-216,-50 5-8,21 2-121,-326 22 79,12 0 108,-105-8-146,-1 0 0,0 0 0,0 0 0,0-1 0,0 1 0,0-1 0,0 1 0,0 0 0,0-1 0,0 0 0,0 1 0,0-1 0,0 1 0,0-1 0,-1 0 0,1 0 0,0 0 0,0 1 0,-1-1 0,1 0 0,0 0 0,-1 0 0,1 0 0,-1 0 0,0 0 0,1 0 0,-1 0 0,1-2 0,0-3 11,1-1 0,-1 1 0,1-11 0,-2 16-15,1-124 5,-2 65-5,-11-180 0,5 129 0,-4-79 35,-44-716-134,-40 126-216,11 370-383,23 87 345,36 182 199,-41-150 73,51 231 82,-1-1-14,-32-78 0,47 136 42,0 0 0,-1 0 0,1 1 0,-1-1 0,0 0 0,0 1 0,0-1 0,0 1 0,0 0 0,0 0 0,0-1 0,-1 1 0,1 1 0,-1-1 0,-3-2 0,-6 0-17,0-1 1,0 2 0,0-1 0,0 2 0,-1 0 0,-22-1 0,14 0 19,-45-5 59,-95-23 0,31-3 45,-1 6 1,-201-16 0,275 42-128,-74 7 0,-51 15 19,160-17-26,-138 21-128,132-20 119,-172 27 65,-183 31 102,73-6-154,124-17 84,-15 11-60,-19 3-33,-31 10 3,110-26 0,35-21 72,-124 3 0,70-8-88,71-4 17,-117 11 46,-408 27-76,515-41 111,-66 8-127,-188 38 0,81-18 9,1-24-36,166-7 62,33 3 37,0 2 0,0 4-1,-91 24 1,13 7-90,-98 23 137,0-29-91,7-3 114,231-30-104,-111 24-96,-139 48-1,224-62 153,-1-2-1,-1-1 0,-53 5 1,-118-4-211,195-10-1600,-29 5-1,26-2-925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6:25.41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39 640 6528,'-38'-128'12184,"37"133"-11905,8 121 1689,12 15-1098,7 42-582,56 132-214,-1-3 17,-39-135 95,3 24-255,-36-143 160,24 82 0,-22-94-115,-1-1 1,4 63-1,-7-52 25,4 25-104,10 82 217,-15-81-107,13 117 39,-8-104-56,11 61-28,48 164 86,-67-303-75,29 172 17,-31-111 655,-1-76-647,0-1-1,0 1 0,0 0 1,1-1-1,-1 1 0,1 0 0,-1-1 1,1 1-1,-1 0 0,1-1 1,0 1-1,0-1 0,0 1 1,0-1-1,0 0 0,2 3 1,-1-2-12,1 0 1,-1 0 0,1-1 0,0 1 0,-1 0-1,1-1 1,0 1 0,4 0 0,5 1 34,0 0 1,1-1 0,18 2-1,-29-4-1,35 1 111,0-2 0,0-2 0,41-8 0,-2 1 209,35-2-289,259-26 767,-82 32-531,-46 3-35,-76-2-12,-119 5-206,266 11 150,-114 8-125,268-4 368,-266-10-403,73-2 85,157 6 46,-392-6-103,129 5-72,168-22 324,-144 4-278,63-7-10,135-41-16,500-62 11,-392 90-16,-304 20-1,118-4 118,12 9-99,-189 6-4,9-4 7,65 1-38,-107 15 35,-30-3 65,-12-8-69,0-2 0,0-3 1,61-10-1,-85 7-28,-12 3-6,38-2 0,-61 5 62,-1 0-32,1 0-1,-1 0 1,0 0 0,1 0-1,-1 0 1,0 0 0,0-1-1,1 1 1,-1 0 0,0 0-1,1 0 1,-1 0 0,0 0-1,0 0 1,1-1 0,-1 1-1,0 0 1,0 0-1,1 0 1,-1-1 0,0 1-1,0 0 1,0 0 0,1-1-1,-1 1 1,0 0 0,0 0-1,0-1 1,0 1 0,0 0-1,0 0 1,0-1-1,1 1 1,-1 0 0,0-1-1,0 1 1,0 0 0,0-1-1,0 1 1,0 0 0,0 0-1,-1-1 1,1 1 0,0 0-1,0-1 1,0 1 0,0 0-1,0-1 1,0 1 0,-5-22 29,3 16-18,-6-44 15,2-1 1,0-69-1,3 33-120,-4-23 89,-5-144 0,5-166 0,-1 306-24,0-39-69,-4-357 210,9 451-113,0-1 18,-20-113 0,2 76-48,-17-72 13,24 121-34,-29-70 0,-41-124 7,34 85 96,36 109-44,2 0 0,-11-95 0,11 52 21,9 43-118,3 41 81,0-1-1,0 0 0,-1 1 0,1-1 0,-2 0 1,1 1-1,-1-1 0,-6-13 0,7 18 6,0 1 0,0-1 0,0 0 0,1 0 0,-1 0 0,1 0-1,-1 0 1,1-4 0,0 4-7,0 0-1,0 1 0,0-1 1,-1 0-1,1 0 0,-1 1 1,0-1-1,0 0 0,-1-2 0,1-3-179,-19 16 298,19-7-114,-16 7 9,0-1 0,0 0 0,-20 4 1,-6-2 64,0-3 1,0-1-1,0-3 1,-84-5-1,118 2-72,1 0 0,-1-1-1,-15-6 1,-16-4 12,-8 6 56,-53 1 0,-13-1-87,63 3 61,0 3 0,-89 11 0,-30 0 19,-106-2 8,205-3 11,-122 25 0,27-7-82,92-16 4,-57 14-144,29-4 135,26-10 59,-133-5 1,129-3-94,-1-2 34,-41 1-24,-105 29 41,3 18-16,169-34 24,-95 23-15,-144 27 26,-110-2 3,128-20-155,135-24 139,-253 26-37,-99 20-1,169 15 21,310-74-14,-124 35 55,23-5-39,-124 17 1,-146-9 79,38-6-130,-41 5 115,271-34-91,-157-12 0,196 3 20,0 4 1,-80 11-1,144-11-34,-37 2-308,60 13 347,-1-6-17,16 17-1,-16-18 19,0-1 0,-1 1-1,10 14 1,62 141-90,-57-112 56,56 161 50,-20-45-18,-48-142-26,108 280-24,-25 6 107,-6 89-184,-76-338 128,-4-25-138,0 0-1,20 53 0,-21-71-47,-6-17 159,0 0 0,1 0 0,0 0 0,-1-1 0,1 1 0,0 0 0,0-1 0,0 1 0,1-1 0,-1 1 0,1-1 0,-1 1 0,1-1 0,0 0 0,0 0 0,0 0 0,3 3 0,-4-5 24,-1 0-1,0 0 1,0 0-1,0 0 1,1 0 0,-1 0-1,0 0 1,0 0-1,0 0 1,1 0-1,-1 0 1,0 0-1,0 0 1,1 0 0,-1 0-1,0 0 1,0 0-1,0 0 1,0-1-1,1 1 1,-1 0-1,0 0 1,0 0 0,0 0-1,1 0 1,-1 0-1,0-1 1,0 1-1,0 0 1,0 0-1,0 0 1,0 0 0,1-1-1,-1 1 1,0 0-1,0 0 1,0-1-1,3-8-46,1-16 103,3-46 1,-4 26 10,70-538 21,-61 522-122,3 0-1,2 1 1,36-83 0,-50 136 16,0 0 1,1 0 0,0 0 0,1 0 0,-1 1 0,10-10 0,-12 15 17,-1-1 0,0 1 0,1 0 0,-1 0-1,1 0 1,0 0 0,-1 0 0,1 0 0,0 0 0,0 0 0,-1 1 0,1-1 0,0 1-1,0-1 1,0 1 0,0 0 0,0 0 0,0 0 0,-1 0 0,1 0 0,0 0 0,0 0 0,0 1-1,0-1 1,0 1 0,0-1 0,-1 1 0,1 0 0,0-1 0,0 1 0,2 2 0,-1-1 2,0 1 1,-1-1-1,1 0 0,0 1 1,-1 0-1,0-1 1,0 1-1,0 0 1,0 0-1,2 4 1,1 5 0,6 22 0,6 30 3,10 76 1,-2 72 53,-15-123-30,4 39-17,22 178 17,-28-246-31,4 34 17,37 145 0,-43-217-53,13 28 0,-17-44 27,1 0 0,1 0 0,-1 0 0,1 0 0,0-1-1,1 1 1,-1-1 0,7 5 0,-9-8 11,-1 0 0,1-1-1,1 1 1,-1-1 0,0 0 0,0 0 0,0 0-1,1 0 1,-1 0 0,0 0 0,1 0-1,-1-1 1,1 1 0,-1-1 0,1 0-1,-1 0 1,1 0 0,-1 0 0,1 0-1,-1 0 1,1-1 0,-1 1 0,1-1 0,-1 0-1,1 1 1,-1-1 0,3-2 0,1-1 9,0 0-1,0 0 1,0-1 0,-1 0 0,1 0 0,-1 0 0,0-1 0,4-7 0,1-1 53,0-1 0,-2 0-1,0-1 1,12-32 0,12-66 217,-22 72-207,42-191 71,-10-3 0,-10-1 1,3-384-1,-35 584-116,-1-47 34,0 72 9,0 1-1,-1-1 0,-1 0 1,-6-18-1,2 17 115,7 13-177,0 0-1,-1-1 0,1 1 1,0 0-1,0 0 0,0 0 1,-1 0-1,1-1 0,0 1 0,0 0 1,-1 0-1,1 0 0,0 0 1,0 0-1,-1 0 0,1 0 1,0 0-1,-1 0 0,1 0 0,0 0 1,0 0-1,-1 0 0,1 0 1,0 0-1,0 0 0,-1 0 1,1 0-1,-2 1 3,1 1 1,0-1-1,-1 0 1,1 1-1,0-1 1,0 1-1,0-1 1,0 1-1,0 0 1,0-1-1,1 1 1,-2 3-1,-12 37-16,2 0-1,-10 72 0,9-44-14,-35 160 10,-77 446 22,114-598-10,-4 24-80,-3 128 1,18-227 68,2 26-133,-2-28 136,0-1 0,0 1 0,0 0 0,0-1 0,0 1 0,1 0 0,-1-1 0,0 1 0,0-1 0,1 1 0,-1 0 0,0-1 0,1 1 0,-1-1 0,0 1 0,1-1 0,-1 1 0,1-1 0,-1 1 0,1-1 0,-1 1-1,1-1 1,-1 0 0,1 1 0,0-1 0,-1 0 0,1 0 0,0 1 0,-1-1 0,1 0 0,0 0 0,0 0 4,0 0-1,0-1 1,0 1-1,0 0 0,0-1 1,-1 1-1,1-1 1,0 1-1,0-1 1,0 1-1,-1-1 1,1 0-1,0 1 1,-1-1-1,1 0 0,-1 0 1,1 1-1,0-1 1,-1 0-1,0 0 1,1-1-1,7-14 12,-1-1-1,-2 0 1,1 0-1,4-28 1,-3 15 25,74-395 177,-20-7-199,-57 399-4,51-528 145,-55 552-132,0-21 68,0 28-73,0 1 0,0-1 0,0 1 1,0-1-1,0 1 0,-1-1 0,1 1 0,-1 0 1,1-1-1,-1 1 0,1 0 0,-1-1 0,-1-1 0,-1 4 26,0 9-28,-2 36-46,2 78 0,4-78 12,2 112 1,8 0 0,6-2-1,7 0 1,66 226-1,-45-249-8,-38-116 15,1 0 0,1-1 0,0 0 0,1-1 1,17 20-1,-24-31 11,0-1-1,0 1 1,1-1 0,-1 0 0,1 0-1,-1 0 1,1 0 0,0-1-1,0 0 1,0 1 0,0-1 0,1-1-1,5 3 1,-7-4 3,-1 0 1,0 0-1,1 0 0,-1 0 0,0 0 1,0 0-1,1-1 0,-1 1 0,0-1 0,0 1 1,4-2-1,-2 0 3,0-1-1,0 1 1,0-1 0,-1 0 0,1 0-1,5-5 1,21-26 9,-1 0 0,-2-2 0,-1-2 0,-2 0 0,31-68 0,70-216 38,3-81 30,-80 250-95,4-29 56,33-215-1,-84 392-32,8-54 80,-9 53-45,0-1 0,0 0 0,0 1 0,0-1 0,-3-10 0,3 16-28,0 0 0,-1 1-1,1-1 1,0 0-1,0 1 1,0-1 0,-1 0-1,1 1 1,0-1-1,-1 1 1,1-1 0,0 0-1,-1 1 1,1-1-1,-1 1 1,1-1 0,-1 1-1,1 0 1,-1-1-1,0 1-7,1 0 0,-1 0 1,1 0-1,0 0 0,-1 0 0,1 0 0,0 0 0,-1 0 0,1 0 0,-1 1 0,1-1 0,0 0 0,-1 0 0,1 0 0,0 1 0,0-1 0,-1 0 0,1 0 0,0 1 0,-1-1 0,1 0 0,0 1 0,0-1 0,-1 1 0,-13 29 51,13-28-48,-18 49 28,-22 92-1,1 64-44,28-138 15,-84 481-5,13 0-85,73-484 60,-3 16-61,-2 91-1,16-126-72,-1-44 134,1 1 1,0-1-1,-1 1 1,1-1-1,1 0 1,-1 1-1,0-1 0,1 0 1,3 6-1,-4-8 21,0 0 0,0 0 1,0 0-1,0-1 0,-1 1 0,1 0 0,0 0 1,1-1-1,-1 1 0,0-1 0,0 1 0,0-1 0,0 1 1,0-1-1,1 1 0,-1-1 0,0 0 0,0 0 0,0 0 1,1 0-1,-1 0 0,0 0 0,0 0 0,1 0 0,-1 0 1,0-1-1,0 1 0,0 0 0,1-1 0,-1 1 0,0-1 1,0 1-1,0-1 0,0 0 0,0 1 0,0-1 0,0 0 1,2-1-1,0-2 0,1 0 1,-1 0 0,0 0-1,1 0 1,-2 0-1,1-1 1,3-7-1,12-37-15,-9 23 12,92-242 1,62-176 18,-98 235 70,-10-2-1,41-316 1,-90 480-71,-5 30 24,-4 31-49,-58 370-103,29-212 78,-27 160 19,13-18-82,27-5 92,19-278 7,1 1-1,10 54 0,-9-75-6,0-1 0,1 0 0,1 0-1,0 0 1,0 0 0,1-1 0,0 1 0,0-1-1,1 0 1,0-1 0,12 13 0,-16-19 3,1 1 1,-1-1-1,1 1 0,0-1 1,0 0-1,0 0 0,0 0 1,0-1-1,0 1 1,1-1-1,-1 1 0,0-1 1,1 0-1,-1-1 0,1 1 1,-1 0-1,1-1 1,-1 0-1,1 0 0,0 0 1,-1 0-1,1-1 0,-1 1 1,1-1-1,-1 0 1,1 0-1,-1 0 0,0-1 1,1 1-1,-1-1 0,0 1 1,4-4-1,4-3 4,-1-1 0,0 0 0,-1 0 1,9-11-1,34-49 48,-41 54-28,22-33 59,-2-2-1,47-104 1,26-115-17,-70 176-46,124-300-8,-85 215-21,-3 1 77,57-233 1,-118 371 135,-9 27-94,0 12-102,0 0 0,0 0 0,0 0 0,0 0 1,0 0-1,-1 0 0,1 0 0,0 0 0,0 0 0,0 0 0,0 0 0,0 0 1,0 0-1,0 0 0,0 0 0,0 0 0,0-1 0,0 1 0,-1 0 1,1 0-1,0 0 0,0 0 0,0 0 0,0 0 0,0 0 0,0 0 1,0 1-1,0-1 0,0 0 0,0 0 0,-1 0 0,1 0 0,0 0 0,0 0 1,0 0-1,0 0 0,0 0 0,0 0 0,0 0 0,0 0 0,0 0 1,0 0-1,0 0 0,0 0 0,0 0 0,0 0 0,-1 1 0,1-1 1,0 0-1,0 0 0,0 0 0,-12 19 56,11-16-52,-23 39 8,-24 44-47,-67 186-74,17 12 59,-26 69-40,68-215 91,-23 63 39,-54 171-89,129-358 49,-3 4-93,1 1 0,1 0-1,-5 29 1,10-47 71,0 1 1,0-1-1,-1 1 0,1-1 0,0 1 0,0-1 1,0 1-1,1-1 0,-1 1 0,0-1 0,1 0 1,-1 1-1,1-1 0,-1 1 0,1-1 0,-1 0 1,1 1-1,0-1 0,0 0 0,0 0 0,0 1 1,0-1-1,0 0 0,0 0 0,0 0 0,3 1 1,-2-1 8,0 0 1,0-1 0,1 0 0,-1 1 0,0-1 0,0 0-1,1 0 1,-1 0 0,0 0 0,1-1 0,-1 1 0,0-1-1,0 1 1,1-1 0,-1 0 0,0 0 0,4-2 0,5-3 6,0 0 1,-1-1-1,1-1 1,-1 0-1,17-18 1,43-56-40,-46 52 8,185-235-2,-170 215 44,127-198 138,-45 69-75,-70 108-63,43-68 6,-7-4 0,130-293 1,-211 423-4,-2 4 15,0-1 0,0 1 1,-1-1-1,-1 1 0,4-20 1,-7 18 43,-1 10-3,-7 13 23,8-10-85,-55 92-19,-13 17-66,-57 107-39,-14 71 98,61-123-39,24-57 64,-45 100 54,55-98-96,-49 200 0,88-291 17,1 1 0,1 1 0,1-1 0,1 1 0,1 33 0,1-52 10,1 0 1,-1 1 0,1-1 0,0 1 0,0-1 0,0 0 0,0 1 0,1-1 0,-1 0 0,1 0-1,0 0 1,0 0 0,0-1 0,0 1 0,0 0 0,1-1 0,-1 1 0,1-1 0,-1 0-1,1 0 1,0 0 0,0 0 0,0-1 0,0 1 0,1-1 0,-1 1 0,0-1 0,6 1 0,-2-1-11,1 0 0,0 0 0,0-1 1,-1 0-1,1 0 0,0-1 0,0 0 1,0-1-1,-1 1 0,1-1 0,13-6 1,-4-1 12,0-1 1,0 0 0,-1-2-1,-1 0 1,0 0 0,14-16-1,-4 6 17,-3 1 4,38-33-6,56-66 0,-33 21-21,54-62 70,92-121 12,-104 123-74,94-115 40,185-226-64,-371 462 192,-26 21 1000,-7 17-1151,-3 1 60,0 1-1,1-1 0,0 1 1,-1 0-1,1 0 1,-3 3-1,-57 70 34,57-68-103,-148 193-168,10 14 83,36-40-4,-37 63 62,115-186 28,-72 130 0,72-124 0,-24 71 0,35-71-39,17-50-9,0-1-1,0 1 1,0 0-1,1-1 1,0 1-1,1 10 0,-1-15 20,1 0-1,-1 1 1,1-1-1,-1 0 0,1 1 1,0-1-1,0 0 1,0 0-1,0 0 0,1 0 1,-1 0-1,0 0 1,1 0-1,-1-1 0,1 1 1,0 0-1,0-1 1,1 2-1,0-1 2,0-1 0,1 1 0,-1-1 1,0 0-1,0 0 0,0 0 0,1-1 0,-1 1 0,0-1 0,1 0 0,4 0 1,2-1-13,1 0 0,-1-1 0,0 0 0,1-1 0,-1 0 0,0 0 0,12-7 1,1-3 11,-2 0 0,0-2 1,0 0-1,-2-1 1,20-21-1,159-166 66,15-63 106,14-28-96,-3 11 35,-35 49-49,-167 204-6,148-209 269,-162 223 25,-7 12-86,-7 8 225,-73 97-413,72-93-66,-51 69-172,-17 49-43,-1 2 135,14-31 86,-172 290 46,42-44-8,101-184-10,-93 226 0,178-371-45,1 0 1,0 1-1,1-1 0,1 1 0,-4 27 0,7-39 18,0 0 0,0 0-1,0 0 1,0 0 0,0 0-1,1 0 1,0 0-1,-1 0 1,1 0 0,0 0-1,0 0 1,0 0 0,1-1-1,-1 1 1,1-1 0,0 1-1,-1-1 1,1 1-1,0-1 1,0 0 0,0 0-1,1 0 1,-1 0 0,1 0-1,-1-1 1,1 1-1,-1-1 1,1 1 0,0-1-1,0 0 1,-1 0 0,1 0-1,0-1 1,6 2 0,-5-2-1,0 1 0,0-1 0,0 0 0,1 0 1,-1 0-1,0-1 0,0 1 0,1-1 0,-1 0 1,0 0-1,0-1 0,4-1 0,0-1-7,0-1-1,0 0 0,0 0 0,0-1 0,6-7 1,61-59-24,-54 52 45,53-54 28,-17 5 53,51-79 0,-73 97-46,124-164 35,36-52-32,-163 220-24,174-236-6,-147 213-25,105-130-2,-124 146 13,89-115 10,-91 124-58,70-64 1,-86 93 179,-22 15-125,0 1 1,0 0-1,0 0 1,0 0-1,1 0 1,-1 0-1,0 0 1,0 0-1,0 0 1,0-1-1,1 1 1,-1 0-1,0 0 1,0 0-1,0 0 1,0 0-1,1 0 1,-1 0-1,0 0 1,0 0-1,0 0 1,0 0-1,1 0 1,-1 0-1,0 0 1,0 0-1,0 0 1,0 0-1,1 0 1,-1 1-1,0-1 1,0 0-1,0 0 1,0 0-1,0 0 1,1 0-1,-1 0 1,0 0-1,0 0 1,0 1-1,0-1 1,0 0-1,0 0 1,0 0-1,1 0 1,-1 1-1,0-1 1,0 0-1,0 0 1,0 0-1,0 0 1,0 1-1,0-1 1,0 0-1,0 0 1,0 0-1,0 0 1,0 1-1,0-1 1,0 0-1,0 0 1,0 0-1,0 0 1,0 1-1,0-1 1,-1 0 0,-1 10 34,-1 0 1,0 0 0,0 0 0,-6 10-1,2-2-18,-16 33-1,-39 66 0,-38 41 15,-19 32-37,-78 174-29,145-265 32,36-70-6,-124 247 26,114-217-44,2 2 0,-27 105 0,51-163 16,-2 5-21,0 1 1,-1 16-1,3-24 20,0 0 1,0 1-1,0-1 1,0 0-1,0 0 0,0 1 1,0-1-1,1 0 1,-1 1-1,0-1 1,1 0-1,-1 0 0,1 0 1,-1 0-1,1 1 1,-1-1-1,1 0 0,0 0 1,0 0-1,0 0 1,-1 0-1,1 0 1,0-1-1,0 1 0,0 0 1,2 1-1,-1-2-7,1 1 0,-1-1 0,1 0 0,-1 0 1,0 0-1,1 0 0,-1 0 0,1 0 0,-1-1 0,0 1 0,1-1 0,-1 0 0,0 1 0,1-1 0,3-3 0,4-1-30,1-1-1,9-8 1,-3 0 36,-1-1 1,-1 0-1,0-1 1,-1 0 0,13-21-1,-7 11 24,61-75 57,34-44 13,1-25 0,-16 22-35,248-346-33,-135 209-120,-136 194 150,90-82 1,-139 148 44,-18 18 54,-18 24-45,8-17-100,-54 92 95,-13 24-121,-52 135 80,28-78-22,-134 290 5,133-222-2,19 0-75,70-229 7,0 1 0,0 0 0,1 0 0,1 1 0,1 18 1,-1-31 26,1-1 0,0 1 0,0-1 0,0 1 0,0-1 0,0 1 0,0 0 0,0-1 0,1 1 0,-1-1 0,0 1 0,0-1 0,0 1 0,0-1 0,1 1 0,-1-1 0,0 1 1,1-1-1,-1 1 0,0-1 0,1 0 0,-1 1 0,0-1 0,1 1 0,-1-1 0,1 0 0,-1 1 0,1-1 0,-1 0 0,1 0 0,-1 1 0,1-1 0,0 0 0,1 0-6,0 0 0,0-1-1,0 0 1,-1 1 0,1-1-1,0 0 1,-1 0 0,1 0 0,2-2-1,8-5 6,-1-2-1,-1 1 1,1-2-1,-2 1 1,1-1-1,13-23 1,-9 15 11,37-55 15,42-82 0,-77 127-15,50-89 13,32-34-12,42-71 2,79-120-44,25 22-61,-218 290 99,-3 4 4,38-35 0,-60 62-2,-1-1 1,1 0-1,0 0 1,0 1 0,-1-1-1,1 1 1,0-1-1,0 1 1,0-1-1,0 1 1,0-1-1,0 1 1,0 0-1,0-1 1,0 1-1,2 0 1,-2 0-1,-1 1-1,1-1 1,-1 1-1,1-1 1,-1 1 0,1-1-1,-1 1 1,1-1 0,-1 1-1,1-1 1,-1 1-1,1 0 1,-1-1 0,0 1-1,0 0 1,1-1-1,-1 1 1,0 0 0,0 0-1,0-1 1,0 1-1,0 0 1,0 0 0,0-1-1,0 2 1,1 6-4,-1 0 0,-1 0-1,1 0 1,-1 0 0,0-1 0,-1 1 0,-4 13 0,-27 55 2,18-44 7,2-3 7,-119 283 61,-23 137 46,118-343-132,-34 110-70,65-198 77,-8 31-25,14-46 16,-1 1 1,1-1-1,-1 1 0,1 0 0,0-1 0,0 1 1,1 0-1,-1-1 0,1 1 0,1 4 1,-1-7 6,-1 0 1,0 0 0,0 0 0,0-1 0,1 1-1,-1 0 1,0-1 0,1 1 0,-1 0 0,1 0-1,-1-1 1,1 1 0,-1-1 0,1 1 0,-1-1-1,1 1 1,0 0 0,-1-1 0,1 0 0,0 1 0,-1-1-1,1 1 1,0-1 0,0 0 0,-1 0 0,1 1-1,0-1 1,0 0 0,1 0 0,0 0 0,-1-1 0,1 1-1,-1-1 1,1 0 0,-1 0 0,1 1 0,-1-1 0,1 0 0,-1 0-1,0 0 1,1-1 0,-1 1 0,0 0 0,0 0 0,1-2 0,19-26-9,-2 0 1,25-53 0,-20 38 11,111-175 49,-6 15-102,7-9-14,-118 188 48,1 2 0,41-41 1,-58 62 13,1-1-1,0 0 1,0 1-1,1 0 1,-1 0 0,0 0-1,1 0 1,-1 0 0,1 1-1,0-1 1,-1 1 0,6-1-1,-8 2 5,0 0 0,0 0 0,0 0 0,1 0 0,-1 0 0,0 1-1,0-1 1,0 0 0,0 1 0,0-1 0,1 1 0,-1-1 0,0 1 0,0-1-1,0 1 1,1 1 0,-1-1 2,1 1-1,0 0 1,-1 0 0,1 0-1,-1 0 1,0 0 0,0 0-1,1 1 1,-1-1 0,0 3-1,2 5 1,0 1 0,-1 0 0,0 0 0,-1 0 0,0 0 0,-1 1 0,-2 20 0,-18 81 39,12-77-8,-23 114 20,-59 341-38,84-454-18,3-22-10,1 1 0,0 0 0,2 23 1,3-26-60,-3-13 73,0 0 1,0 0 0,0 0 0,0 0-1,0 0 1,1 1 0,-1-1-1,0 0 1,0 0 0,0 0-1,0 0 1,0 0 0,0 0-1,1 0 1,-1 0 0,0 0-1,0 0 1,0 0 0,0 0 0,0 0-1,1 0 1,-1 0 0,0 0-1,0 0 1,0 0 0,0 0-1,0 0 1,1 0 0,-1 0-1,0 0 1,0 0 0,0-1-1,0 1 1,0 0 0,0 0 0,0 0-1,1 0 1,-1 0 0,0 0-1,0 0 1,0 0 0,0-1-1,2-1 8,-1 0-1,1-1 0,-1 1 0,0-1 1,0 1-1,0-1 0,1-4 0,4-14 31,82-261 28,-7 107-18,-62 142-116,1 0 0,1 1-1,29-32 1,-48 62 46,0 0-1,0 0 0,0 0 1,0 0-1,0 1 0,5-4 0,-6 5 17,0 0 0,0-1-1,-1 1 1,1 0 0,0-1-1,0 1 1,0 0-1,0 0 1,-1 0 0,1 0-1,0 0 1,0 0 0,0 0-1,0 0 1,-1 0-1,3 1 1,-1 0 4,-1 0 1,1 1-1,0-1 0,-1 0 1,1 1-1,-1 0 1,1-1-1,-1 1 0,0 0 1,1 0-1,-1-1 0,0 1 1,0 0-1,-1 0 0,1 0 1,1 5-1,5 16 40,-1 1 0,-1 0 0,-1 0 0,1 34 0,-5 104-49,-1-130 26,0 45 75,-4 79 35,6-147-289,-2 10-664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0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2254 5504,'-6'-4'9285,"2"20"-6187,1-3-4052,1 8 1224,1 1 0,3 27 0,-1-6-136,5 117 145,-3-111-84,2 104 71,3 40 82,6 255-236,-8-255-43,1 0-138,11 228 191,-8 66 3,-11-324-122,1-32 408,5-48-70,-5-82-250,8 2 1813,-5-4-1874,0 1 1,0 0-1,0-1 0,0 0 0,0 0 1,0 0-1,0 0 0,-1 0 0,4-2 1,-4 1-28,1 1 1,-1 0 0,1 0-1,0 0 1,0 0 0,0 0 0,0 0-1,5 0 1,0 1 57,-1-1 1,0 0-1,11-3 0,15-2 227,69-12 296,-40 5-357,-11 1 204,-35 8-324,-1 0 0,0 1 0,31-1 0,181-5-33,-51-15 184,-134 17-238,7 1 22,1 3 1,97 4 0,42 2 6,80 6 8,-145 2-46,189-7 0,-91 0-18,-64 1 8,205-23 98,-159 4-64,206 2 71,2 3-218,-64 16 228,-306-5-109,230-6 41,-198 0-75,130 1 309,48-2-14,-228 3-261,260-11-68,48-4 61,-161 6 0,-128 11 29,66 7-1,13 2-31,-18-8-132,93-2 307,-139 2-195,0 2 1,57 10 0,-105-12 4,9 2 23,186 18 107,-111-22-108,-28-1 8,179 19-133,-182-10 103,148-3 65,-33-3-3,-38 15-77,22 1-19,43-16 159,-112-1-209,-84 0 119,1 1 0,-1 1 0,16 3 0,-16-2-5,0-2 1,0 1-1,14 0 0,72 3 255,-86-5 1365,-9-22-1472,-1 19-143,1 0 1,-1 1 0,0-1-1,1 0 1,-1 0 0,-3-4-1,-3-12 116,-6-33-61,8 34-53,1 0-1,-4-25 1,-11-114 311,5 74-287,-6-31-18,1 4-18,4-7 12,-7-90 58,5 49-200,-4-72 246,21 224-123,-5-93-27,-26-137 1,2 14 111,22 146-69,-50-286 28,44 292-77,-10-96-21,10 60 116,-15-76-86,13 99 6,3 13 84,1 4-97,-3-74 1,3 23 0,-55-426 73,59 472-112,-8-57-33,-3 9 86,13 91-44,2 0 0,-1-32-1,1 2 2,-5-215-325,-1 212 256,5 10 0,-1 1 5,-4-18 102,5-7-176,-5 39-128,9 36 175,-3-4-263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4970 7808,'-4'-28'7541,"17"24"-6091,11-14 435,-16 13-1373,0-1 1,-1 0 0,0-1 0,10-10-1,11-16 129,2 1 0,41-34 0,-43 41-308,5 0-95,-21 16 0,19-16 1,118-146 1459,-30 33-1465,-68 85-199,84-68 1,-75 71 211,56-61 0,45-65 164,-92 98-358,121-104 193,-59 62-143,62-87 175,68-62-85,-142 147-266,22-21 154,586-539 517,-444 412-613,-185 173 1,28-27 179,66-55 12,142-138-277,-286 267 98,-20 19 57,2 1 1,57-44-1,2 17-180,-52 35 154,46-36 1,-40 19-27,66-76-1,-33 33-84,-35 34 138,-27 30-24,28-27 0,-20 25-43,-4 3-4,0 1 1,31-20-1,129-59 74,-124 69-57,-39 17 1,0 0 0,-1-1-1,-1-1 1,19-18 0,4-2-6,-30 25 19,-1 0-1,1 0 0,6-10 1,-7 9 1,0 1 0,0 0 1,9-9-1,-12 14-97,2-6-858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0 268 8064,'0'0'5664,"0"-19"-2507,2 14-2833,0 1 0,0 0-1,0 0 1,0 0 0,1 0 0,-1 1 0,1-1 0,4-4 0,0 0 89,63-91 1816,-59 84-1972,41-50 1577,-36 43-1518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5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16 7168,'-1'-15'9578,"0"19"-9336,-1 0-1,1 1 0,0-1 1,0 1-1,0-1 1,0 1-1,1 0 0,0 5 1,-1 7 156,-3 39 74,5 105 0,5-125-690,-3-25-1061,-2 1 1,2 16 0,-2-16-1202,3 0-1584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6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7808,'5'-59'10005,"29"252"-7856,-25 8-3066,-9-205 357,-1-1 1,0 1 0,0 0-1,0-1 1,-3-5 0,-1-8-1856,2 1-1355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7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 8576,'-9'-20'7360,"4"32"-6880,5 3 31,0 9-287,0 5 0,0 7 0,5 3-96,-1 0-32,1 1-256,-1-4-128,1-1-895,-1 1-385,1 4-2848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9216,'-9'-19'11557,"10"48"-10660,7 38 0,-4-38-762,1 36 0,-1 196-66,-2-254-1078,6-29-5331,-4 10 3455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1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10240,'0'7'11215,"5"-6"-10868,0 0-1,0-1 0,0 1 1,5-1-1,6 1 173,12 1 142,30-3 1,-20 1-342,33-6-35,1 0-522,-51 5-322,-15 0-185,1 1-1,0 0 1,10 1 0,-1 2-1327,4 2-3501,-8-5 1050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0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7808,'4'11'8908,"2"14"-6622,-3 5-1268,-1 0 0,-3 41 1,0 13-831,5 29 220,-3-91-3496,-1-1-3357,3-32-403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2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6912,'-26'0'15156,"31"11"-14974,12 19-1,6 3 124,-9-13-202,19 22 1,66 57 424,-61-67-162,1-1 1,57 33-1,-66-44-268,-1 1 0,0 2 0,-2 1 0,28 30 1,50 65 56,8 8 26,95 69 79,-188-178-211,5 6-48,-3 1 1,0 1-1,25 38 0,8 9-119,6 9 231,-8-6-106,3-2 0,67 67 0,-102-121-9,39 27 1,-40-32 32,0 1 0,29 30 1,-16-5-31,36 58-1,-51-72 31,22 39 33,9 12-5,-34-51-45,1-1 0,29 34 0,-26-40-18,1-1-1,1 0 0,1-2 1,0-1-1,1 0 1,34 16-1,56 38 23,-100-61-13,-1 1 1,0 0 0,0 1 0,-1 0 0,-1 1 0,14 19 0,3 15 63,-25-42-81,0 1 0,0 0 0,0 0 0,1 7 0,8 17-50,11 18 85,-16-32-30,12 22 1,-8-18 145,-8-15-116,0 1-1,0-1 1,0 0-1,1 1 1,0-1-1,0-1 1,0 1-1,7 6 1,-2 4 19,4 8 147,-9-16-182,-1-1 0,1 0 0,0 0 0,0 0-1,0-1 1,1 1 0,0-1 0,8 8 0,-12-11 30,9 11-85,-2-5-501,-6-6 315,0 1-1,0-1 1,0 0 0,0 0 0,0 0 0,0 0 0,0 0 0,1 0 0,-1 0 0,0 0 0,1 0 0,-1 0 0,1-1 0,-1 1 0,1-1 0,-1 1 0,3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2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7040,'-8'9'13797,"11"-7"-13764,-1-1 1,1 1 0,0-1-1,0 1 1,0-1 0,0 0-1,0 0 1,0 0 0,0 0-1,0-1 1,5 1 0,39-1 116,-24 0-96,94 0 372,-60 9 657,-57-9-1064,1 0 1,-1 0-1,1 1 0,-1-1 1,1 0-1,-1 1 0,1-1 1,-1 0-1,0 1 0,1-1 1,-1 1-1,0-1 0,1 1 1,-1-1-1,0 1 0,0-1 1,1 1-1,-1-1 0,0 1 0,0-1 1,1 2-1,4 16 126,-4-12 32,8 39-77,-1-1 0,1 54 0,-4-42-80,-2-25-81,1 17-61,16 74 1,-18-109-77,-2-11-127,0 0 0,0 1 0,1-1 1,-1 0-1,1 1 0,-1-1 0,1 0 0,0 0 1,0 0-1,2 3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2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52 257 8960,'-10'-13'3338,"1"-1"1,0 1-1,-12-30 1,18 34-1342,6 10-556,6 16-671,3 10-531,1 0 1,1-2-1,1 0 1,1 0-1,20 22 1,107 108 11,-50-57-73,-63-63-146,-11-12 16,25 22 0,-41-42-43,0 0-1,0-1 0,0 0 0,0 0 0,6 3 0,-8-4-2,-1-1-1,1 0 1,-1 0-1,1 0 1,0 1-1,-1-1 1,1 0-1,0 0 1,-1 0-1,1 0 1,0 0-1,-1 0 1,1 0-1,-1-1 1,1 1-1,0 0 1,-1 0 0,1 0-1,0-1 1,-1 1-1,1 0 1,-1 0-1,1-1 1,-1 1-1,1-1 1,-1 1-1,1 0 1,-1-1-1,1 1 1,-1-1-1,1 1 1,-1-1-1,0 0 1,1 1-1,-1-1 1,0 1-1,0-1 1,1 1-1,-1-2 1,4-8 25,-1 0 0,0 0 0,-1 0 1,0 0-1,1-13 0,-1-53-249,-2 57 89,0 18 125,0 0 1,-1 0 0,1 0-1,1 0 1,-1 0 0,0 0-1,0 0 1,0 0 0,1 0-1,-1 0 1,0 0 0,1 0-1,-1 0 1,1-1-1,0 2 2,-1 0 0,0 0 0,0 0 0,1-1 0,-1 1 0,0 0-1,1 0 1,-1 0 0,0 0 0,1 0 0,-1 0 0,0 0 0,1 0-1,-1 0 1,0 0 0,1 0 0,-1 0 0,0 0 0,0 0-1,1 0 1,-1 0 0,0 0 0,1 0 0,-1 1 0,0-1 0,1 0-1,-1 0 1,0 0 0,1 1 0,3 3-70,1 0 1,-1 0-1,0 0 0,4 6 1,3 3-15,-5-9 109,-1 0 1,1-1-1,0 1 0,0-1 1,0-1-1,0 1 0,0-1 0,1 0 1,-1 0-1,1-1 0,-1 0 1,1 0-1,0 0 0,7-1 0,-6 0 23,-1 0-1,0-1 0,1 0 1,-1 0-1,0-1 0,0 1 1,0-2-1,0 1 0,0-1 1,0 0-1,-1 0 0,11-8 1,-14 8 22,0 0-1,0 0 1,-1 0 0,0-1-1,1 1 1,-1-1 0,0 0 0,0 0-1,-1 1 1,1-1 0,-1 0-1,0 0 1,0-1 0,0 1 0,-1 0-1,0 0 1,1-7 0,-2-8-36,0 1 0,-5-29 1,1 21-10,-1 0-1,-2 1 1,0 0 0,-2 1 0,-1 0 0,0 0 0,-2 1 0,-1 1-1,-1 0 1,0 1 0,-2 1 0,0 0 0,-2 1 0,-23-20-1,23 27-117,16 11-212,-1-1-1,1 0 0,0 0 1,0 0-1,0 0 0,0-1 1,0 1-1,0-1 0,-4-5 1,7 7 172,0 1 1,0-1-1,0 1 1,0 0-1,0-1 1,0 1-1,0-1 1,0 1 0,0-1-1,0 1 1,0-1-1,0 1 1,0 0-1,0-1 1,1 1 0,-1-1-1,0 1 1,0 0-1,0-1 1,1 1-1,-1 0 1,0-1-1,0 1 1,1 0 0,-1-1-1,0 1 1,1 0-1,-1-1 1,0 1-1,1 0 1,0-1-1,11-5-2716,-10 5 2444,0 0-1,0 1 0,0-1 0,0 1 0,0 0 0,0 0 1,0 0-1,2 0 0,25 5-4617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2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71 11008,'-10'5'11731,"17"-7"-10071,18-4-502,-18 4-980,0 1 1,0-1 0,0 0-1,-1-1 1,9-4 0,-7 2-59,3-1-81,0-1 0,1 1 0,-1 1-1,17-5 1,-18 6-400,9-3-797,-10 6-2103,-1 6-3281,0 6 1395,1 8 657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5 160 10368,'-4'12'8026,"8"-17"-5050,28-50-165,-26 47-2930,0 0 0,0 1 0,1 0 0,0 1 0,1-1 1,-1 1-1,1 1 0,0-1 0,1 1 0,13-6 1,-7 5-2068,28-8 0,17 3-6487,-32 7 4604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 7552,'-5'-3'10508,"-6"1"-7805,-14 2-4338,18 1 7120,7 11-4515,2-3-842,0-1 0,0 1-1,0-1 1,1 0 0,1 0 0,-1 0-1,1 0 1,0-1 0,1 0 0,0 1 0,0-2-1,1 1 1,-1 0 0,2-1 0,-1 0-1,0-1 1,1 0 0,0 0 0,1 0-1,-1-1 1,12 6 0,-11-7-290,0 0-1,0 0 1,0-1 0,1 0-1,-1-1 1,13 2 0,-20-3 68,-1-1 0,0 1 0,0 0 0,1 0 1,-1 0-1,0 0 0,1 0 0,-1 0 0,0 0 0,0 0 0,1 0 1,-1 0-1,0 1 0,0-1 0,1 0 0,-1 0 0,0 0 0,1 0 1,-1 0-1,0 0 0,0 1 0,0-1 0,1 0 0,-1 0 1,0 0-1,0 1 0,0-1 0,1 0 0,-1 0 0,0 0 0,0 1 1,0-1-1,0 0 0,0 0 0,1 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4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10752,'1'-2'573,"-1"-1"0,0 1 1,0 0-1,1-1 0,-1 1 1,-1 0-1,1-3 0,-1-7 5310,2 14-4875,9 20 414,12 45 0,-5-13-640,1 7-397,-2 2 0,11 91 0,4 16-313,3-54-1550,-27-96 268,-5-13 541,-1-1-765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4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39 8704,'0'-6'1120,"1"3"-669,-1 0 1,0 0-1,0 1 0,0-1 0,-1 0 0,1 1 0,-1-1 0,-6-7 8015,8 9-8353,-2 13 1509,5 17-1475,12 43 914,43 120 0,-42-159-1127,-13-27-222,-1 0 1,1 1-1,-1-1 1,2 8-1,-3-7-1190,0 0-1,0 0 0,5 8 1,-2-7-1295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0 223 9344,'5'4'3520,"-1"-4"-2752,10 0 928,-10 0 255,5-4-383,5-4-64,-1-4-416,1-4-128,4-4-544,3 1-96,10-5-96,-4 0-96,5 4-96,-1 1-928,-1 2-352,2 2-1024,-1-1-320,-4 4-2655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5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42 11648,'-10'0'5559,"16"1"-945,17-2-2350,83-17 32,-17 2-1462,-72 13-758,-9 2 26,1-1 0,-1 2-1,1-1 1,-1 1 0,14 1 0,-20 0-70,0-1 1,1 1 0,-1 0 0,0-1 0,0 1 0,0 0 0,0 0 0,0 1-1,0-1 1,0 0 0,0 1 0,0-1 0,0 1 0,-1-1 0,1 1 0,-1 0 0,1 0-1,-1-1 1,0 1 0,0 0 0,0 0 0,0 1 0,0-1 0,0 0 0,1 4-1,1 10 40,-1 1-1,0-1 0,-2 1 0,-1 30 0,0-7-37,1-12-38,-1 2-2,1 0 0,2 1 1,10 52-1,-11-81 4,-1 0-1,1 0 0,-1 0 1,1 0-1,-1-1 1,1 1-1,0 0 0,0 0 1,0-1-1,0 1 1,0-1-1,1 1 1,-1-1-1,0 1 0,1-1 1,-1 1-1,2 0 1,-1-1 1,0-1 1,-1 1 0,1-1-1,0 0 1,-1 0 0,1 1-1,0-1 1,0 0 0,-1 0-1,1 0 1,0-1 0,-1 1-1,1 0 1,0-1 0,-1 1-1,1-1 1,0 0-1,-1 1 1,2-2 0,9-4-27,0-1 0,20-15 0,9-6-6212,-35 24 3780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0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5 11648,'-2'-5'9566,"10"8"-7465,16 10-3473,-22-12 1983,49 32-439,-32-20-141,23 11 1,52 26-1581,-63-33-1727,-1 1-3398,-21-14 1421,-3-4 1488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7:4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13184,'15'-22'7598,"-13"19"-7083,0 0 0,0-1 0,1 1-1,-1 0 1,4-4 0,4-2 387,1-1-476,0-1 1,1 2 0,0-1-1,16-8 1,-1 5-876,2 0 0,49-15 0,15 7-6577,-71 17 3725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21.9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21 9472,'13'8'7434,"-10"-5"-7292,0 1-1,0-1 0,0 0 1,1-1-1,-1 1 0,1-1 1,-1 1-1,1-1 1,0 0-1,0-1 0,0 1 1,0 0-1,0-1 0,5 1 1,8 1 241,0-1 0,22 1 0,-19-2-181,17 1 72,122 11 791,-108-9-620,67-3 0,-51-2-226,157 16 292,-96-3-345,4-13 428,-48-1-366,-41 2-263,193-8 38,-117-2 180,36-4 332,-112 9-463,247-38 51,-241 36-75,70-2 0,50 9-156,-70 1 232,-16-2-148,92 3 3,-89 7 132,34 1-1,-57-11 75,-1-2 1,0-4-1,85-18 0,-140 24-429,0-1-1,0 2 0,0-1 1,0 1-1,7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23.3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 10240,'-9'4'6917,"24"-2"-6020,0 0-1,0 1 1,0 1 0,21 7 0,-8-2-187,110 38 1173,-107-35-1654,1-2 1,1-1-1,35 5 0,-33-9-68,0-2-1,1-1 1,38-4-1,-54 1-92,190-10 454,19-1-404,254 12 255,-216 12-309,-35 0 37,32-5 177,-189-7-158,91 1 122,87 6 35,11-15-138,-1-3 106,26-1-138,125 4 268,-238 8-4377,-95 0-472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24.55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0 130 9600,'6'5'8533,"0"-3"-8285,-1 0-1,1 0 1,-1 0 0,1-1 0,-1 0 0,11 1-1,36-2 393,-31-1-428,515-11 2599,-485 9-2611,114-8 464,255-41 493,40-4-970,-279 44-142,210 13 1,8 35-20,-27 17-26,-33-9-85,88-20 176,-131-40-987,-132 3-2434,-5 2-4449,-94 8 2979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8:30.1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66 9472,'16'-6'10987,"-9"9"-10657,9 4 624,8-2-176,0-1 0,0-1-1,0-1 1,38-3-1,41 5-291,119 1-352,-137-7-55,1130 2 790,-1028 6-591,-13-1-252,321-1 379,-317-4-495,-72 1 120,225-5 254,-47 2-147,-151 3-28,-47-1-217,459-15 125,-290 2 229,-80 6-236,10-1-10,12 0 32,329-7 192,-331 15-224,38-5 0,-7-2 192,-167 7-202,76 0 284,133-17 1,-206 13-176,85 3 1,-65 2-134,180-1-883,-257 0 666,0 1 0,0 0 0,0 0 0,0 0 0,7 3 0,-7-2 145,0 0-1,0-1 1,0 0 0,1 0-1,7 0 1,0-1-10,-9 0-186,0-1-1,-1 1 1,1 0 0,0 1-1,0-1 1,0 1-1,-1-1 1,7 3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4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9984,'0'0'7434,"-8"8"-4991,2 2-1992,1-1 0,-1 1 0,1-1 0,1 1 0,-6 20 1,8-24-359,-12 40 490,2 0 0,-7 55 0,5 78 446,12-145-856,2-1 1,2 1-1,6 41 0,-6-64-109,0-1 0,1 0 0,0 0 0,1 0 0,0-1 0,0 1 0,1-1 0,1 0 0,-1 0 0,1-1 0,1 1 0,0-1 0,0-1 0,14 13 1,-20-19-63,2 1-448,-1 0 1,1 0-1,0 0 1,0 0-1,0-1 1,5 3 0,-5-4-515,-1 1 0,0-1 0,0 0 0,0 1 0,0-1 1,0 0-1,0-1 0,3 1 0,8-3-3434,-2-1 170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5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 10880,'3'-6'8484,"4"0"-5401,11-1-3640,-11 5 1312,-4 1-697,64-22 872,-57 20-581,1 1-1,0 0 0,1 0 1,12 0-1,-23 2-251,1 0-1,-1 0 0,0 1 1,0-1-1,1 0 0,-1 0 1,0 1-1,0-1 1,0 0-1,0 1 0,1-1 1,-1 1-1,0 0 0,0-1 1,0 1-1,0 0 0,0 0 1,0-1-1,-1 1 1,1 0-1,1 1 0,-1 0-25,0 0 0,0 1-1,0-1 1,0 0-1,0 1 1,-1-1 0,1 0-1,0 1 1,-1-1 0,0 3-1,0 3-50,0-1 0,0 1-1,-1-1 1,0 0-1,0 1 1,-4 8 0,-1 2-134,-5 25 0,10-36-34,0 0-1,0 0 0,1 1 0,0-1 0,0 0 0,3 14 1,0-8-68,1 0 1,0 0-1,11 22 1,23 31 154,-15-26 482,-21-38-360,-2 0 1,1 0-1,0-1 0,0 1 1,-1 0-1,1 0 0,-1 0 1,1 0-1,-1 0 0,0 0 1,0 0-1,1 0 0,-2 0 0,1 0 1,0 0-1,0-1 0,-1 1 1,1 0-1,-1 0 0,1 0 1,-1 0-1,0 0 0,0-1 1,0 1-1,0 0 0,0 0 0,0-1 1,0 1-1,0-1 0,-1 1 1,-2 1-1,-1 1-349,0 0 0,0 0 0,-1-1 0,1 0 0,-1 0 1,0 0-1,0-1 0,-9 3 0,15-5 193,-15 5-2123,14-5 1851,1 0 0,-1 0 1,0 1-1,1-1 0,-1 0 0,1 0 1,-1 1-1,1-1 0,-1 0 1,1 1-1,-1-1 0,1 0 0,-1 1 1,1-1-1,0 1 0,-1-1 0,1 1 1,0-1-1,-1 2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5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10 9472,'0'0'162,"0"0"0,0-1 0,0 1 1,0-1-1,0 1 0,0 0 0,-1-1 1,1 1-1,0-1 0,0 1 0,0 0 1,0-1-1,-1 1 0,1 0 0,0-1 1,0 1-1,0 0 0,-1-1 0,1 1 1,0 0-1,-1-1 0,1 1 0,0 0 1,-1 0-1,1 0 0,0-1 0,-1 1 1,1 0-1,0 0 0,-1 0 0,1 0 1,-1 0-1,1 0 0,0-1 0,-1 1 0,1 0 1,-1 0-1,1 0 0,0 0 0,-1 1 1,1-1-1,-1 0 0,1 0 0,0 0 1,-1 0-1,1 0 0,-1 0 0,1 1 1,-1-1-1,-21 11 1966,19-10-2075,-3 3 182,1 1 0,-1-1 0,1 1 0,-1 0 0,1 1 0,1-1 0,-1 1 0,-4 7 0,8-10-185,-6 7 144,1 0-1,0 0 1,1 1 0,0 0 0,-3 11-1,3-9-70,-3 9 49,1-1-1,1 1 1,1 1-1,1-1 1,-2 38 0,5-54-86,1-1 1,1 1 0,-1-1 0,1 1-1,0-1 1,0 0 0,1 1 0,-1-1-1,1 0 1,0 0 0,1 0 0,-1 0-1,1 0 1,0-1 0,0 1 0,1-1-1,-1 1 1,1-1 0,0-1 0,0 1-1,0 0 1,1-1 0,-1 0 0,1 0-1,0 0 1,0-1 0,0 1 0,0-1-1,7 2 1,-3-2 122,0 1-1,0-1 1,0 0 0,0-1-1,1 0 1,-1 0 0,17-2-1,-22 0-123,0 1 0,0-1 0,0 0 0,0 0 0,0-1 0,0 1-1,-1-1 1,1 0 0,-1 0 0,1 0 0,-1 0 0,0-1-1,1 1 1,-1-1 0,0 0 0,-1 0 0,1 0 0,-1 0 0,1 0-1,-1-1 1,2-3 0,1-4-20,0-1 0,-1 0 0,-1 0 0,0 0 0,3-22-1,-4 14-65,-1 0-1,-2-29 0,0 40-70,0-1 0,-1 1 0,-1 0 0,1 0 0,-1 0 0,-1 1 0,-5-11 0,5 10-145,-2 1 1,1 1-1,-1-1 0,0 1 1,0 0-1,-11-9 0,8 9-1723,0 0-1,-16-9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6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12672,'0'0'9365,"7"0"-7424,97-6 243,0 0-4661,-65 6-4894,-28 0 2481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6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4 11392,'-1'-3'5566,"1"3"-5437,-5 3 2903,-6 12-1230,9-12-1414,-15 23 316,1 0 1,2 1-1,-15 38 1,-6 13-606,-24 43-606,58-119 367,-7 15-1544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10752,'0'0'7285,"7"-9"-4496,-5 5-2592,1-1 1,0 1-1,0 0 0,0 0 1,0 0-1,1 0 0,-1 0 1,1 1-1,0 0 0,0 0 1,0 0-1,1 0 0,-1 1 1,1-1-1,0 1 0,7-2 1,-11 4-166,1-1 1,-1 1 0,1 1 0,-1-1 0,1 0 0,-1 0 0,1 0 0,-1 1 0,1-1 0,-1 1-1,1-1 1,-1 1 0,0 0 0,1-1 0,-1 1 0,0 0 0,0 0 0,1 0 0,-1 0 0,0 0-1,1 2 1,4 3 135,-1 1-1,8 11 1,-6-7-2,14 23 210,9 13 44,-27-43-406,0 0 1,0-1 0,1 1-1,-1-1 1,1 0 0,0 0-1,0 0 1,8 4 0,-11-6-3,1-1 0,0 1 0,0-1 1,-1 1-1,1-1 0,0 1 1,0-1-1,0 0 0,0 0 0,-1 0 1,1 0-1,0-1 0,0 1 1,0 0-1,0-1 0,-1 1 0,1-1 1,0 1-1,0-1 0,2-1 1,2-2-1210,0 0 0,-1-1 1,11-9-1,-9 7-2285,0 2 544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7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12416,'3'5'12260,"8"9"-9515,5 8-2983,22 39 575,-22-34-296,2 0-1,26 32 1,-8-18-118,-10-9-951,60 54 0,-79-79-117,6 5-1657,-4-9-2190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7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9984,'1'0'485,"0"-1"-1,0 1 1,0-1 0,0 1 0,1 0 0,-1 0 0,0-1 0,0 1-1,0 0 1,0 0 0,0 0 0,0 0 0,1 0 0,-1 1 0,0-1-1,0 0 1,1 1 0,0 0-118,1 0-1,-1 0 0,-1 0 1,1 0-1,0 1 1,0-1-1,0 1 1,1 1-1,2 3-147,0 0 0,-1 0 0,0 0-1,4 8 1,-1-1 0,-1 2-1,0-1 1,6 25 0,-3-9 74,3 13 249,-2 0 0,8 66 0,-12 25-2450,-6-125 1129,0 21-3189,0-9-1568,0-15 1142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7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11776,'1'-2'1204,"0"0"1,-1-1 0,1 1-1,-1 0 1,0-1-1,1 1 1,-1-4 0,0 4-995,0 1 0,1 0 0,-1 0 0,1-1 0,-1 1 0,1 0 0,0 0 0,0-1 0,-1 1 0,1 0 0,0 0 0,0 0 0,0 0 0,0 0 0,0 0 0,0 1 0,0-1 0,1 0 0,-1 0 0,0 1 0,2-2 0,2 0-36,0 0-1,0 0 1,0 0-1,7-1 1,-5 2 30,0 0 1,1 1-1,-1-1 1,0 1 0,0 1-1,0-1 1,12 3 0,-17-2-148,0-1 1,0 1-1,0 0 1,0 0-1,0 0 1,0 0-1,0 0 1,0 0-1,0 0 1,0 1-1,0-1 1,-1 0-1,1 1 1,-1 0 0,1-1-1,-1 1 1,1 0-1,-1 0 1,0 0-1,0 0 1,0 0-1,0 0 1,0 0-1,-1 0 1,1 0-1,-1 0 1,1 4-1,-1 5-33,0 1 0,-1-1-1,0 0 1,-1 1-1,-1-1 1,0 0-1,-5 13 1,-5 24-111,10-37 65,2-6-15,0 0 0,0 0-1,0 0 1,0 8 0,2-11 33,-1-1 0,0 1 0,0-1 1,1 1-1,-1-1 0,0 0 0,1 1 0,0-1 1,-1 0-1,1 1 0,0-1 0,-1 0 0,1 0 0,0 1 1,0-1-1,0 0 0,0 0 0,0 0 0,1 0 1,1 1-1,1 1-91,1-1 0,0 1 1,0-1-1,0 0 0,0-1 0,0 1 1,0-1-1,10 1 0,4 0-2451,22-2-1,-20-1-1166,1 1-2350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3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8320,'0'-2'10388,"5"-3"-7647,-4 4-2649,0 0 1,1 0-1,-1 0 0,1 0 1,-1 0-1,1 0 1,-1 0-1,1 1 0,1-1 1,5-1 384,0 2 1,-1-1 0,1 1 0,10 1 0,9 0 290,89-9 632,6 0-1184,-82 8-726,-13 0-4639,-21 2 862,-1 12-10385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0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8064,'0'-6'11061,"0"14"-8656,0 4-1039,5 23 1,-1-6-975,3 41 185,11 134 217,-17-165-598,5 48-3,-5-68-204,1 9-1236,0-18-1069,-2-9 1863,0 0 0,0 0 1,0 0-1,0-1 0,0 1 1,0 0-1,0 0 0,0 0 1,1-1-1,-1 1 0,0 0 0,1 0 1,-1 0-1,1-1 0,-1 1 1,1 0-1,-1-1 0,1 2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0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97 8448,'-2'-2'708,"0"0"0,0 0 1,0 1-1,0-1 0,1-1 0,-1 1 1,1 0-1,-1 0 0,1-1 0,0 1 1,0-1-1,-2-3 0,3 4-511,0 0 0,0 0 1,0 0-1,0 0 0,0 0 0,0 0 0,1 0 1,-1 0-1,1 0 0,-1 0 0,1 0 0,0 0 1,0 1-1,0-1 0,0 0 0,0 0 0,2-2 1,0 1-66,-1 1 0,0 0 0,1 0 0,0 0 0,-1 0 0,1 0 1,0 0-1,0 1 0,0-1 0,0 1 0,0 0 0,1 0 0,-1 0 0,0 0 1,7 0-1,-1 0 322,0 1 0,0 0 0,0 0 0,16 3 0,-21-3-299,0 1 1,0 0-1,0 1 1,0-1-1,-1 1 1,1-1-1,0 1 1,-1 0 0,1 0-1,3 4 1,-5-4-102,0-1 0,0 1 0,0 0 1,-1 0-1,1 0 0,-1 0 0,0 1 0,1-1 1,-1 0-1,0 1 0,0-1 0,0 1 1,-1-1-1,1 1 0,-1-1 0,1 1 0,-1-1 1,0 4-1,-2 12-26,0-1 0,-8 29 1,8-39-29,-8 32 1,2-9-5,1 0 0,1 0-1,-3 53 1,9-73-24,0 0 0,1 0 0,2 11 0,-2-18 33,0 0 1,0 0 0,0 0 0,0 0-1,1 0 1,-1 0 0,1 0 0,-1 0-1,1-1 1,0 1 0,0 0 0,0-1-1,5 4 1,-1-1-50,1-1 1,-1 0-1,1 0 0,0-1 0,0 1 0,1-2 1,-1 1-1,1-1 0,-1 0 0,1 0 0,8 0 0,18-2-4140,1-6-4897,-15 1 2633,-2-1 1456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1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63 11904,'0'-31'7109,"0"30"-6907,0 0 1,-1 0-1,1 1 0,-1-1 1,1 0-1,-1 1 1,1-1-1,-1 0 1,1 1-1,-1-1 0,1 1 1,-1-1-1,0 1 1,1-1-1,-1 1 0,0-1 1,0 1-1,1 0 1,-1 0-1,-1-1 1,1 1 52,0-1-212,-1 0-1,1 1 1,-1-1 0,0 1-1,1 0 1,-1-1-1,0 1 1,1 0-1,-1 0 1,0 0-1,1 0 1,-1 1 0,0-1-1,1 0 1,-1 1-1,-2 0 1,-3 2-78,0 0 1,-9 5 0,13-6 32,-6 3-13,0 0 0,0 0 0,1 1-1,0 1 1,-13 13 0,20-19 1,0 0-1,0 1 1,0-1 0,0 0-1,0 1 1,0 0-1,0-1 1,1 1 0,-1-1-1,1 1 1,-1 0-1,1-1 1,0 1 0,-1 3-1,1-4 11,0 0-1,1 0 0,-1 1 1,0-1-1,0 0 1,1 0-1,-1 0 1,0 0-1,1 0 1,-1 0-1,1 0 1,0 0-1,-1 0 0,1 0 1,0 0-1,0 0 1,-1 0-1,1-1 1,0 1-1,0 0 1,0 0-1,0-1 1,2 2-1,19 8-20,43 13 1,-43-16 37,0 1-1,25 12 1,-30-10 269,0 1 0,0 0-1,17 16 1,-27-21 12,0 1-1,0 0 1,-1 0 0,0 0 0,-1 1-1,1 0 1,-2 0 0,7 14 0,-10-19-240,1-1 1,-1 1 0,-1 0-1,1-1 1,0 1-1,-1 0 1,1 0 0,-1 0-1,0-1 1,0 1 0,0 0-1,0 0 1,-1 0-1,1 0 1,-1-1 0,1 1-1,-1 0 1,0-1-1,0 1 1,-1 0 0,1-1-1,0 1 1,-1-1 0,-2 3-1,-6 5-56,0-1-1,0-1 1,-1 0 0,0-1-1,0 0 1,-1 0 0,-14 5-1,5-4-329,0 0-1,0-2 0,-35 7 1,56-13 312,-1 0-1,1 0 1,-1 1 0,1-1 0,-1 0 0,1 0-1,-1 0 1,1 0 0,-1 0 0,1 0-1,-1 0 1,1 0 0,-1 0 0,1 0 0,-1 0-1,1 0 1,-1-1 0,1 1 0,-1 0 0,1 0-1,-1 0 1,1-1 0,-1 1 0,0-1 0,1 0 8,0 0 0,0 0 0,1 0 0,-1 0 0,0 0 0,0 0 0,1 0 0,-1 0 0,1 1 0,-1-1 0,1 0 0,-1 0 0,1 0 0,-1 0 0,1 1 0,1-2 0,30-40-15,43-73 204,-72 110-162,29-45 251,25-55 1,-51 91-240,-1 0-1,6-21 1,-10 31-61,-1 1 1,1-1-1,-1 0 0,1 1 1,-1-1-1,0 1 0,-1-1 1,1 1-1,-1-1 0,1 0 1,-1 1-1,0 0 0,0-1 1,-1 1-1,1-1 0,-1 1 1,0 0-1,1 0 0,-1 0 1,-1 0-1,1 0 0,0 1 1,-1-1-1,1 1 0,-1-1 1,0 1-1,0 0 0,0 0 1,0 0-1,0 0 0,0 1 1,0-1-1,-1 1 0,-4-2 1,-5 0-1012,-23-4 0,4 4-5937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2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42 10624,'-4'-2'1107,"-7"-9"2623,10 10-3227,1 0-1,0 0 0,-1 0 0,1 0 0,0 1 0,-1-1 1,1 0-1,0 0 0,0 0 0,0 0 0,0-1 0,0 2-424,0-1-1,1 0 1,-1 1-1,0-1 1,1 1-1,-1-1 1,1 0-1,-1 1 1,1-1-1,-1 1 1,1-1-1,0 1 1,-1 0-1,1-1 1,0 1-1,-1-1 1,1 1-1,0 0 1,-1 0-1,1-1 1,1 1-1,19-5 1162,1 4-121,0 1 1,37 3-1,-56-2-1043,0-1 0,0 1 1,0 0-1,0 0 0,0 0 0,0 0 1,0 0-1,0 0 0,0 1 0,-1 0 1,1-1-1,3 4 0,-5-4-35,1 1 0,-1 0 0,1 0 0,-1 0 0,0 0 0,0 1 0,0-1 0,0 0 0,0 0 0,0 1 0,-1-1 0,1 0 0,-1 1 0,0-1 0,1 1 0,-1 4 0,-1 4-28,-1 1 0,0 0 0,0 0 0,-1-1 0,-1 1 0,-6 14 0,5-14-95,1-1 0,0 0 1,1 1-1,0 0 0,1-1 0,-1 19 0,3-29 53,0 1 1,0 0-1,0 0 0,0 0 0,1 0 0,-1-1 0,1 1 0,-1 0 0,1 0 0,0-1 0,-1 1 0,1 0 0,0-1 0,0 1 0,0-1 0,1 1 0,0 1 0,0-2-35,0 1-1,0 0 0,0-1 0,1 0 1,-1 0-1,0 0 0,1 0 1,-1 0-1,0 0 0,1 0 0,2 0 1,6 0-548,0 0 1,0-1-1,0 0 0,17-3 1,-19 2-144,51-8-4951,-31 6 380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2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10880,'4'-4'4928,"7"8"-1729,-4-4-1759,0 0 0,7 0-416,-4 0-256,8 0-416,-1 0-160,8-4-64,-3 2-512,6-2-192,-7 4-1120,4 0-512,-7 0-1759,3 6-737,-3-2 512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3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25 9984,'-11'10'4608,"11"-7"-1569,4-3-1631,0 0 32,3-6-768,0 3-320,11-3-256,-4-1-160,13 1 32,-5 3-672,17 0-256,-7-1-1088,6 4-351,-6 0-2497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2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0 748 8320,'0'2'10901,"3"-3"-10648,-1 0 1,1 1 0,-1-1 0,1-1-1,-1 1 1,0 0 0,1-1 0,-1 1-1,0-1 1,3-2 0,7-5 208,26-10 435,57-22 0,5-1 205,-34 8-504,71-31 185,-56 38-560,20-8-171,-86 29-36,0-1 1,-1-1-1,0 0 1,22-18-1,28-29 67,-34 28-1,0 1 0,2 2 0,49-29 0,-21 23-45,-29 15 13,-1 0 0,38-28 0,-60 37-48,5-4 12,0 0 1,1 1-1,0 1 1,20-9-1,42-19 50,-15 17-810,-58 18 533,1-1-3824,-4 2 3844,1 0 1,-1 0 0,0 0 0,0 0-1,1 0 1,-1 0 0,0 0 0,0 0-1,1 0 1,-1 1 0,3 6-5768,-6-1 979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3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42 9088,'-3'1'854,"1"0"0,-1-1 0,1 1 0,-1 0 0,1 1 0,-5 2 6219,14-10-5143,5 0-1405,-1 0 0,1 1 0,0 0 0,20-4 0,-30 8-472,11-3 116,-1 1 1,1 1 0,-1 0 0,1 1-1,0 0 1,-1 1 0,25 2-1,-30-1-85,0 0-1,0 1 1,-1 0-1,1 0 1,0 0-1,-1 1 1,1 0-1,-1 1 1,0-1-1,0 1 1,-1 0-1,1 0 0,-1 1 1,1 0-1,6 8 1,-9-8-51,0 0 1,0 0-1,0 0 1,0 0-1,-1 0 1,0 1-1,0-1 0,0 1 1,-1-1-1,1 1 1,-2 0-1,1 0 1,-1 0-1,1-1 1,-1 1-1,-1 0 1,1 0-1,-1 0 0,0-1 1,-1 1-1,-2 7 1,-33 71 52,24-56-82,-47 117-110,57-139 85,1 0 0,1 0 0,-1 0 0,1 0 1,0 1-1,0-1 0,1 11 0,0-14 20,1-1-1,-1 1 0,0-1 1,1 0-1,-1 1 1,1-1-1,0 0 1,0 0-1,0 0 0,0 1 1,0-1-1,1 0 1,-1 0-1,0-1 1,1 1-1,0 0 1,-1 0-1,1-1 0,0 1 1,0-1-1,0 1 1,3 1-1,1-1-15,1 1 0,-1-1 0,0-1 1,0 1-1,13 0 0,3 2-181,-12-2-629,-1-1-1,18 1 0,-23-2-65,-1 0 1,1-1 0,-1 1 0,6-2 0,-7 1 135,0 1 0,-1-1 0,1 0 1,0 0-1,-1 0 0,1 0 0,-1 0 1,0 0-1,1 0 0,1-2 1,1-3-3628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3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11392,'1'-3'6133,"6"3"-2233,2-1-1603,38-5 140,200-18-541,-44 5-7354,-161 13 1494,-1-1-3293,-27 4 3273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44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11136,'0'0'552,"0"-1"1,0 0 0,0 0 0,0 1 0,0-1-1,0 0 1,0 0 0,0 1 0,1-1-1,-1 0 1,0 0 0,0 1 0,1-1 0,-1 0-1,0 1 1,1-1 0,-1 0 0,1 1-1,-1-1 1,1 1 0,-1-1 0,2 0 0,8-4-94,23-2 965,68-5 485,-68 10-1186,0 1 1,43 4-1,-66-1-414,1 0 0,18 6 0,-15-4-36,-13-4-242,1 1-1,-1-1 0,1 1 1,-1-1-1,1 1 0,-1 0 1,1 0-1,-1-1 1,0 1-1,1 0 0,-1 0 1,0 0-1,0 0 0,0 1 1,0-1-1,0 0 0,0 0 1,0 1-1,0-1 0,0 0 1,-1 1-1,2 2 0,-2-1-16,1 0-1,-1 1 1,0-1-1,0 1 0,0-1 1,0 0-1,-1 1 1,1-1-1,-2 4 0,-6 21-33,-1-1 0,-22 46 0,-9 25-74,39-96 93,1 0 1,-1 0-1,1 0 0,0 0 1,0 0-1,-1 0 1,1-1-1,0 1 0,1 0 1,-1 0-1,0 0 1,0 0-1,1 0 0,-1 0 1,1 0-1,1 3 1,0-3 5,-1 0-1,1 1 1,0-1 0,0 0 0,0 0 0,0 0 0,0 0 0,0 0 0,1-1 0,2 3-1,4 0-48,0 0-1,0 0 1,1-1-1,-1 0 0,16 2 1,36 3-3817,-49-8 202,1 0 1,20-2-1,-14-1-2058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1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11 9984,'-6'0'11205,"17"0"-8736,18 0-2650,130-9 1333,-149 8-1111,0 0 1,0 1 0,0 1 0,0-1 0,-1 1-1,1 1 1,15 4 0,-18-3 71,0-1-1,0 2 1,0-1 0,0 1-1,0 0 1,-1 0 0,1 1 0,-1 0-1,10 10 1,-12-10-37,0-1-1,0 1 1,0-1 0,-1 1 0,0 0-1,0 1 1,0-1 0,0 0-1,-1 1 1,0 0 0,0-1 0,-1 1-1,1 0 1,-1 0 0,0 0 0,-1 0-1,0 0 1,0 0 0,-1 10-1,-3 3-28,-1-1-1,0 1 0,-1-1 1,-10 17-1,6-11-76,-10 32-1,10-19 41,4-17-63,0 0 0,2 0 0,0 0-1,-1 29 1,5-46 51,-1 0 1,2 0-1,-1 0 0,0 0 1,1 0-1,-1 1 0,1-1 1,0 0-1,0 0 0,0 0 0,1-1 1,-1 1-1,0 0 0,1 0 1,0-1-1,0 1 0,0-1 0,0 1 1,0-1-1,0 0 0,1 0 1,-1 0-1,1 0 0,4 2 0,9 1 14,0 0 0,0-1 0,0-1-1,1-1 1,16 1 0,3 1-8,1-3-2,-27-1-242,-1 0-1,0 0 1,1 1 0,9 3-1,-16-3-236,0-1 0,-1 1 0,1-1-1,0 1 1,4-1 0,-6 0 256,-1 0 0,1 0 0,-1 0 0,1 0 0,-1 0 0,1 0 0,-1-1-1,1 1 1,-1 0 0,1 0 0,-1 0 0,1-1 0,-1 1 0,0 0 0,1 0 0,-1-1 0,1 1 0,-1 0 0,0-1 0,1 1 0,-1-1 0,0 1 0,0 0-1,1-1 1,-1 1 0,0-1 0,0 1 0,1-1 0,-1 1 0,0-1 0,0 1 0,0-1 0,0 1 0,0-1 0,0 1 0,0-1 0,0 0 0,0-5-4371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2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9472,'3'0'10715,"1"1"-6921,7 1-3088,185-4 3070,-98 2-4591,0-1-4423,-90 3-1258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2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11904,'0'6'10711,"1"-3"-9732,0-2-836,1-1-1,-1 0 1,1 1-1,0-1 1,-1 0 0,1 0-1,-1 0 1,4-1-1,-2 1 15,85-7 1031,-2 1-1037,-72 6-404,-5-1-301,-1 1 1,15 2-1,-22-2 111,1 1 0,0-1 0,0 0 0,0 1 0,0 0 0,0-1 0,0 1 0,-1 0 0,1 0 0,0 0 0,-1 0 0,1 1 0,-1-1 0,1 0 0,-1 1 0,2 1-1,2 4-4611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3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12160,'3'0'5567,"8"-12"-2239,-4 2-2240,0 3-160,11-5-448,-4 3-224,10-1-160,-2 1-96,6 3 96,1-1-288,-1 4-96,-4 3-832,1 0-320,-3 0-544,-1 0-192,-3 0-2975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4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22 338 7296,'-5'-7'3829,"5"7"-3617,-1-1 0,1 1 0,-1-1 0,1 1 0,-1-1 0,1 1 0,-1-1 0,1 1 0,-1-1 0,1 1 0,-1 0 0,0-1 0,1 1 0,-1 0 0,0-1 0,0 1-118,1 0 0,-1 0-1,1-1 1,-1 1 0,1 0 0,0 0 0,-1-1 0,1 1 0,0 0 0,-1-1-1,1 1 1,0 0 0,-1-1 0,1 1 0,0 0 0,0-1 0,-1 1-1,1-1 1,0 1 0,0 0 0,0-1 0,0 1 0,0-1 0,-1 1-1,1-1 1,0 1 0,0-1 0,0 0 1694,1 15-780,6 22-150,4 42-127,16 106 144,10-18 202,-27-128-934,3 0-1,1-1 1,22 40 0,-36-77-142,2 3 91,0 1 0,0-1-1,0 0 1,4 4 0,-6-7-53,1 1 0,0 0 0,-1-1 0,1 1 0,0-1-1,0 1 1,0 0 0,0-1 0,-1 0 0,1 1 0,0-1 0,0 0 0,0 1-1,0-1 1,0 0 0,0 0 0,0 0 0,0 0 0,0 0 0,0 0-1,0 0 1,1 0 0,1-1-7,-1 0 0,0 0 0,0 0 0,0 0 0,0 0 0,0-1 0,0 1 0,0 0 0,0-1 1,-1 0-1,1 1 0,-1-1 0,1 0 0,-1 0 0,1 0 0,-1 0 0,0 0 0,0 0 0,0 0 0,0-1 0,-1 1 0,2-2 0,0-7-43,1 0 0,-1 0 0,0-13 0,-2 21 17,2-26-118,-3-47 1,0 71 89,-3-45-538,-2 0 0,-13-49 0,-24-79-988,9 36 1101,10 46 100,24 95 367,0 1 0,-1-1 0,1 1 0,0-1 0,0 0 0,0 1 0,0-1 0,0 1 0,0-1 0,0 0 0,0 1-1,0-1 1,0 1 0,0-1 0,0 1 0,0-1 0,1 0 0,-1 1 0,0-1 0,0 1 0,1-1 0,-1 1 0,0-1 0,1 1 0,-1-1-1,0 1 1,1-1 0,1 0 147,-1 1 0,1 0-1,-1-1 1,1 1 0,0 0-1,-1 0 1,1 0-1,-1 0 1,3 0 0,1 0-34,10-1 375,1 0 0,30-7 0,32-13 153,13-2-249,56-2 238,14-1-148,47 1 42,-10 13-358,-192 12-183,201-7 266,448 5 195,-532-3-370,-78 3-54,144-4 162,-8 6-218,6 0 38,1 5 45,-178-4-60,302 0 242,-151-2-156,-118 0-93,-4 0-94,46 6 1,-65-5-629,1 0-1467,-10 3-2041,-8-2 2194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54 7552,'3'-3'1732,"-1"-1"0,0 1 0,-1-1 0,1 0-1,-1 0 1,2-4 0,1-5-1088,-3 4 393,-1 7-628,-1 7 513,-18 71 598,-51 130 0,66-196-1651,-19 50-2026,22-47-2457,2-7-782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6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29 10624,'0'-4'1227,"0"-1"1,-1 1 0,1 0-1,-3-8 3270,6 21-3574,0 2-653,2 12 507,14 39 0,-13-46-629,1-1-1,0 1 1,2-1-1,-1-1 1,2 1-1,0-2 1,1 1-1,16 15 1,-13-17-37,0 0-1,1 0 1,18 9 0,-31-20-236,30 19-359,-13-4-6299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2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 9600,'-5'-12'8919,"7"16"-7583,10 23-489,1-1 0,1 0-1,34 45 1,-44-66-821,0 0 0,1 0 0,-1 0 0,1 0 0,1-1 0,6 5 0,-9-7-25,0-1 0,1 1 0,-1-1-1,1 0 1,0 0 0,-1 0 0,1 0-1,0-1 1,-1 1 0,1-1-1,0 0 1,6-1 0,-3 1 71,0-1 1,0-1-1,0 0 1,-1 0-1,1 0 1,0-1-1,-1 1 1,0-2-1,0 1 1,6-5-1,20-19-3720,-18 12-1719,-1-1-3327,-6 7 4732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6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62 9728,'-5'-3'6071,"12"1"-1305,38-20-2357,-31 14-1804,0 0 1,1 2 0,16-6 0,-31 12-560,1 0 1,0 0 0,0-1 0,0 1 0,0 0 0,0 0-1,0 0 1,0 0 0,0 0 0,-1 0 0,1 1-1,0-1 1,0 0 0,0 0 0,0 0 0,0 1 0,0-1-1,-1 1 1,1-1 0,0 1 0,0-1 0,-1 1 0,1-1-1,0 1 1,0-1 0,-1 1 0,1 0 0,-1 0 0,1-1-1,-1 1 1,1 0 0,-1 0 0,1-1 0,-1 1-1,0 0 1,1 0 0,-1 0 0,0 0 0,0 0 0,0 1-1,1 3-4,0-1 0,-1 0 0,0 1 0,0-1 0,0 1 0,0-1 0,-2 7 0,-8 23 60,6-21-119,-4 20 0,7-29-2,0 0 0,1 0 0,0 0 0,0 0 0,0 0 0,0 0 0,1 0 0,0 0 0,1 4 0,-2-5 35,1-1 1,0 0-1,0 0 0,0 0 1,1 0-1,-1 0 1,0 0-1,1-1 0,-1 1 1,1 0-1,-1-1 0,1 1 1,0-1-1,0 1 1,0-1-1,0 0 0,0 0 1,0 0-1,0 0 0,0 0 1,0 0-1,4 0 1,-1 0-320,1 0 1,0 0-1,5 0 0,19-2-5518,-12 1-2228,-7 0 3607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7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9728,'-3'4'8350,"8"-4"-2115,3-1-5935,74 1 1496,-56 0-4690,1 0-4430,-19 0 2333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8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66 9216,'0'-11'4456,"0"8"-3925,1 1-1,-1 0 1,0-1 0,0 1-1,-1 0 1,1-1-1,0 1 1,-1-1 0,1 1-1,-2-4 1,0 0 563,2 6-1049,0-1 0,0 1-1,0 0 1,0-1-1,0 1 1,0 0 0,0 0-1,0-1 1,0 1-1,0 0 1,0-1 0,0 1-1,0 0 1,-1 0 0,1-1-1,0 1 1,0 0-1,0 0 1,0 0 0,-1-1-1,1 1 1,0 0-1,-1-1 1,0 0 169,-1 0 0,1-1 0,-1 1 0,1 0 0,-1 0 0,0 0 0,0 0-1,0 0 1,-2 0 0,2 1-203,1 0 0,0 0 0,0 0 0,0 0 0,0 0 0,-1 0 0,1 1 0,0-1 0,0 0-1,0 1 1,0-1 0,0 1 0,0-1 0,0 1 0,0-1 0,0 1 0,0 0 0,-1 1 0,-5 5 13,0 0 1,0 0 0,1 0-1,0 1 1,1 0 0,0 0 0,0 1-1,0 0 1,1-1 0,1 1-1,-1 1 1,1-1 0,-3 19-1,3-5 102,1-1 1,1 1-1,0 0 0,6 40 0,-4-48-37,2-1 1,0 0-1,0 1 0,2-2 1,-1 1-1,2 0 1,0-1-1,13 21 1,-16-28 17,1-1 1,1 0-1,-1 1 1,1-1 0,0-1-1,0 1 1,0-1-1,0 0 1,10 5-1,-13-7-68,0-1 0,1 0 0,-1 0 0,0 0-1,0 0 1,1-1 0,-1 1 0,1-1 0,-1 1-1,0-1 1,1 0 0,-1 0 0,1 0 0,-1 0 0,1 0-1,-1 0 1,1-1 0,-1 1 0,0-1 0,1 0-1,-1 0 1,0 0 0,0 0 0,1 0 0,-1 0 0,0-1-1,0 1 1,0-1 0,2-1 0,-2 0-9,0 1 1,0-1 0,0 0-1,-1 0 1,1 0 0,0 0-1,-1 0 1,0 0-1,0 0 1,0 0 0,0-1-1,0 1 1,-1 0-1,1-1 1,-1 1 0,0-4-1,0 4-29,0 0-1,-1 0 0,1 0 1,-1 0-1,1 0 1,-1 0-1,0 0 0,0 0 1,0 0-1,-1 0 1,1 1-1,-1-1 0,1 0 1,-1 1-1,0-1 1,0 1-1,0 0 0,-3-2 1,4 3-35,0 0 0,0 0 1,0 0-1,-1 1 0,1-1 0,0 1 1,-1-1-1,1 1 0,0-1 1,-1 1-1,1 0 0,-1 0 0,1 0 1,0-1-1,-1 1 0,1 1 0,-1-1 1,-1 0-1,0 1-55,0 0 0,1 0 1,-1 0-1,0 0 0,0 1 0,1-1 0,-1 1 1,-3 2-1,1 0-431,1 0 0,-1 1 0,1-1 0,0 1 0,0 0 0,0 0 0,-5 10 0,9-14 387,0-1 0,0 1 0,-1-1 0,1 1 0,0-1 0,0 1 0,0-1 0,-1 0 0,1 1 0,0-1-1,0 1 1,0-1 0,0 1 0,0-1 0,0 1 0,0-1 0,0 1 0,0-1 0,0 1 0,1-1 0,-1 1 0,0-1 0,0 1 0,0-1 0,1 0 0,-1 1 0,0-1 0,0 1 0,1 0 0,0-1-109,-1 0 1,1 1-1,0-1 1,-1 0-1,1 1 1,0-1 0,0 0-1,-1 0 1,1 0-1,0 1 1,-1-1-1,1 0 1,0 0 0,0 0-1,-1 0 1,3-1-1,7 1-4104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8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26 8960,'0'-1'347,"0"0"1,-1 0-1,1 0 1,-1 0-1,0 0 1,1 0 0,-1 0-1,0 1 1,1-1-1,-1 0 1,0 0-1,0 1 1,0-1-1,1 0 1,-1 1-1,0-1 1,0 1-1,0-1 1,0 1 0,0 0-1,0-1 1,0 1-1,0 0 1,0 0-1,-2 0 1,-1 0-51,0 0 1,0 0 0,0 0-1,1 1 1,-1 0 0,-4 1-1,4-1-201,1 0 1,-1 1-1,1 0 0,0 0 0,-1 0 0,1 0 0,0 0 0,0 1 0,0-1 0,1 1 0,-1 0 0,1 0 0,-5 6 1,1 0 80,1 1 0,-1 1 0,-3 11 0,2-4 34,2-1 0,0 1 1,-3 29-1,8-44-192,-2 8 69,0 0 1,2 0 0,-1 0 0,1 0 0,1 0-1,0 0 1,4 18 0,-3-23 23,-1-1 0,1 0 1,0 0-1,1 0 0,-1 0 0,1-1 1,0 1-1,0-1 0,1 1 0,-1-1 1,1 0-1,0 0 0,0-1 0,0 1 1,0-1-1,1 0 0,7 4 0,-7-4 13,0 0-1,1-1 1,-1 0-1,1 0 0,-1-1 1,1 1-1,0-1 1,-1 0-1,1-1 1,0 1-1,0-1 1,0 0-1,-1-1 0,9-1 1,-9 0-64,0 0 0,0 0 1,0 0-1,-1-1 0,1 0 0,-1 0 0,1 0 1,-1 0-1,0-1 0,-1 0 0,1 1 1,0-1-1,3-6 0,1-2-1,0-1 1,-1 0-1,7-19 0,-8 18-40,-1 1-1,-1-1 0,0 0 1,0 0-1,-2 0 0,0 0 1,0-20-1,-2 27-50,-1 1-1,0 0 0,0 0 1,-1-1-1,0 1 1,0 0-1,0 1 0,-1-1 1,1 0-1,-2 1 1,1-1-1,-1 1 0,1 0 1,-9-9-1,4 6-590,0 1-1,-1-1 0,1 1 0,-1 1 1,-1 0-1,1 0 0,-17-7 0,20 12-3336,11 4 1161,2 0-1964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9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0 12672,'0'0'9538,"-5"3"-7080,-9 10-2193,-24 44 419,-42 84 1,33-56-1089,25-47-814,-6 11-3809,25-45 1434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29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12032,'3'12'9750,"6"1"-6020,17 12-4468,-13-12 1659,42 49-1362,63 93 1,-99-129-647,-14-19-556,1 0-1,0 0 0,0-1 1,13 11-1,-12-11-2985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2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27 7552,'3'-10'8789,"-10"6"-5637,4-8 1546,3 19-5220,0 34 1100,7 45 1,6 135-344,-13-181-511,0-24-2414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2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9728,'0'0'10645,"9"-1"-8395,5-2-2024,0 1 1,0 0-1,1 1 0,17 0 0,11 2-334,18 0-2076,-42-2-1307,22-3 0,-23 1-973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3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55 8320,'0'0'291,"0"0"0,0-1-1,0 1 1,1 0 0,-1-1 0,0 1 0,0 0 0,0-1 0,0 1 0,0 0-1,0-1 1,0 1 0,0 0 0,0-1 0,0 1 0,0 0 0,0-1 0,0 1 0,0 0-1,0-1 1,0 1 0,0 0 0,0-1 0,0 1 0,0 0 0,0-1 0,-1 1 0,1 0-1,-1-2 1456,1 2-1455,-1 0 0,0-1-1,-4-6 219,2 4-312,-1-1 0,1 1 0,-1 0 0,1 0-1,-1 0 1,0 1 0,0-1 0,0 1 0,0 0 0,-1 0 0,-6-2 0,6 3-197,0 1 1,0-1 0,0 1 0,0 0-1,-1 1 1,1-1 0,0 1 0,0 0 0,0 0-1,0 0 1,1 1 0,-1 0 0,-7 3-1,10-4 4,0 0 0,0 1 0,0-1 0,1 0 0,-1 1 0,0-1 0,1 1 0,-1 0 0,1-1 0,-1 1 0,1 0 0,0 0 0,0 0 0,0 0 0,0 0 0,0 0 0,0 0 0,0 0-1,1 1 1,-1-1 0,1 0 0,-1 0 0,1 5 0,0-4 68,1 1 0,-1-1 0,1 1 0,-1-1 0,1 0 0,0 1-1,1-1 1,-1 0 0,0 0 0,1 0 0,0 0 0,0 0 0,0 0 0,4 5 0,-3-5 18,1 0 1,-1 1-1,1-1 1,0 0-1,0-1 0,0 1 1,0-1-1,0 0 1,1 0-1,4 2 1,-7-4-56,1 1 0,0 0 0,0-1 1,-1 0-1,1 0 0,0 1 0,-1-2 0,1 1 1,0 0-1,0 0 0,-1-1 0,1 0 0,0 1 1,-1-1-1,1 0 0,-1 0 0,1-1 0,3-1 1,9-10-3,-12 10 14,1 0 1,-1 0 0,0 1 0,5-3 0,-8 6-52,0-1 1,0 0 0,1 0 0,-1 1 0,0-1-1,1 0 1,-1 1 0,0-1 0,0 1 0,0-1 0,1 0-1,-1 1 1,0-1 0,0 1 0,0-1 0,0 0-1,0 1 1,0-1 0,0 1 0,0-1 0,0 1 0,0-1-1,0 0 1,0 1 0,0-1 0,0 1 0,0 17 58,0-15-62,0 85 224,0 69 183,0-54-5358,3-96 137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4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7 9088,'-1'-1'912,"-1"0"0,1 0 0,-1 1 0,0-1 0,1 1 0,-1-1-1,0 1 1,-2-1 0,-16 1 2766,12 0-3473,8 0-185,-1 0 0,0 0-1,0 0 1,0 1 0,0-1 0,1 0 0,-1 1-1,0-1 1,0 0 0,1 1 0,-1-1 0,0 1 0,0-1-1,1 1 1,-1 0 0,1-1 0,-1 1 0,0-1-1,1 1 1,-1 1 0,-8 16 39,8-15-27,-6 15 68,2 0 0,0 1 0,0-1 0,2 1 0,1 0 1,0 0-1,1 0 0,3 36 0,-1-48-18,0-1 1,1 0-1,-1 0 1,1 0-1,0-1 1,0 1-1,1 0 0,0-1 1,0 1-1,0-1 1,1 0-1,0 0 0,0-1 1,0 1-1,0-1 1,1 1-1,-1-1 1,1-1-1,0 1 0,0-1 1,1 0-1,-1 0 1,1 0-1,0-1 1,-1 0-1,1 0 0,0 0 1,0-1-1,0 0 1,0 0-1,0 0 0,10-1 1,-11-1-18,0 1 0,0-1 0,0 0 0,0 0 0,-1 0 0,1-1 0,-1 0 0,1 0 0,-1 0 0,1 0 0,-1-1 0,0 1 0,0-1 0,0 0 0,-1 0 0,1-1 0,5-6 0,0-1-28,-2 0 0,1 0 0,-2 0 0,1-1 0,6-18 0,-10 23 0,-1 1 1,0-1-1,0 1 1,-1-1-1,2-10 1,-3 13-39,0 0-1,-1 1 1,1-1 0,0 0-1,-1 1 1,0-1 0,0 1-1,0-1 1,0 1 0,-1 0-1,1-1 1,-4-4 0,1 2-88,-1 0 1,-1 0-1,1 0 1,-1 0-1,0 1 0,0 0 1,0 0-1,-1 1 1,1 0-1,-1 0 1,-9-3-1,1 1-599,1 1 1,-1 0-1,0 1 0,-27-3 1,22 6-2385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3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9728,'-2'3'8254,"4"5"-5518,6 11-3653,-6-15 1771,94 222 608,-83-200-1368,32 47 0,-27-45-26,-2-9 60,-16-19-209,0 1 1,0-1-1,1 1 0,-1-1 0,0 0 1,0 1-1,1-1 0,-1 0 1,0 0-1,1 1 0,-1-1 0,1 0 1,-1 0-1,0 1 0,1-1 1,-1 0-1,1 0 0,-1 0 0,1 0 1,-1 0-1,0 1 0,1-1 1,-1 0-1,1 0 0,-1 0 0,1 0 1,-1 0-1,1-1 0,-1 1 1,1 0-1,-1 0 0,0 0 0,1 0 1,-1 0-1,1-1 0,-1 1 1,0 0-1,1 0 0,-1-1 0,1 1 1,-1 0-1,0 0 0,1-1 1,-1 0-1,6-10-4324,-2 3 149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10752,'-3'2'1039,"1"0"0,0-1 0,1 1 0,-1 0 0,0 0 0,0 0 0,-2 4 0,2-1-456,-1-1 0,1 1 0,-2 7 1,0 1-589,-2 26 0,5-36 281,-3 25 7,1 0 0,2 0-1,0 0 1,2 0 0,7 50-1,-7-76-195,-1 1-1,1-1 0,0 1 1,0-1-1,0 0 1,0 1-1,0-1 0,1 0 1,-1 1-1,3 2 0,-3-5-20,0 1-1,0 0 0,0 0 0,0 0 1,0-1-1,0 1 0,0-1 0,0 1 1,0-1-1,0 1 0,1-1 0,-1 1 1,0-1-1,0 0 0,0 0 0,1 0 1,-1 0-1,0 0 0,1 0 0,-1 0 1,0 0-1,0 0 0,0 0 0,3-1 1,-1 0 24,0 0 32,1 0 0,0-1 0,0 1 0,-1-1 0,1 0 0,-1 0 0,7-4 0,6-10 299,0 0 1,21-29-1,-28 33-263,-1 1 0,0-2 0,-1 1 0,11-26-1,-17 35-147,0-1 0,0 1 0,-1-1-1,0 1 1,0-1 0,0 1-1,0-1 1,0 1 0,-1-1-1,1 1 1,-1-1 0,0 1-1,0 0 1,0-1 0,0 1 0,-1 0-1,0 0 1,-1-3 0,-4-4-549,0 1 1,0 0 0,-1 0 0,-9-9 0,-23-14-7158,30 23 2150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6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9472,'2'-1'11631,"4"0"-7526,7 1-4738,-10 0 2009,13 0-735,-6-1-475,0 1 0,0 1 0,1 0 0,-1 0 0,0 1 0,13 3 0,-13-2-33,0-1 1,0-1 0,1 0-1,-1 0 1,0-1 0,0-1-1,12-1 1,15 0-99,-31 2-32,209 7 191,-27-4-281,-112-3-23,-53-1-750,17 1-2584,-14 3-4913,-19-2 3168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6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6912,'0'-1'425,"0"-1"149,0-1 1,-1 1-1,1 0 0,1-1 0,-1 1 0,0 0 1,0-1-1,1 1 0,-1 0 0,1-1 0,0 1 0,0 0 1,0 0-1,0 0 0,0 0 0,0 0 0,1 0 0,-1 0 1,2-2-1,-1-2 1338,0 0 51,-2 6-1929,1 0-1,-1-1 1,0 1-1,0 0 0,0 0 1,0 0-1,0 0 0,1 0 1,-1 0-1,0 0 1,0 0-1,0 0 0,0 0 1,0 0-1,1 0 0,-1 0 1,0 0-1,0 0 0,0 0 1,0 0-1,1 0 1,-1 0-1,0 0 0,0 0 1,0 0-1,0 0 0,0 0 1,1 0-1,-1 0 1,0 0-1,0 0 0,0 1 1,0-1-1,0 0 0,0 0 1,0 0-1,1 0 1,-1 0-1,0 1 0,1 0 45,-1 0 0,1 0 0,0 0-1,-1 0 1,1 0 0,-1 0 0,1 0 0,-1 1 0,0-1-1,1 0 1,-1 0 0,0 0 0,0 3 0,1 19 158,-1-20-191,2 121 1015,-1-46-3890,0-27-6301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37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10368,'15'2'8698,"-11"-2"-8043,-1 1 0,0-1 0,1 0 0,-1 0 1,5 0-1,2-1-218,71-13 1510,-56 9-1950,40-4 0,-4 6-3831,-32 1-1862,-15 2 859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1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11 6272,'-1'-1'488,"0"0"1,-1 0-1,1 0 1,0 0 0,0 0-1,-1 1 1,1-1-1,-1 0 1,1 1-1,0-1 1,-1 1-1,1-1 1,-1 1 0,0 0-1,1 0 1,-1-1-1,1 1 1,-1 0-1,1 0 1,-1 1-1,1-1 1,-1 0 0,1 1-1,-1-1 1,1 0-1,-1 1 1,-2 1 2527,1-1-1864,5 1-1073,-1-1-1,0 1 0,1 0 0,0-1 1,-1 0-1,1 1 0,0-1 0,0 0 1,0 0-1,-1 0 0,1 0 0,0 0 0,1-1 1,-1 1-1,2 0 0,7 1 66,19 2 1,-18-2-123,94 8 197,-101-10-154,-1 1 0,1-1 1,-1 1-1,0 1 0,0-1 1,1 1-1,-1-1 0,0 1 1,0 0-1,0 1 0,6 4 1,-10-6-43,1 0 0,0 0 1,-1 1-1,1-1 0,-1 0 1,1 0-1,-1 1 0,0-1 1,1 1-1,-1-1 0,0 0 1,0 1-1,0-1 0,0 3 1,-4 21 73,3-19-75,-23 105 28,12-65-75,-7 70 0,19-113-111,-2 9 271,2 20 0,4-11-1227,-3-19 599,-1 0-1,1-1 0,0 1 0,0 0 0,-1-1 0,1 1 0,0-1 0,3 3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94 134 8064,'2'-2'2702,"-2"1"-2252,0 1 1,1 0-1,-1-1 1,0 1-1,0-1 0,0 1 1,0-1-1,1 1 1,-1-2-1,0-10 2934,0 10-2982,0-1 1,-1 1-1,1 0 1,-1-1-1,1 1 1,-3-5-1,3 7-325,-1-1 0,1 0 0,0 1-1,-1-1 1,1 0 0,-1 1 0,1-1-1,-1 0 1,1 1 0,-1-1 0,0 1-1,1-1 1,-1 1 0,0 0 0,1-1-1,-1 1 1,0 0 0,1-1 0,-1 1-1,0 0 1,0 0 0,1-1 0,-1 1-1,0 0 1,0 0 0,-1 0 0,0 1-59,1-1 0,-1 1 0,0 0 0,0-1 0,1 1 1,-1 0-1,0 0 0,1 0 0,-1 0 0,-2 3 0,-1 0-29,0 0-1,0 1 0,0 0 1,1 0-1,-1 0 0,1 1 1,0 0-1,1 0 1,-1 0-1,-3 11 0,6-16 7,1 0-1,-1 0 1,1 1-1,0-1 1,0 0-1,0 1 0,0-1 1,0 0-1,0 1 1,0-1-1,0 0 1,0 1-1,1-1 1,-1 0-1,0 0 1,1 1-1,-1-1 0,1 0 1,0 0-1,-1 0 1,1 1-1,0-1 1,0 0-1,-1 0 1,1 0-1,0 0 1,0-1-1,0 1 0,0 0 1,0 0-1,1 0 1,-1-1-1,0 1 1,0-1-1,2 1 1,5 2 17,-1 0 0,1-1-1,0 0 1,14 1 0,-11-2-16,0 1-1,0 1 0,-1 0 0,1 0 0,-1 1 0,1 1 0,-1 0 0,18 11 0,-17-8 77,0 1-1,-1-1 0,1 2 0,-2-1 1,1 1-1,7 12 0,-12-15 174,-1-1 1,0 1-1,0 0 0,0 0 0,-1 1 1,0-1-1,2 12 0,-4-15-165,0 0 0,-1 0-1,1 0 1,-1 1 0,0-1-1,0 0 1,-1 0 0,1 0-1,-1 0 1,0 0 0,0 0-1,0 0 1,-1 0 0,1 0-1,-5 7 1,4-9-65,1 1 1,-1-1-1,0 0 0,0 0 0,0 0 0,0 0 1,0-1-1,-1 1 0,1 0 0,-1-1 0,1 0 1,-1 1-1,1-1 0,-1 0 0,0 0 0,-5 1 1,-2-1-12,-1 1 1,1-2 0,-13 0-1,15 0 18,6 0-81,-1 0 0,0 0 0,0-1 0,0 1 1,0-1-1,-4-1 0,6 2 30,0-1 0,0 1 0,0-1 0,0 1 0,0-1 0,0 0 0,0 1 0,0-1 0,0 0 0,1 0 0,-1 0 0,0 1 0,0-1 0,1 0 0,-1 0 0,0 0 0,1 0 0,-1 0 0,0-2 0,1-1 6,-1 0 0,0-1 0,1 1 0,0 0 0,0-1 1,1 1-1,-1 0 0,1 0 0,2-9 0,16-39 24,-15 42-8,33-67 4,-25 55 27,-1 0 0,11-34 1,-19 45-2,-1-1 0,0 0 1,-1 0-1,0 0 0,-1 0 1,-1-1-1,-3-22 0,3 30-34,0-1-1,0 1 0,0 0 1,-1-1-1,0 1 1,0 0-1,0 0 0,-6-9 1,7 13-45,0-1 0,0 1 0,-1 0 0,1-1 0,0 1 0,0 0 0,-1 0 0,1 0 0,-1 0 0,1 0 0,-1 0 0,1 0 0,-1 0 0,0 1 0,1-1 0,-1 1 0,0-1 0,0 1 0,1-1 0,-1 1 0,0 0 0,0 0 0,0 0 0,1 0 0,-1 0 0,0 1 0,0-1 0,1 0 0,-1 1 0,-3 1 0,2-1-264,-1 1-1,1 0 1,-1 1-1,1-1 0,0 1 1,0-1-1,0 1 1,0 0-1,0 0 0,1 0 1,-1 0-1,1 1 1,-3 5-1,3-5-441,0-1 1,1 1-1,0-1 0,-1 1 1,1 0-1,1 0 0,-1 0 0,0 6 1,1 3-3335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3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11392,'0'14'3036,"-1"35"5654,3-17-5953,-1-26-2729,1 0 0,0-1 0,0 1 1,1-1-1,-1 0 0,6 8 0,-7-12-6,0 0 0,0 1 1,1-1-1,-1 0 0,1 0 1,-1 0-1,1 0 0,-1 0 1,1 0-1,0 0 0,-1-1 1,1 1-1,0-1 0,0 1 1,-1-1-1,1 1 0,0-1 1,3 0-1,2 0-678,0 1 0,1-2 0,9 0 1,-11-1-1242,-1 1 0,0-1 0,6-2 1,-10 3 1727,6-2-4488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3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16 9728,'0'-16'14559,"-1"18"-14036,-4 10-270,1 1-1,0 0 1,1 1 0,-2 15 0,-1 59-312,6-42-965,10 86 0,-8-107-3260,0 28 0,-2-50 3679,0 14-3981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4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30 8192,'-3'0'14234,"57"0"-12306,97-1-21,0-13-1539,-125 8-322,-15 4-316,-1 0 1,19-2-1,-16 4-701,8-1-1883,-20 1 2370,1 0 1,-1 1-1,0-1 1,0 0-1,1 0 0,-1 0 1,0 1-1,0-1 1,0 1-1,0-1 0,0 1 1,2 0-1,1 5-4230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4 10112,'-4'-1'1566,"0"0"0,0 0 0,1 1 1,-1-1-1,-7 1 0,-1 0 1113,9 0-1623,4 0-103,48 0 199,68 1-208,-85 1-664,50 9 0,-79-11-255,0 0 0,0 1 0,-1 0 0,1-1 0,-1 1 0,1 0 0,-1 0 0,1 1 0,-1-1 0,1 0 0,-1 1 0,0 0 0,0-1 0,0 1 1,0 0-1,0 0 0,0 0 0,-1 0 0,1 1 0,-1-1 0,1 0 0,-1 1 0,0-1 0,0 1 0,0-1 0,0 1 0,0 0 0,-1-1 0,1 4 0,1 6-3,-1 0 0,-1 1 0,0-1-1,-4 21 1,1-12 9,-1-1 1,-8 22-1,-19 33-98,19-47 13,-12 38-1,23-63 42,0 0 0,1 0-1,-1 0 1,1 0 0,-1 0 0,1 0-1,0 1 1,0-1 0,1 0-1,-1 0 1,1 0 0,-1 0 0,1 0-1,0 0 1,0 0 0,0 0 0,3 4-1,-2-5 18,-1 1 0,1-1-1,0 0 1,1 0-1,-1 0 1,0 0-1,1 0 1,-1 0 0,1-1-1,-1 1 1,1-1-1,0 0 1,-1 0 0,1 0-1,0 0 1,0 0-1,0-1 1,5 1 0,18 1-113,43-2 0,-46-1-3367,-1 1-3737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3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8064,'0'0'7626,"6"15"-3370,4 16-3258,9 50 1,-8-28-825,30 107-100,-38-133-4116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6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10496,'7'0'9345,"1"0"-4702,-1-1-4486,-1 1-1,1-1 1,-1 0-1,0-1 1,9-2-1,36-20 479,-37 16-643,0 1 0,1 1 0,20-6 0,-25 9-242,0 2 0,0-1 0,0 1-1,0 1 1,15 0 0,-15 1-1035,0 0 1,0 1-1,11 4 0,19 3-7760,-19-5 4720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6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12544,'-4'2'9983,"8"-2"-9215,0 0-64,3 0-416,0 0-160,4 0-32,-1 0-128,5 4 0,-5 0-1184,1 5-448,0 1-1152,-1 5-447,-4-3-1889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7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11648,'0'8'5247,"3"-8"-2943,1 0-800,3-4-1152,0 0-128,7 2-160,-3-2-416,9 2-128,-2-2-992,11 4-384,-8 0-1375,11 0-577,-8 0 32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50 424 9728,'-11'-4'4849,"-9"-7"-1085,19 10-3561,0 1 0,0-1 1,0 0-1,0 1 0,0-1 1,0 1-1,0 0 0,0-1 1,0 1-1,0 0 0,-1-1 1,1 1-1,0 0 0,0 0 1,-1 0-1,1 0-102,1 1-81,1 0 1,-1 0-1,0 0 0,1 0 0,-1 0 0,1 0 0,-1 0 0,1 0 0,0 0 0,-1 0 0,1 0 0,1 0 0,6 11 141,-7-9-132,5 6 123,-1 1 0,7 21 0,33 119 787,-43-144-905,56 171 870,-52-164-789,1 1 0,12 19 1,-15-27-33,-1-1 0,1 0 0,1 0 0,-1-1 0,1 1 0,-1-1 0,1 0 0,8 4 1,-12-7-63,1 0 0,-1 0 0,1-1 0,-1 1 0,1 0 0,-1-1 1,1 1-1,0-1 0,-1 0 0,1 0 0,0 1 0,-1-1 0,1 0 1,2-1-1,-2 1-9,-1 0-1,0-1 1,0 1 0,0-1-1,0 1 1,0-1 0,1 0 0,-1 1-1,0-1 1,0 0 0,-1 0 0,1 0-1,0 0 1,0 0 0,1-1 0,0-2 8,1-1 1,-1 0 0,0 1 0,-1-1 0,1 0 0,-1 0 0,1-6 0,2-13-78,-2 0 0,0 0 0,-2 0 0,-3-27 1,-16-93-467,16 122 466,-18-100-252,-10-73-156,30 190 469,0 0-1,1 1 0,0-1 1,0 1-1,1-8 1,-1 11 43,1 0 1,-1-1-1,0 1 1,1 0 0,0 0-1,-1 0 1,1 0-1,-1 0 1,1 0 0,0 0-1,0 0 1,0 0-1,0 0 1,0 0 0,0 0-1,0 0 1,0 1-1,0-1 1,0 0-1,0 1 1,0-1 0,0 1-1,3-1 1,160-42 1725,-119 32-1541,104-10 8,-149 21-240,173-7 203,-136 7-177,200 0 252,-91 3 122,-47 0-144,169-6 378,4-13-84,33-15-268,-45 6-298,141 2 151,-370 21-104,13 3-215,4-1-1674,-18-5-4553,-19 3-58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8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6 7552,'-2'-6'14058,"1"6"-13604,-4 4 3693,-7 14-6170,11-15 3333,-107 194-747,74-133-753,15-22-503,-7 10-4363,29-63-917,1 1 1840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10112,'2'2'13642,"2"0"-14885,-2 0 1392,3 0 18,1 1 0,-1 0 0,0 0 0,-1 1 0,1-1 0,0 1 0,-1 0 0,0 0 0,5 6 0,5 13-133,-1 0-1,-2 0 1,13 33-1,-8-16-114,-2-3-466,3 6-2102,-14-35 810,1-1-1,0 1 1,7 8-1,-8-13-704,1-2-965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9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11008,'0'-2'11591,"3"-12"-11151,-2 12-382,0 0 0,0 1 0,0-1 0,1 1-1,-1-1 1,0 1 0,1-1 0,-1 1 0,1 0 0,-1-1-1,1 1 1,-1 0 0,1 0 0,0 0 0,0 1 0,-1-1 0,1 0-1,0 1 1,0-1 0,0 1 0,0-1 0,0 1 0,0 0-1,0 0 1,0 0 0,0 0 0,0 0 0,0 0 0,0 1-1,0-1 1,0 1 0,-1-1 0,1 1 0,0 0 0,0-1-1,0 1 1,-1 0 0,1 0 0,0 1 0,-1-1 0,1 0-1,-1 0 1,1 1 0,1 2 0,0-1 33,-1 0 0,0 0 0,0 0 0,0 0 0,0 1 0,0-1 0,-1 1 0,0-1 0,1 1 0,-1 0 0,-1 0 0,1-1 0,0 1 0,-1 0 0,0 0 0,0 4 0,0 1-82,-1-1 1,0 1 0,0 0 0,-1 0-1,-4 12 1,5-18-38,0 1 1,1 0-1,-1 0 0,1-1 0,0 1 0,0 5 1,0-5-8,0-4 34,0 1 1,0 0 0,0-1-1,0 1 1,1 0 0,-1 0-1,0-1 1,1 1 0,-1-1-1,0 1 1,1 0-1,-1-1 1,1 1 0,-1-1-1,1 1 1,-1-1 0,1 1-1,-1-1 1,1 1-1,-1-1 1,1 0 0,0 1-1,-1-1 1,1 0 0,0 1-1,-1-1 1,1 0 0,0 0-1,-1 0 1,1 1-1,1-1 1,3 0 1,1 1-1,0-1 1,6 0-1,-6 0-1,67 0-4753,-24 0-7665,-34 0 8121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0:59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42 10496,'-15'0'9093,"20"-4"-6107,-1 2-2829,0 1 0,0 1 0,0-1 0,0 1 0,0-1 0,0 1 0,1 0 0,4 1 0,3 0-71,19-1-187,42-1-1463,-64 0 94,0 0 1,0-1-1,0 0 1,-1-1-1,1 1 1,9-6-1,-1 0-3975,-2 1 1328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0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74 9216,'0'-1'642,"-1"-1"1,1 1-1,-1 0 1,1-1-1,-1 1 1,1-1-1,0 1 1,-1 0-1,1-2 1,1-15 2084,-1 17-2542,1-1 0,-1 0 0,0 0 0,0 0 0,0 0 0,0 0 0,0 0 0,0 0 0,-1 0 0,1 0 0,-1 1-1,1-1 1,-1 0 0,1 0 0,-1 0 0,0 1 0,0-1 0,-1-1 0,1 2-141,1 1 0,-1 0-1,1-1 1,-1 1 0,1-1 0,-1 1 0,1 0 0,-1 0-1,1-1 1,-1 1 0,1 0 0,-1 0 0,1 0-1,-1 0 1,0-1 0,1 1 0,-1 0 0,1 0 0,-1 0-1,1 0 1,-1 0 0,-1 1 0,1-1 6,0 1-1,-1-1 1,1 1 0,-1 0 0,1-1 0,0 1-1,0 0 1,0 0 0,-2 1 0,-1 2 43,1 0 1,-1 0-1,1 0 1,-5 8-1,2 1-90,0 0-1,0 0 1,2 1 0,0-1-1,0 1 1,1 0-1,1 0 1,-1 16-1,1 6 105,2 0-1,5 38 0,-4-64-68,1 0-1,-1-1 1,2 1 0,-1 0 0,2-1 0,-1 1 0,9 14 0,-10-20 24,1 0-1,-1 0 0,1 0 1,1 0-1,-1 0 0,0-1 1,1 1-1,0-1 0,0 0 1,0 0-1,0 0 0,0-1 1,1 0-1,-1 0 0,1 0 1,-1 0-1,6 1 1,0-1 65,1-1 0,-1 0 0,0 0 0,0-1 0,14-1 0,-19 0-91,-1 0-1,0 0 1,0 0-1,0 0 1,0-1 0,0 0-1,0 0 1,0 0-1,-1 0 1,1 0 0,-1-1-1,1 0 1,-1 1-1,4-6 1,-3 3 20,0 0 0,0 0 1,-1 0-1,1-1 0,-1 1 0,-1-1 1,1 0-1,3-12 0,-6 16-45,1-1 1,-1 1-1,1-1 0,-1 1 0,0-1 1,0 1-1,0-1 0,-1 1 0,1-1 1,0 1-1,-1-1 0,0 1 0,1-1 1,-1 1-1,0 0 0,0 0 1,0-1-1,-1 1 0,1 0 0,0 0 1,-1 0-1,0 0 0,1 0 0,-1 0 1,0 1-1,0-1 0,0 1 0,0-1 1,0 1-1,0 0 0,-1-1 0,-3 0 1,1 0-38,0 0 0,0 0 0,-1 1 0,1-1 0,0 1 1,-1 1-1,1-1 0,-1 1 0,1 0 0,-1 0 0,1 1 1,-1-1-1,1 1 0,-6 2 0,5-1-183,1 1-1,-1-1 1,1 1 0,0 0-1,0 1 1,0-1 0,1 1-1,-1 0 1,1 0-1,-6 8 1,7-9-111,1-1-1,0 1 1,0 0 0,1 0 0,-1 0-1,0 1 1,1-1 0,0 0-1,0 0 1,0 1 0,0-1-1,0 1 1,1-1 0,0 1 0,-1-1-1,1 1 1,0-1 0,1 1-1,0 3 1,-1-6 64,0 0 1,1 1-1,-1-1 0,1 0 1,-1 0-1,1 0 0,-1 0 0,1 0 1,0 0-1,-1 0 0,1 0 1,0 0-1,0 0 0,0 0 0,-1-1 1,1 1-1,0 0 0,2 0 1,8 6-3905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0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13 10368,'-1'-1'549,"1"0"0,-1 0-1,1 0 1,-1 1 0,0-1 0,1 0 0,-1 0 0,0 1 0,0-1 0,0 0 0,1 1 0,-1-1 0,0 1 0,0-1 0,0 1 0,0 0 0,-2-1 0,2 1-447,0 0 0,0 0 1,1 0-1,-1 0 1,0 0-1,0 0 1,0 0-1,0 1 1,0-1-1,0 0 1,0 0-1,0 1 1,0-1-1,0 1 1,0-1-1,1 1 1,-1-1-1,0 1 0,-1 1 1,-1 1-84,0 1 0,1-1 0,-1 1 0,1 0-1,-1 0 1,1 0 0,0 0 0,1 0 0,-1 1 0,1-1 0,0 0 0,-1 7 0,0 5 27,0-1 0,1 19 0,1-18-22,1 1-1,1-1 1,0 1-1,5 16 1,-5-26 99,1 1 1,-1-1 0,1 1-1,1-1 1,-1 0-1,1 0 1,1 0 0,-1-1-1,1 0 1,7 8-1,-11-12-64,0-1 0,1 0-1,-1-1 1,0 1 0,0 0-1,1 0 1,-1 0 0,0-1-1,1 1 1,-1-1 0,1 1-1,-1-1 1,1 0 0,-1 1 0,1-1-1,-1 0 1,1 0 0,1 0-1,-1 0 24,1-1-1,-1 1 0,1-1 0,-1 0 1,0 0-1,1 0 0,-1 0 1,0 0-1,0 0 0,3-2 0,0-2 45,0 1 0,1-1 0,-1 0 0,-1-1 0,1 1 0,5-11 0,-4 6-58,0 1 0,-1-1 0,0-1 0,-1 1 0,-1-1 0,5-17 0,-7 23-41,-1-1 0,1 1 0,-1-1 0,0 1 0,-1-1 0,1 1-1,-1 0 1,0-1 0,0 1 0,-1 0 0,0 0 0,0 0 0,0 0 0,0 0 0,-5-7-1,1 3-75,0 1-1,-1 0 0,1 0 0,-1 1 1,-1-1-1,-16-11 0,19 16-631,0 0 0,-1 0-1,0 0 1,-6-2 0,8 4-1062,12 8-4956,5-2 3125,1-1-612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24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10624,'4'-1'7356,"5"5"-4091,13 7-1964,-19-9-616,144 90 1520,-84-51-2234,-21-10-724,-30-22-848,0 1 0,1-2 0,15 8 0,-7-7-3529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1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5 9856,'7'-4'8613,"-7"7"-6616,0 1-1125,0 3-274,-1 0 0,0 0 0,0 0 0,-1 0 1,-4 11-1,-17 36 103,11-27-490,-26 53 46,5-8-791,-1-4-4469,33-58 1786,1-10 3130,0 0 1,0 0-1,0 0 1,0 0 0,0 0-1,0 0 1,0 0-1,0 0 1,0 0 0,0 1-1,0-1 1,0 0-1,0 0 1,0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1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11008,'0'-7'9717,"15"15"-5717,-10-3-3858,1 0 1,0 0 0,-1 1 0,0 0 0,0 0-1,-1 0 1,1 0 0,4 13 0,3 7-167,9 28 0,-3-4-520,-6-19-414,8 18-1748,-16-40 710,1 1-1,11 16 1,-5-13-2697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2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9728,'2'-16'4108,"0"5"2117,-2 12-6138,0-1 0,1 0-1,-1 1 1,0-1 0,1 0-1,-1 1 1,0-1 0,0 1-1,1-1 1,-1 0-1,0 1 1,0-1 0,0 1-1,0-1 1,0 0 0,0 1-1,1-1 1,-1 1-1,0-1 1,0 1 0,0 0-1,8 30 105,-3-17-113,3 22 0,2 46-99,11 69-822,-18-141 341,4 24-1786,-5-11-2500,-2-17 516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3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0 244 9984,'4'6'4512,"14"3"-3232,-18-7 31,14 2-319,-3 0 64,14-2-544,-4 2-128,10-1-256,-6-3-96,4 0 0,-4 0-256,0 0 0,-5 0-1024,-2 0-384,0 0-2847,3 0-1857,-3 0 2720</inkml:trace>
  <inkml:trace contextRef="#ctx0" brushRef="#br0" timeOffset="1">400 1 11264,'0'0'3674,"0"4"278,1 68-722,9 98-2940,-6-137-427,5 38-1895,3 0-3457,-11-69 5043,-1 1-888,1 0 0,-1-1 1,1 1-1,0 0 0,2 4 1,1-1-2475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3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10 8960,'0'0'375,"0"-1"0,0 1 0,0 0 0,0-1 0,-1 1 0,1-1 0,0 1 1,0-1-1,0 1 0,0 0 0,-3-4 3751,3 4-3751,-1-1 0,1 1 0,0 0 1,-2-1-1,-3 2 3323,0 6-3477,0 8-198,1-1 0,0 1 0,1 0 0,1 0 0,0 0-1,1 20 1,1-23-24,1-1 1,1 0-1,0 1 0,0-1 0,1 0 0,0 0 0,1 0 0,10 17 0,-8-16 15,1 0 1,1 0-1,0 0 0,1-2 0,0 1 0,18 16 0,-26-26 39,0 0-1,1 0 1,-1 0 0,0 0 0,1 0-1,-1 0 1,1-1 0,-1 1 0,1 0-1,-1-1 1,1 1 0,-1-1-1,1 1 1,0-1 0,-1 0 0,1 0-1,0 0 1,-1 0 0,1 0 0,0 0-1,-1 0 1,1 0 0,0-1-1,2 0 1,-1-1 10,-1 1 0,0 0 0,0-1 0,0 1 0,0-1 0,0 0 0,-1 0 0,1 1 0,0-1 0,-1 0 0,1-1 0,-1 1 0,0 0 0,0 0 0,0 0 0,1-3 0,-1 2-55,0 1 0,0 0 1,0-1-1,-1 1 0,1 0 0,-1-1 0,1 1 0,-1-1 0,0 1 0,0-1 1,0 1-1,0 0 0,0-1 0,-1 1 0,1-1 0,-1 1 0,0 0 0,0-1 1,1 1-1,-3-3 0,1 2-26,-1 0-1,0 0 1,1 0 0,-1 1-1,0 0 1,0-1 0,0 1-1,-1 0 1,1 0 0,0 1-1,-1-1 1,1 1 0,-1 0-1,1-1 1,-1 2 0,-5-2-1,3 1-328,0 1-1,1 0 1,-1 0-1,-7 1 1,7-1-678,1 2 0,-1-1 0,0 0 1,-5 4-1,10-5 896,-3 2-1422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4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86 11392,'0'-3'1084,"-1"0"1,1 0-1,0-1 1,-1 1-1,0 0 1,-2-6-1,3 8-969,0 1-1,0 0 1,-1-1 0,1 1-1,0-1 1,0 1 0,-1-1-1,1 1 1,0 0 0,-1-1-1,1 1 1,-1 0 0,1-1-1,0 1 1,-1 0 0,1 0-1,-1-1 1,1 1 0,0 0-1,-1 0 1,0 0-1,0 0-106,0 0 0,1 0 0,-1 0 0,0 0 0,1 1 0,-1-1 0,0 0 0,1 0 0,-1 1-1,0-1 1,1 1 0,-1-1 0,1 1 0,-1-1 0,0 1 0,1-1 0,-1 1 0,1-1-1,-1 2 1,-6 7 102,1 0 0,-1 1-1,2-1 1,0 1 0,0 1 0,-3 10-1,7-20-102,-1 3-33,1 0 0,0 1 0,-1-1 0,1 7 0,0-11 21,1 1-1,0 0 1,0-1 0,0 1 0,0-1 0,0 1-1,0 0 1,0-1 0,0 1 0,1-1 0,-1 1-1,0 0 1,0-1 0,0 1 0,1-1 0,-1 1 0,0-1-1,0 1 1,1-1 0,-1 1 0,1-1 0,-1 1-1,0-1 1,1 1 0,-1-1 0,1 0 0,-1 1-1,1-1 1,-1 0 0,1 1 0,-1-1 0,1 0 0,0 0-1,-1 1 1,1-1 0,-1 0 0,1 0 0,0 0-1,-1 0 1,1 0 0,-1 0 0,2 0 0,12 0 21,0 1 0,0 1 0,0 0 0,0 1 0,0 0 0,-1 1 0,1 1 0,-1 0 0,22 12 0,-30-14 195,0 0 0,0 0 1,0 0-1,-1 1 0,1 0 1,-1 0-1,8 9 0,-12-12-155,1 0 0,-1 0-1,0 0 1,1 0 0,-1 0-1,0 0 1,0 0 0,0 1 0,0-1-1,0 0 1,0 0 0,0 0-1,0 0 1,0 1 0,-1-1-1,1 0 1,0 0 0,-1 0 0,1 0-1,-1 0 1,1 0 0,-1 0-1,1 0 1,-1 0 0,0 0-1,0 0 1,1 0 0,-3 0 0,-2 4 53,0 0 0,-1 0 0,-8 4 0,8-4-75,-11 6 36,-1 0 1,0-1 0,-22 8-1,31-16-233,5-5-183,4 2 293,0-1 0,0 1 0,0-1 0,0 1 0,0-1 0,1 1 0,-1 0 0,1-3 0,0 2 79,3-9-22,0 0 1,1 0-1,0 1 0,14-20 1,-11 18 35,13-26 0,-16 26-23,-1-1 1,0 1-1,0-1 1,-2 0-1,1 0 1,-2 0 0,1-15-1,-2 22-43,0 0-1,-1 0 1,1 0-1,-1 0 1,0 0-1,-1 0 1,0 0-1,0 1 1,0-1-1,0 1 1,-1-1-1,0 1 1,0 0-1,-1 0 1,1 0 0,-1 0-1,-6-5 1,9 9-35,0 0 1,0 0-1,0 0 1,0 0-1,0 1 1,0-1-1,0 0 1,0 1-1,0-1 1,0 1-1,0-1 1,-1 1-1,1 0 1,0 0-1,0-1 1,0 1-1,-1 0 1,1 0-1,0 0 1,0 0-1,-1 0 1,1 0-1,0 1 1,0-1-1,0 0 1,-1 1-1,1-1 1,0 0-1,-1 2 1,0-1-241,1 0-1,0 0 1,0 0 0,-1 0 0,1 0-1,0 1 1,0-1 0,0 0 0,0 1-1,1-1 1,-1 1 0,0-1 0,1 1-1,-1-1 1,1 1 0,-1-1-1,1 1 1,0-1 0,-1 1 0,1 0-1,0 1 1,0 7-4461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4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11520,'-5'2'9238,"2"3"-6025,1 10-4343,2-9 1974,-5 24-691,0 6 439,0 43 1,5-78-569,0 0 1,0 1-1,0-1 0,0 0 0,0 1 0,0-1 0,0 1 1,1-1-1,-1 0 0,1 0 0,-1 1 0,1-1 1,-1 0-1,1 0 0,0 1 0,0-1 0,0 0 0,-1 0 1,1 0-1,0 0 0,0 0 0,0 0 0,1 0 0,-1-1 1,0 1-1,0 0 0,0-1 0,1 1 0,0 0 1,4 0-56,0 1 0,-1-1 0,1-1 0,0 1 1,10-2-1,-9 1-387,-4 0-376,-1 0 0,1-1-1,-1 1 1,0-1 0,1 0 0,-1 1 0,4-3 0,0 0-2090,1 1-2017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5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13184,'-5'4'10420,"5"-3"-9924,-4 9 1592,0 9-2762,-1 200 831,6-135-2229,-1-62 160,0 25-6698,0-41 4653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06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22 7552,'-4'-1'6947,"4"1"-6835,-8 6 2410,2-1 3384,7 1-3346,2-5-2336,-1-1 1,1 1-1,-1-1 0,1 0 0,0 0 1,-1 0-1,1 0 0,2-1 0,9 1 409,319-7 1799,-256 5-2115,85-6 176,-25-13-967,-125 20-1136,18 1 1,-11 1-2031,-18-1 3304,-1 0-1,1 0 1,0 0-1,0 0 1,-1 0-1,1 1 1,0-1-1,0 0 1,-1 1-1,1-1 1,0 0-1,-1 1 1,1-1-1,1 2 1,4 2-4686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17.28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 1019 9472,'-36'-7'12223,"37"5"-12159,0 1-1,0 0 0,0 1 1,0-1-1,0 0 0,0 0 1,1 0-1,-1 1 0,0-1 0,0 0 1,1 1-1,-1 0 0,0-1 1,1 1-1,-1 0 0,3-1 1,1 0 171,54-23 1392,15-4-763,171-43 955,-200 58-1611,-1-2 0,0-2 0,48-27 0,119-77 151,-162 90-319,-16 13 42,0 1 0,57-20 0,73-13 90,-98 32-23,-1-2 0,72-35-1,-125 50-130,36-18 104,88-31 0,-35 28-68,102-12-1,84-21-70,-31 7 141,-105 25 30,-114 18-108,0-2 0,49-21 0,-79 29-41,-1 0 0,1-1-1,-1 1 1,1-1 0,6-7-1,-8 7-2,1 0 0,1 0-1,-1 0 1,0 0-1,9-4 1,5-5 117,-2 1-1560,-16 11 1310,1 1 0,0-1 0,2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45.67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194 2082 9088,'0'1'6422,"6"3"-4850,46-3 2282,-22 0-2765,0-1-1,41-5 1,-42-1-279,34-13-1,-8 3-167,246-54 547,-184 43-794,24-7-33,-107 24-357,-1-1 1,35-17 0,42-33 340,-65 42-267,1 2-1,51-12 1,53-19 5,-99 27-49,1 3 0,1 2-1,93-15 1,-123 26-92,0-1 0,37-14 0,-32 9 150,-9 4 2,40-11 0,-16 7-91,64-26 0,-65 21 255,-31 12-238,0-1 1,17-12 0,16-6-119,-29 15 137,0 0-1,0-1 1,-1-1 0,16-13 0,-1 0-111,-23 20 71,0-1 0,1 1 0,7-3-1,10-5-9,-2 0 78,2 1 0,46-14 0,13-3 85,-62 21-172,-18 6 8,0-1 1,0 1 0,0-1 0,0 0 0,1 0 0,2-3 0,31-9 111,-22 1-128,-14 12 102,5-11 176,-6 8-236,1-1 0,-1 0 0,1 1 0,-1-1 0,0 0 0,-1 1 0,1-1 0,-1 0 0,1 1 0,-3-6 0,-5-20-49,-7-44-1,0-2 3,8 44 37,-3-9 6,-1 1-1,-28-66 1,17 58 34,-28-84 1,36 82-37,-3 1 0,-1 0 1,-48-86-1,58 118-21,0 0 0,2-1 0,0 0 0,1 0 0,-6-31 0,2 5 15,4 19 31,5 19-30,-1 0 1,1 1-1,-1-1 0,-1 0 1,1 1-1,-1-1 1,-2-4-1,2 2 34,2 6-34,0 0 1,0 1-1,0-1 0,0 0 1,-1 1-1,1-1 0,0 1 0,0-1 1,-1 0-1,1 1 0,0-1 1,-1 1-1,1-1 0,0 1 0,-1-1 1,1 1-1,-1-1 0,1 1 1,-1-1-1,0 0 0,-1 0-6,0-1 0,0 1 0,0-1 1,0 0-1,0 0 0,0 0 0,-1-2 0,2 2 1,0 0 0,0 1 0,0-1 0,0 1 0,0 0 0,0-1 0,-1 1 0,1 0 0,-1 0-1,1 0 1,-1 0 0,1 0 0,-1 0 0,0 0 0,1 0 0,-1 1 0,0-1 0,0 1 0,1-1 0,-4 0 0,-14 2 25,-1 0 0,1 1 0,0 1 0,0 1 0,0 0 0,1 1 0,-1 2 0,1 0 0,1 0 0,-1 2 0,-29 19 0,12-2-63,1 2 0,-52 54-1,76-73 38,1 0-1,-2-1 1,1 0-1,-1-1 1,0 0-1,0-1 1,-20 8-1,-89 25-2,76-27 25,32-7-12,0 0 0,0 1 0,1 0 0,-1 0 0,2 2 0,-1-1 0,1 1 0,-15 15 0,-8 5-75,7-8 105,-2-2-1,-33 17 1,21-14-113,-161 95 213,178-103-98,1-2 1,-49 17-1,-49 6 45,-14 5-40,103-26-85,-40 22 1,9-3 161,-25 11-229,-95 63 0,101-45 107,64-49 12,0 0-1,0-1 1,-1-1-1,-30 13 1,9-8 20,-51 13 1,80-25-32,-7 0 11,1 2 0,-1 0 0,1 0 0,1 2 0,-1 0 0,-24 15 0,1-2-182,18-17 223,17-3-42,3 0-70,0 2 11,0 0 17,0 0-1,1 0 0,-1 0 0,1 0 1,-1 0-1,1 3 0,-1-4 30,1 9-32,0 0-1,0 0 1,1 0 0,1 0-1,-1-1 1,1 1 0,4 10-1,-2-7 22,42 169-131,-22-102 80,5-1 0,52 103 0,-67-154 78,1 0 1,20 26-1,-31-48-26,-4-5-4,1-1 0,-1 1-1,1 0 1,-1 0 0,1-1 0,-1 1 0,1-1 0,-1 1 0,1 0-1,0-1 1,-1 1 0,1-1 0,0 1 0,-1-1 0,1 0 0,0 1-1,0-1 1,-1 0 0,1 1 0,0-1 0,0 0 0,0 0 0,0 0-1,-1 0 1,1 0 0,0 0 0,0 0 0,1 0 0,-2-20 48,-8-32-71,-2 0 0,-18-51-1,9 41 7,-36-143-126,31 34-518,23 169 639,1 0 0,0 0 0,0 0-1,0-1 1,0 1 0,1 0 0,-1 0 0,1 0-1,0-3 1,-1 5 34,0 0-1,0 0 1,1-1-1,-1 1 1,0 0-1,0 0 1,0 0-1,0 0 1,0 0-1,0-1 1,1 1-1,-1 0 1,0 0-1,0 0 1,0 0 0,0 0-1,1 0 1,-1 0-1,0 0 1,0 0-1,0 0 1,0 0-1,1-1 1,-1 1-1,0 0 1,0 0-1,0 0 1,1 0-1,-1 1 1,0-1-1,0 0 1,0 0-1,0 0 1,1 0 0,9 9-29,46 78-9,-13-19-44,-18-33 95,-3 2 0,24 49 0,-14-3-25,11 25 4,-34-91 11,0 1 0,0-2 0,23 30 0,-30-44-4,1 1 0,-1 0 0,1-1 0,0 1 0,0-1 0,5 3 0,-7-4 6,-1-1 0,1 0 0,0 1 0,-1-1 0,1 0 0,-1 0 0,1 0 0,-1 1 0,1-1 0,0 0 0,-1 0 0,1 0 0,-1 0-1,1 0 1,0 0 0,-1 0 0,1 0 0,-1 0 0,1-1 0,0 1 0,-1 0 0,1 0 0,-1 0 0,1-1 0,-1 1 0,1 0-1,-1 0 1,1-1 0,-1 1 0,1-1 0,-1 1 0,1 0 0,-1-1 0,0 1 0,1-1 0,-1 1 0,0-1 0,1 1 0,-1-1 0,0 0-1,1 1 1,-1-1 0,0 1 0,0-1 0,0 1 0,0-1 0,0 0 0,0 0 0,4-16 133,-2 0 1,0 0 0,-1 0-1,-1-22 1,-12-71 226,-3 5-219,-28-157-44,42 259-99,-11-50 34,10 48-5,0 0 0,0 1 0,0-1 0,0 0 0,-1 1 0,1-1 0,-8-7 0,10 12-28,0-1 0,0 1-1,-1 0 1,1-1 0,0 1-1,-1 0 1,1-1 0,0 1-1,-1 0 1,1-1 0,0 1-1,-1 0 1,1 0 0,-1-1-1,1 1 1,-1 0 0,1 0-1,0 0 1,-1 0 0,1 0-1,-1 0 1,1 0 0,-1 0-1,1 0 1,-1 0 0,1 0-1,-1 0 1,1 0 0,-1 0-1,0 1-2,1-1 1,-1 1-1,1-1 0,-1 1 1,1-1-1,-1 1 0,1 0 1,-1-1-1,1 1 0,0 0 1,-1 0-1,1-1 0,0 1 1,0 0-1,-1 1 0,0 3-14,1 1 0,-1 0-1,1 9 1,5 50 32,3 0 0,3 0 0,2-1-1,27 75 1,-36-125-49,1-1-1,0 0 0,1 0 1,1 0-1,0-1 0,0 0 1,15 17-1,-21-28 30,0 1 0,1-1 0,-1 1 1,0-1-1,1 0 0,-1 0 0,1 1 0,0-1 0,-1 0 0,1 0 0,0 0 1,0-1-1,-1 1 0,1 0 0,0-1 0,0 1 0,0-1 0,0 0 0,0 1 0,0-1 1,0 0-1,0 0 0,0 0 0,0-1 0,0 1 0,0 0 0,0-1 0,0 1 1,-1-1-1,1 0 0,0 0 0,0 0 0,0 1 0,-1-2 0,1 1 0,0 0 1,-1 0-1,3-3 0,4-4 14,-1 0 1,0 0-1,-1-1 1,0 0-1,8-15 1,-5 5 39,0 0 1,-1 0-1,-2-1 0,0 0 1,5-31-1,-4 1 123,1-53 0,-7 64-79,-5-61 1,1 82-165,1 0 0,-2 0-1,-1 1 1,0 0 0,-12-29 0,14 41 110,0 0 0,0 0-1,0 0 1,-1 0 0,0 1 0,0-1 0,0 1 0,0 0 0,0 0 0,-1 1 0,0-1-1,0 1 1,0 0 0,0 0 0,0 1 0,-1-1 0,-8-1 0,10 3-37,1 0-1,-1 0 1,0 1 0,1 0 0,-1 0-1,0 0 1,0 0 0,1 0 0,-1 1 0,0 0-1,0 0 1,1 0 0,-1 0 0,1 0 0,-1 1-1,1 0 1,0-1 0,-1 1 0,1 0 0,0 1-1,0-1 1,1 0 0,-1 1 0,0 0 0,1 0-1,-1 0 1,1 0 0,-3 4 0,0 3-24,0 0 1,1 0-1,0 0 1,0 1-1,1-1 1,0 1-1,-1 17 1,-3 79 8,7-103 11,2 150-44,0-131 29,1 0 1,1 0 0,1 0-1,13 35 1,-15-51 0,0 1 0,0-1 0,1 1 0,0-1 0,1 0 0,0-1 0,0 1 0,0-1 0,1 0 0,0 0 0,7 5 0,-9-8 7,0-1 0,0 1 0,0-1 1,1 0-1,-1-1 0,0 1 0,1-1 0,-1 0 0,1 0 0,0 0 0,-1 0 0,1-1 1,0 0-1,-1 0 0,1 0 0,0-1 0,-1 1 0,1-1 0,-1 0 0,9-3 0,-3 0 20,-1 0 1,0 0-1,0-1 0,0 0 0,0-1 0,-1 0 0,0 0 0,0-1 0,0 0 0,-1 0 0,11-16 0,-9 11 43,-1-1 0,-1-1 0,0 1 0,0-1 0,-2 0 1,0-1-1,5-20 0,1-15 92,-2 0 1,-2 0 0,-3-1-1,-1 0 1,-9-95 0,5 139-147,0 0 1,0-1-1,-1 1 1,0 0-1,-1 0 1,0 1-1,0-1 1,0 0-1,0 1 1,-8-10-1,8 12 8,0 1 0,0 0 0,0 1 0,0-1-1,0 0 1,-1 1 0,1 0 0,-1 0 0,0 0 0,0 0 0,1 1 0,-1-1-1,0 1 1,0 0 0,0 0 0,-1 0 0,1 1 0,0-1 0,0 1 0,-5 0-1,2 1-7,0 0-1,-1 0 0,1 0 1,0 1-1,-1 0 0,1 0 1,0 1-1,1 0 0,-1 0 1,0 1-1,1 0 0,0 0 1,0 0-1,0 1 0,-6 5 1,6-3-13,0 0-1,1 0 1,-1 0 0,1 1 0,1-1 0,-1 1 0,1 1 0,1-1 0,-1 0-1,2 1 1,-1 0 0,-2 13 0,1 15 8,1 0 0,2 41 0,12 77 20,-9-127-27,3-1 0,13 50 0,-16-69 2,1 1 0,1-1 0,-1 1 0,1-1 0,1 0 0,0 0 0,0-1 0,0 0 0,1 0 1,0 0-1,0 0 0,11 7 0,-14-11-1,0-1 0,0-1 0,1 1 1,-1 0-1,0-1 0,1 0 0,-1 1 1,1-1-1,0-1 0,-1 1 0,1-1 1,0 1-1,-1-1 0,1 0 0,0 0 1,-1-1-1,1 1 0,0-1 0,-1 1 1,1-1-1,0-1 0,-1 1 0,0 0 1,1-1-1,-1 1 0,6-5 0,5-4-5,-1 0 0,0-1-1,-1-1 1,17-19 0,-27 29 20,14-18 53,0 0 1,-1-1-1,-1-1 1,14-30-1,34-95 256,-52 118-252,6-8 61,-8 20-71,-1 0 1,-1 0-1,-1 0 0,6-34 1,-11 50-30,0 0 0,0 0 0,0 0 0,0-1-1,0 1 1,0 0 0,0 0 0,-1 0 0,1-1 0,0 1 0,-1 0 0,1 0 0,-1 0 0,1 0 0,-1 0 0,0 0 0,1 0 0,-1 0 0,0 0 0,0 0 0,-1-1 0,-1 0-1,0 0 1,1 1-1,-1-1 1,0 1-1,0 0 1,1 0 0,-1 0-1,-5-1 1,-2 0-11,0 1 1,0 0 0,0 1 0,-15 1 0,7 2-54,1 0 1,0 1 0,0 0-1,0 2 1,1 0 0,0 1-1,0 0 1,0 1 0,1 1-1,0 1 1,-23 19 0,23-14 10,1 1-1,0 0 1,1 1 0,0 0 0,2 1 0,0 0 0,1 1 0,0 0 0,2 1 0,1 0-1,-9 34 1,15-49 21,0 0 0,0 0-1,1 0 1,0 0 0,0 0 0,0 0-1,0 0 1,1 0 0,0 0-1,0 0 1,0 0 0,1 0-1,0 0 1,4 8 0,-3-9 0,0 1 1,1-1-1,-1 1 1,1-1 0,0 0-1,0 0 1,1-1-1,-1 1 1,1-1-1,0 0 1,0 0-1,9 3 1,-5-3 4,-1 0 0,1 0 1,0-1-1,0-1 0,0 1 0,0-1 1,0-1-1,1 0 0,-1 0 0,0-1 0,11-1 1,8-4-18,0-1 0,34-14 0,-42 13 6,-1-1 0,0 0-1,0-2 1,-1 0-1,-1-1 1,0 0-1,0-2 1,-2 0-1,0-1 1,0 0-1,16-23 1,30-42 51,32-40-4,-65 88 19,48-45-1,-15 27 330,-83 65-282,11-9-83,0 2 0,1-1-1,0 2 1,-17 17-1,5 3-102,1 1 0,-32 65 0,13-23 4,5-14 62,-57 109-135,91-166 150,0-1 0,1 1-1,-1 0 1,1 1 0,0-1 0,-1 0 0,1 0-1,0 0 1,0 0 0,0 0 0,-1 0 0,1 0-1,0 0 1,0 0 0,1 1 0,-1-1-1,0 0 1,1 2 0,-1-3 2,1 1 0,-1 0 0,1-1-1,-1 1 1,1-1 0,-1 1 0,1-1 0,0 1-1,-1-1 1,1 1 0,0-1 0,-1 0 0,1 1 0,0-1-1,0 0 1,-1 0 0,1 0 0,0 1 0,0-1-1,0 0 1,4 0-11,0 0-1,0 0 0,0-1 1,0 1-1,-1-1 1,1 0-1,5-3 0,4-1 11,0-1 0,-1 0 0,1-2 0,-2 1 0,1-2 0,13-10 0,64-66-12,-62 57 18,296-255 48,-248 219 2,3-1 602,-77 63-386,-4 1-72,-10 3 24,-17 8-114,11 2-146,0 0-1,1 1 0,0 0 0,-25 27 1,25-23-11,1 1 0,0 1 0,1 1 1,-18 32-1,25-37 29,0 0 1,1 0 0,1 1-1,1 0 1,0 0 0,1 0-1,-3 27 1,6-40 20,1 0 0,-1 0 0,1 0 0,0 0 0,0 0 0,1 0 0,-1 0 0,1 0 0,-1 0 0,1 0 0,0 0 0,0 0 0,0 0 0,0 0 0,1 0 0,-1 0 0,1-1 0,0 1 0,0-1 0,0 1 0,0-1 0,0 0 0,0 0 0,1 0 0,-1 0 0,1 0 0,-1 0 0,1-1 0,0 1 0,0-1 0,4 2 0,-3-2-5,0 0 1,1 0 0,-1 0-1,0 0 1,0-1 0,0 0-1,0 0 1,1 0 0,-1 0 0,0 0-1,0-1 1,0 0 0,0 0-1,0 0 1,0-1 0,0 1-1,0-1 1,0 0 0,0 0-1,-1 0 1,5-4 0,5-4-18,-1-1 0,-1-1 0,0 1 0,11-17 0,-11 15 19,35-44-9,38-46 44,-65 77-6,-1-2 1,15-30 0,101-226-55,-132 278 32,5-8 139,-3 13-20,-2 9 17,-1 10-138,-1 1 0,-1-1 0,-4 19 0,1 4-48,2-18 53,-1 18-29,1 0 0,6 76 0,-3-113 21,-1 0 1,1 0-1,0-1 0,0 1 1,1 0-1,-1-1 1,1 1-1,2 3 0,-4-6 0,1-1 0,-1 1 0,1 0 0,-1-1 0,1 1 1,0-1-1,-1 1 0,1 0 0,0-1 0,-1 1 0,1-1 0,0 0 0,0 1 0,0-1 0,-1 0 0,1 1 0,0-1 0,0 0 0,0 0 0,0 0 0,0 0 0,0 1 0,-1-1 0,1-1 0,0 1 0,0 0 0,0 0 1,0 0-1,0 0 0,-1-1 0,1 1 0,0 0 0,0-1 0,0 1 0,-1 0 0,1-1 0,0 1 0,0-1 0,0-1 0,8-4-3,-1-1 0,-1 0 0,1 0 0,-1-1 0,-1 0 0,0-1 0,7-10 0,32-69-43,-26 47 59,11-16-15,3 2 0,62-82 0,-89 129-28,3-4 265,-7 15-94,-3 9-78,-5 24-66,3-1-1,0 1 1,3 0-1,6 60 1,-3-70-10,8 30-1,-10-49 9,1 0 0,0-1 0,0 1-1,1-1 1,0 0 0,0 0 0,1 0 0,0 0-1,8 9 1,-12-14 5,0-1 0,1 1-1,-1-1 1,1 1 0,-1-1 0,1 0-1,-1 1 1,1-1 0,-1 0 0,1 1-1,-1-1 1,1 0 0,0 0-1,-1 1 1,1-1 0,-1 0 0,1 0-1,0 0 1,-1 0 0,1 0 0,-1 0-1,1 0 1,0 0 0,-1 0 0,1 0-1,-1 0 1,1-1 0,0 1 0,-1 0-1,1 0 1,-1 0 0,1-1 0,-1 1-1,1 0 1,-1-1 0,1 1 0,-1-1-1,1 1 1,-1 0 0,1-1 0,-1 1-1,0-1 1,1 1 0,0-2 0,1-2-3,0 1 0,0-1 0,0 0 1,0-1-1,1-4 0,24-109 38,-11 41-33,-6 33-22,-4 17 117,0 0 0,19-47 0,-22 73 6,0 6-54,1 8-53,13 128-130,-7-35 219,-10-105-76,6 28 9,-6-27-20,0-1 1,1 1-1,-1-1 1,1 0-1,-1 1 0,1-1 1,-1 0-1,1 0 0,0 1 1,0-1-1,-1 0 1,1 0-1,0 0 0,0 0 1,0 0-1,2 1 0,-3-2 7,1 1-1,0-1 0,-1 0 0,1 0 0,-1 0 0,1 0 1,-1 0-1,1 0 0,0 0 0,-1 0 0,1 0 0,-1 0 0,1-1 1,0 1-1,-1 0 0,1 0 0,-1-1 0,1 1 0,-1 0 1,1 0-1,-1-1 0,1 1 0,-1 0 0,0-1 0,1 1 1,-1-1-1,1 0 0,9-15-66,-2-6 20,0-1 1,8-46 0,-1 1 169,-9 46-76,18-56 76,-23 80-101,0 0-1,0 0 0,0 0 1,-1 0-1,1 0 0,-1 0 1,1 0-1,-1 3 0,2 29 25,-1 0-1,-8 59 0,-22 67-170,28-157 129,-2 13-84,3-12 4,1-5-12,1-4 90,0 0 0,-1 0-1,0 0 1,0 0 0,0 0-1,0 0 1,-1 0 0,0-6 0,1-9-29,22-352 65,-22 349-13,0 6 9,0 0 1,-4-29-1,3 46-34,0 0 1,0 0 0,0 0-1,0 0 1,0 0 0,0 0-1,0 0 1,0-1 0,0 1-1,0 0 1,0 0 0,0 0-1,0 0 1,0 0 0,0 0-1,0 0 1,0 0 0,0-1-1,0 1 1,0 0-1,0 0 1,0 0 0,0 0-1,0 0 1,-1 0 0,1 0-1,0 0 1,0 0 0,0 0-1,0-1 1,0 1 0,0 0-1,0 0 1,0 0 0,0 0-1,-1 0 1,1 0 0,0 0-1,0 0 1,0 0 0,0 0-1,0 0 1,0 0 0,0 0-1,-1 0 1,1 0-1,0 0 1,0 0 0,0 0-1,0 0 1,-6 6-8,-3 11-41,-16 36 23,10-25 72,-10 32 1,-17 80 9,-21 57-61,61-192 11,-8 15-108,10-20 97,0 0 1,0 0 0,0 1 0,0-1-1,-1 0 1,1 0 0,0 0 0,0 0-1,0 1 1,0-1 0,0 0 0,-1 0 0,1 0-1,0 0 1,0 0 0,0 0 0,-1 0-1,1 0 1,0 1 0,0-1 0,0 0-1,-1 0 1,1 0 0,0 0 0,0 0 0,0 0-1,-1 0 1,1 0 0,0 0 0,-1-1-1,-4-9-110,-1-19 62,0 0 1,-1-39 0,2-68-31,4 65 83,-1-2-14,-14-234-102,9 226 130,-17-145 61,23 218-73,0-1 31,-1 1-1,1 0 1,-1-1-1,-4-9 0,6 18-29,0 0-1,0-1 0,0 1 1,0 0-1,0 0 0,0 0 0,0-1 1,0 1-1,0 0 0,0 0 1,0 0-1,0 0 0,0-1 0,0 1 1,-1 0-1,1 0 0,0 0 1,0 0-1,0-1 0,0 1 0,0 0 1,-1 0-1,1 0 0,0 0 1,0 0-1,0 0 0,0-1 0,-1 1 1,1 0-1,0 0 0,0 0 1,0 0-1,-1 0 0,1 0 0,0 0 1,0 0-1,0 0 0,-1 0 1,1 0-1,0 0 0,0 0 0,0 0 1,-1 0-1,1 0 0,0 0 1,0 0-1,0 0 0,0 1 0,-1-1 1,1 0-1,0 0 0,0 0 0,0 0 1,0 0-1,-1 0 0,1 0 1,0 1-1,0-1 0,0 0 0,0 0 1,0 0-1,0 0 0,-1 1 1,1-1-1,0 0 0,0 0 0,0 0 1,0 1-1,0-1 0,-7 19 66,-49 275 48,38-180-149,-71 531-197,88-642 198,1 1-1,0 0 1,0 0-1,0 0 1,0 0 0,0 0-1,1 0 1,1 6-1,0-9-52,-1-6 8,3-19 8,-1-1-1,-1-46 0,-1 26 51,47-682 226,-54 742 40,-6 27 0,-33 233-82,34-195-150,6-41-20,-61 383-62,62-407-258,1-31 99,1-54 89,14-125 0,-6 128 147,5-59 50,8-115 27,-15 4-205,-4 234 124,-3-25 129,3 27-118,0 1 0,0-1 0,0 0 0,0 0 0,-1 0-1,1 0 1,0 0 0,-1 0 0,1 0 0,-1 0 0,1 0 0,-1 0 0,1 1 0,-1-1 0,1 0-1,-1 0 1,0 1 0,0-1 0,-1-1 0,2 2-9,-1 0-1,0 0 1,1 0 0,-1 0-1,1 1 1,-1-1 0,0 0-1,1 0 1,-1 0 0,1 0-1,-1 1 1,1-1-1,-1 0 1,1 1 0,-1-1-1,1 0 1,-1 1 0,1-1-1,-1 1 1,1-1 0,-1 1-1,1-1 1,0 1 0,-1-1-1,1 1 1,0-1 0,0 1-1,-1-1 1,1 2-1,-9 21 75,8-20-68,-14 49-15,2 1-1,-10 100 0,18-107-2,-82 748-349,84-738-997,-4-188 1025,1 37 317,1-65 110,-6-131-115,11 286 27,0 2 24,0-1 1,0 0-1,-1 1 1,1-1-1,-1 1 0,0-1 1,-2-5-1,3 9-33,0 0-1,0 0 1,0 0 0,0 0-1,0-1 1,0 1-1,0 0 1,-1 0-1,1 0 1,0 0-1,0 0 1,0-1-1,0 1 1,0 0-1,0 0 1,0 0-1,-1 0 1,1 0-1,0 0 1,0 0 0,0 0-1,0 0 1,0-1-1,-1 1 1,1 0-1,0 0 1,0 0-1,0 0 1,0 0-1,0 0 1,-1 0-1,1 0 1,0 0-1,0 0 1,0 0-1,0 0 1,-1 0-1,1 0 1,0 0 0,0 0-1,0 1 1,0-1-1,0 0 1,-1 0-1,1 0 1,0 0-1,0 0 1,0 0-1,0 0 1,0 0-1,0 1 1,-1-1-1,1 0 1,0 0-1,0 0 1,0 0-1,0 0 1,0 0 0,0 1-1,-5 10 58,-2 12-45,2 1-1,0 0 0,-1 26 1,1 74-26,5-119 10,-1 384-54,2-215-120,-3-156 72,0-25-20,-4-29 4,-19-337 130,17 182 212,4 113-122,-10-120-428,9 152 497,-2 1 0,-17-58 0,22 97-87,0 0 1,-1 0-1,0 0 1,1 1-1,-7-9 1,9 13-77,-1 0 0,0 0 0,1 0 0,-1 0 0,1 1 0,-1-1 1,0 0-1,0 0 0,0 1 0,1-1 0,-1 0 0,0 1 0,0-1 0,0 1 0,0-1 0,0 1 0,0-1 0,0 1 0,0 0 0,0-1 0,0 1 1,0 0-1,0 0 0,0 0 0,0 0 0,-1 0 0,1 0 0,0 0 0,0 0 0,0 0 0,0 1 0,0-1 0,0 0 0,0 1 0,0-1 0,0 1 1,0-1-1,-1 2 0,-2 2-15,1-1 1,-1 1 0,1 0 0,1 1-1,-1-1 1,1 0 0,-1 1 0,1 0-1,0-1 1,1 1 0,-1 0-1,-1 9 1,3-11 1,-13 49-110,-6 66 0,1 58-65,15-137 171,-2 23-24,-28 380-295,33-381-261,-6-346 689,6-209-273,-1 473 363,1 21-185,0 0-1,0 0 1,0 0 0,0 0 0,0 0-1,0 0 1,0 0 0,0 0-1,0 0 1,0 0 0,0 0 0,-1 0-1,1 0 1,0 0 0,0 0-1,0 0 1,0 0 0,0 0-1,0 0 1,0 0 0,0 0 0,0 0-1,0 0 1,0 0 0,0 0-1,0 0 1,0 0 0,0 0-1,0 0 1,-1 0 0,1 0 0,0 0-1,0 0 1,0 0 0,0 0-1,0 0 1,0 0 0,0 0-1,0 0 1,0 0 0,0 0 0,0 0-1,0 0 1,0-1 0,-4 13 76,-1 16-73,-29 474 62,27-321-171,5-162-266,1-41-90,1 1 454,-3-451-77,3 460 92,12-192 44,-9 190-84,-3 14 26,0 0 0,0 0 0,0 0 0,0 0 0,0 0 0,0 0 0,0 0 0,0 0 0,1 0 0,-1 0 0,0 0 0,0 0 1,0 0-1,0 0 0,0 0 0,0 0 0,0 0 0,0 0 0,0 0 0,1 1 0,-1-1 0,0 0 0,0 0 0,0 0 0,0 0 0,0 0 1,0 0-1,0 0 0,0 0 0,0 0 0,0 0 0,0 0 0,0 0 0,0 1 0,0-1 0,0 0 0,0 0 0,1 0 0,-1 0 0,0 0 0,0 0 1,0 0-1,0 0 0,0 1 0,0-1 0,0 0 0,0 0 0,-1 0 0,1 0 0,0 0 0,0 0 0,0 0 0,4 27 45,13 274 91,-5-78-80,-11-202-49,-1-7-30,1 0 1,1 0-1,0 0 1,1 0-1,7 21 1,-10-35 20,0 1-1,0 0 1,1-1 0,-1 1 0,0 0-1,1-1 1,-1 1 0,0 0 0,1-1-1,-1 1 1,1-1 0,-1 1 0,1 0-1,-1-1 1,1 1 0,0-1 0,-1 0-1,1 1 1,0-1 0,-1 0 0,2 1-1,-1-1-1,-1 0 0,1 0 0,0 0 0,-1 0 0,1 0 0,0 0 0,-1-1 0,1 1 0,0 0 0,-1 0 0,1-1 0,-1 1 0,1 0-1,0-1 1,-1 1 0,1-1 0,-1 1 0,1-1 0,3-4-16,0 1-1,-1-1 0,1 1 1,3-10-1,13-27 62,23-68-1,-15 34-25,12-28-39,38-159 0,-51 152 872,-58 260-526,19-83-574,-9 50 165,-59 298 339,73-391-387,7-24 133,0 0-1,0 0 0,0 0 1,0 0-1,0 0 0,0 0 0,0 0 1,0 0-1,-1 0 0,1 0 1,0 0-1,0 0 0,0 0 0,0 0 1,0 0-1,0 0 0,0 0 1,0 0-1,0 0 0,0 0 1,0 0-1,0 0 0,0 0 0,0 0 1,0 0-1,0 0 0,0 0 1,0 0-1,0 0 0,0 0 0,0 0 1,0 0-1,0 0 0,0 0 1,0 0-1,-1 0 0,1 0 0,0 0 1,0 0-1,3-15-79,13-69-159,31-141 82,-20 101 207,18-210 0,-44 317-35,1-40 62,-2 52-54,0 0 0,-1 0 0,0-1 0,0 1 0,0 0 0,-1 0 0,0 0 0,-2-6 0,3 10-14,0-1-1,0 1 1,0-1 0,0 1 0,0 0-1,0-1 1,0 1 0,0 0-1,0 0 1,-1 0 0,1 0-1,-1 0 1,1 0 0,0 0 0,-1 0-1,1 0 1,-1 1 0,0-1-1,1 1 1,-1-1 0,0 1-1,1 0 1,-1 0 0,0-1 0,1 1-1,-1 0 1,0 0 0,1 1-1,-1-1 1,0 0 0,1 1-1,-1-1 1,1 1 0,-3 0 0,0 1-5,-1 0-1,0 1 1,1-1 0,-1 1 0,1 0 0,0 0 0,0 0 0,0 1 0,1 0 0,-6 6 0,-4 9-9,0 1 1,1 1-1,2 0 0,-14 35 0,-25 99 9,-4 29 14,-80 181 0,130-357-29,-1 0-1,0 0 1,-7 11 0,11-19 10,0 0 0,-1 1 0,1-1 0,0 1 0,0-1 0,-1 0 0,1 1 0,0-1 0,-1 1 0,1-1 0,0 0 0,-1 0 0,1 1 1,-1-1-1,1 0 0,0 0 0,-1 1 0,1-1 0,-1 0 0,1 0 0,-1 0 0,1 0 0,-1 0 0,1 0 0,-1 1 0,1-1 0,0 0 0,-1 0 0,1-1 0,-1 1 0,1 0 1,-1 0-1,1 0 0,-1 0 0,1 0 0,-1 0 0,1-1 0,0 1 0,-1 0 0,1 0 0,-1-1 0,1 1 0,0 0 0,-1-1 0,-1-1-4,1 1 0,0-1 0,0 0-1,0 0 1,1 0 0,-1 0 0,0 0 0,0-3-1,-1-8-11,0 0 0,1 0-1,1 0 1,1-18 0,10-52-39,-6 52 52,44-263-84,-37 215 62,16-121 109,-28 176 178,0 24-245,1-1 1,-1 0-1,0 1 1,0-1 0,0 0-1,-1 1 1,1-1-1,0 0 1,0 1-1,0-1 1,0 0-1,-1 1 1,1-1 0,0 0-1,-1 1 1,1-1-1,0 1 1,-1-1-1,1 0 1,-1 1-1,1-1 1,-1 1 0,0-1-1,0 1-5,1 0 1,-1 0-1,1 1 1,-1-1-1,1 0 0,-1 1 1,1-1-1,-1 0 1,1 1-1,-1-1 0,1 1 1,-1-1-1,1 1 0,0-1 1,-1 1-1,1-1 1,0 1-1,-1-1 0,1 1 1,0 0-1,0-1 1,0 1-1,0-1 0,-1 2 1,-26 76 35,-17 84 0,-89 464-146,132-622 92,-3 19-37,1-20-69,2-14-142,0-35-30,9-65 0,-3 54 232,27-204-45,-9 99 205,-21 130 130,-2 32-223,0-1-1,0 1 1,0-1 0,0 1-1,0-1 1,0 1-1,0-1 1,0 0 0,-1 1-1,1-1 1,0 1 0,0-1-1,0 1 1,-1-1-1,1 1 1,0-1 0,0 1-1,-1-1 1,1 1-1,-1-1 1,0 1 1,1 0-1,0 0 0,-1 0 1,1 0-1,0 0 1,-1 0-1,1 0 0,0 1 1,-1-1-1,1 0 1,0 0-1,0 0 1,-1 0-1,1 0 0,0 1 1,-1-1-1,1 0 1,0 0-1,0 1 0,0-1 1,-1 0-1,1 0 1,0 1-1,-14 21 347,14-22-359,-8 18-4,1-1-1,0 2 0,-4 19 1,-9 58 1,16-74 14,-58 282-390,56-276 230,6-27 142,0-1 0,0 0 1,-1 0-1,1 1 0,0-1 0,0 0 1,0 0-1,0 1 0,0-1 0,0 0 1,0 0-1,0 1 0,0-1 0,-1 0 1,1 0-1,0 1 0,0-1 0,0 0 1,-1 0-1,1 0 0,0 0 0,0 1 1,0-1-1,-1 0 0,1 0 1,0 0-1,0 0 0,-1 0 0,1 0 1,0 0-1,-1 1 0,-4-8-130,0-15-6,-11-168 19,0 6 93,16 180 84,0 0-1,-1 0 1,0 0 0,0 1-1,0-1 1,0 0 0,-3-5-1,4 9-44,0 0-1,0 0 0,0-1 0,-1 1 0,1 0 0,0 0 0,0 0 1,0-1-1,0 1 0,0 0 0,-1 0 0,1 0 0,0 0 0,0-1 1,0 1-1,-1 0 0,1 0 0,0 0 0,0 0 0,0 0 0,-1 0 1,1 0-1,0 0 0,0 0 0,-1 0 0,1 0 0,0 0 0,0 0 0,0 0 1,-1 0-1,1 0 0,0 0 0,0 0 0,-1 0 0,1 0 0,0 0 1,-1 0-1,-6 9 96,-3 18-83,-18 140-133,19-97 109,-28 188-172,38-275 50,-1 0 1,-2-23 0,-7-53 152,5 65-110,2 9 67,0-7 85,-1 1 1,-11-39-1,13 60 2,0 1 0,-1 0 1,1-1-1,-1 1 0,-2-5 0,3 8-62,1 0-1,0-1 0,-1 1 0,1 0 1,0-1-1,-1 1 0,1 0 0,0-1 1,-1 1-1,1 0 0,0 0 0,-1-1 0,1 1 1,-1 0-1,1 0 0,0 0 0,-1 0 1,1 0-1,-1 0 0,1 0 0,-1-1 1,1 1-1,-1 0 0,1 0 0,-1 1 0,1-1 1,0 0-1,-1 0 0,1 0 0,-1 0 1,1 0-1,-1 0 0,1 1 0,0-1 1,-1 0-1,1 0 0,-1 1 0,1-1 0,0 0 1,-1 0-1,1 1 0,0-1 0,0 0 1,-1 1-1,1-1 0,0 1 0,0-1 1,-1 0-1,1 1 0,0-1 0,0 1 0,0 0 1,-5 7-14,0 1-1,1 0 1,0 0 0,-5 16 0,-7 44-43,14-60 47,-35 193-223,33-189-162,4-31-117,1 3 400,8-214-117,1 3 477,-10 216-166,0 6-34,0 1 0,0-1 0,0 0 1,0 1-1,-1-1 0,1 1 0,-1-1 1,0 0-1,0 1 0,-2-5 0,3 8-50,0-1 0,0 1 0,0 0 0,-1 0 0,1-1 0,0 1 0,0 0 0,0 0 0,0-1 0,0 1 0,0 0 0,-1 0-1,1 0 1,0-1 0,0 1 0,0 0 0,-1 0 0,1 0 0,0 0 0,0 0 0,0-1 0,-1 1 0,1 0 0,0 0 0,0 0 0,-1 0-1,1 0 1,0 0 0,0 0 0,-1 0 0,1 0 0,0 0 0,0 0 0,-1 0 0,1 0 0,0 0 0,-1 0 0,1 0 0,0 0-1,0 0 1,-1 0 0,1 0 0,0 0 0,0 1 0,0-1 0,-1 0 0,1 0 0,0 0 0,0 0 0,0 0 0,-1 1 0,-7 16 75,3 6-81,0 0 0,-2 45 0,3-17 28,-30 372-328,34-399 86,2-20-56,-1-8 178,2-12 24,2-32-39,15-170 86,-17-1 56,-3 216-10,0 0 0,-1 0 0,1 0 1,-1 0-1,0 0 0,0 0 0,0 0 1,0 0-1,-1 0 0,-2-5 0,3 7-13,1 1-1,0-1 1,-1 1-1,1 0 0,-1-1 1,1 1-1,-1-1 0,1 1 1,-1 0-1,1-1 0,-1 1 1,1 0-1,-1 0 0,1 0 1,-1-1-1,0 1 0,1 0 1,-1 0-1,1 0 0,-1 0 1,0 0-1,1 0 0,-2 0 1,1 0-4,0 1 0,-1 0 0,1-1 0,0 1 0,0 0 0,0-1 0,-1 1 0,1 0 0,0 0 0,0 0 0,0 0 0,0 0 0,1 0 0,-3 2 0,-2 7-17,0 0 0,0 1 1,1-1-1,0 1 0,1 0 1,0 0-1,-2 18 0,-1-2-16,-3 12-705,2 1 0,1-1-1,0 45 1,6-84 531,0 1 0,0 0 0,0 0 0,0-1 0,0 1-1,0 0 1,0 0 0,0-1 0,0 1 0,0 0 0,0 0 0,0-1-1,1 1 1,-1 0 0,0-1 0,0 1 0,1 0 0,-1-1 0,1 1 0,-1 0-1,0-1 1,1 1 0,-1-1 0,1 1 0,0-1 0,-1 1 0,1-1 0,-1 1-1,1-1 1,0 0 0,-1 1 0,1-1 0,0 1 0,2-1-482,-1-1-1,0 1 1,0 0 0,0-1 0,0 1 0,1-1 0,-1 0-1,0 1 1,0-1 0,3-2 0,16-9-3885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19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41 9984,'-3'-4'947,"0"0"1,0 1 0,-1-1 0,-7-6-1,4 4-32,-1-3 2144,22 15-769,-7-1-2125,0 1 0,0 0 1,0 0-1,0 1 0,-1-1 0,0 2 0,6 9 1,34 62 535,-19-30-388,-6-15-215,1-1 0,1 0 0,2-2 0,35 35 1,87 60-169,-133-116 31,-10-8-301,0 1-1,-1 0 1,1 0-1,0 0 1,-1 0-1,0 1 0,1 0 1,2 4-1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0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16 246 9216,'-3'-3'337,"2"0"0,-1 0 0,0-1 0,1 1 0,-1-1 0,1 1 0,0-1 0,0 0 0,0 1 0,1-1 0,-1 0 0,1 0 0,0 0 0,0 1 0,0-1 0,1 0 0,-1 0 0,1 1 0,0-1 0,0 0 0,0 1 0,1-1 0,-1 1 0,1-1 0,4-5 0,-1 1-203,1 0-1,1 1 0,-1 0 1,1 0-1,0 0 1,1 1-1,9-6 1,59-34 404,-72 44-517,8-4 152,1 0-1,0 0 1,1 1 0,15-3 0,-23 6 7,1 1 0,0-1 0,1 2 1,-1-1-1,0 1 0,0 0 1,0 1-1,0 0 0,14 3 0,-18-3-52,0 0-1,0 1 1,1 0-1,-1 0 1,0-1-1,0 2 1,-1-1-1,1 0 0,0 1 1,-1-1-1,0 1 1,1 0-1,-1-1 1,0 1-1,0 0 1,-1 1-1,1-1 1,0 0-1,-1 0 1,0 1-1,0-1 0,0 1 1,0 4-1,2 7-48,-2-1-1,0 1 0,-1 0 1,-1 17-1,-3 15-1443,-18 84-1,21-126 826,0 0 0,0-1-1,0 1 1,1 0 0,0-1-1,0 1 1,0 0 0,1 0-1,0-1 1,0 1 0,0-1-1,0 1 1,1-1 0,-1 1 0,5 7-1,6-2-3661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0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304 421 8320,'7'4'6430,"-8"-4"-6222,1 0 0,0 0 0,0 0 0,-1 0 0,1 1 1,0-1-1,0 0 0,-1 0 0,1 0 0,0 0 0,-1 0 0,1 0 0,0 0 0,0 0 0,-1 0 0,1 0 0,0-1 0,0 1 0,-1 0 0,1 0 0,0 0 0,-1 0 0,-13-4 286,-1-1-1,1-1 1,0 0-1,0 0 0,1-1 1,0-1-1,0-1 1,1 1-1,-19-18 0,15 9-517,0 0 0,1 0 0,1-2 0,1 0 0,-18-32 0,23 36-51,1 3 103,1 1-1,0-1 1,1-1-1,-5-18 0,9 28-76,0 0 0,1 0 0,-1 0 0,1 1 0,0-1-1,0 0 1,0 0 0,0 0 0,0 0 0,1 1 0,-1-1 0,1 0 0,0 0-1,0 1 1,0-1 0,0 0 0,0 1 0,1-1 0,-1 1 0,1-1-1,0 1 1,-1 0 0,1 0 0,0 0 0,0 0 0,5-3 0,0 0-731,0 1 0,1 0 0,0 1 0,-1-1 0,1 1 0,0 1 1,1 0-1,-1 0 0,0 1 0,1-1 0,-1 2 0,17 0 0,-3 0-3086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1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10496,'-8'1'8564,"8"0"-8397,0 14 1238,9 16-2198,34 64 116,-40-87 98,1 0 0,0 0 0,8 10 0,9 6-4603,-12-20 398,-4-7 688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1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8960,'-5'0'4064,"10"5"-3584,-1-2-352,5 1-160,5-1 0,2 2-128,11-1-32,5 4 96,4-1-1792,9-2-736,-2 2-416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2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186 324 10240,'-6'0'8799,"1"1"-8484,0-1-1,0 0 1,0-1-1,0 1 0,-1-1 1,1 0-1,0-1 0,0 1 1,0-1-1,1 0 1,-1 0-1,0 0 0,1-1 1,-1 0-1,1 1 0,0-2 1,0 1-1,-6-6 1,1-2-251,1-1 0,0 1 1,0-2-1,1 1 0,1-1 1,0 0-1,-8-26 0,9 18-104,1 0 0,0 0 0,2-1 0,-1-32 0,3 46-8,2-8-167,1 17 129,5 6 57,17 22-33,0-1 1,2-1 0,52 38-1,-78-64 63,1 1 0,-1-1 0,1 0-1,-1 0 1,1-1 0,-1 1 0,1 0 0,0 0 0,0-1-1,-1 1 1,1-1 0,0 0 0,0 1 0,0-1-1,0 0 1,-1 0 0,1 0 0,2-1 0,-2 1 5,1-1 0,-1 0 0,0 0 0,0-1 0,0 1 0,0 0 1,0-1-1,0 1 0,0-1 0,0 1 0,0-1 0,-1 0 0,2-2 1,1-1 0,1 0 0,-1 1 0,9-7 1,-12 10-28,0 0 0,1 0 0,-1 0 1,1 0-1,-1 0 0,1 0 0,-1 1 0,1-1 1,0 1-1,-1-1 0,1 1 0,0-1 1,-1 1-1,1 0 0,0 0 0,0 0 0,-1 0 1,4 0-1,7 5-836,0 0-1,18 9 1,-21-9-425,0 0 0,0-1 0,0 0 0,0-1 0,1 0 0,13 3 0,-9-6-2585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2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19 163 9728,'-8'-25'3120,"3"18"-1210,2 10-45,1 10-931,2 9-632,1-1 1,1 0-1,1 1 1,5 20-1,-5-31-271,1 0-1,0 0 0,1-1 0,-1 1 0,2-1 0,0 0 0,0-1 0,1 1 0,9 10 0,-16-20-22,1 1 1,-1 0-1,1-1 1,-1 1-1,1-1 1,0 1-1,-1-1 0,1 1 1,-1-1-1,1 1 1,0-1-1,-1 1 0,1-1 1,0 0-1,0 1 1,-1-1-1,1 0 1,0 0-1,0 0 0,0 1 1,-1-1-1,1 0 1,0 0-1,0 0 0,0 0 1,-1 0-1,2-1 1,-1 1 33,0-1 0,0 0 0,0 0 0,0 0 0,0 0 0,0 0 0,0 0 0,-1 0 0,1 0 0,0 0 0,-1 0 0,1 0 0,-1 0 0,1 0 0,0-2 0,1-5 163,0 1 1,-1 0 0,0-1-1,1-11 1,-3 12-169,1-1 0,-1 1 1,-1 0-1,1-1 0,-1 1 0,0 0 1,-1 0-1,0 0 0,0 0 0,0 1 0,-5-8 1,5 10-32,1-2-939,4 8 181,13 15-310,2 2 327,-17-18 752,1 0 0,0 0 0,0-1 0,0 1 0,-1 0 0,1 0 0,0-1 0,0 1 0,0-1 0,0 1 0,0-1 0,1 1 0,-1-1 0,0 0 0,0 1 0,0-1 0,0 0 1,0 0-1,0 0 0,1 0 0,-1 0 0,0 0 0,0 0 0,0 0 0,0 0 0,0-1 0,1 1 0,-1 0 0,1-2 0,0 1 88,-1 0 0,0 0 0,1-1 0,-1 1 0,0 0 0,0-1 0,0 1 0,0-1 0,0 0 0,0 1 0,-1-1 0,1 0 0,-1 1 0,1-1 0,-1 0 0,1 0 0,-1 0 0,0-2 0,1-14 516,0 1 0,-4-28-1,2 35-447,0 1 0,-1-1 0,0 0 0,-1 1 0,0-1-1,-5-9 1,-19-41-1015,27 60 671,0-1 1,0 1 0,0-1 0,0 1-1,0-1 1,0 1 0,0-1-1,0 1 1,0-1 0,0 1 0,0-1-1,0 1 1,0-1 0,0 1 0,0-1-1,0 1 1,1 0 0,-1-1 0,0 1-1,0-1 1,1 1 0,-1-1-1,0 1 1,1 0 0,-1-1 0,0 1-1,1 0 1,0-1 0,13-6-3895,3 4-89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10112,'0'2'453,"1"0"1,0 0-1,1 0 1,-1 0-1,0 0 1,1 0-1,-1 0 1,1 0-1,-1 0 1,1-1-1,0 1 1,0 0-1,0-1 1,4 3-1,-2-3-22,0 1 0,0 0 0,0-1 0,0 0-1,0 0 1,1 0 0,6 0 0,2-1 7,0 0 1,0-1 0,0-1-1,19-5 1,-23 5-246,-1 0-1,0-1 1,0 0-1,0-1 1,0 1-1,-1-2 1,1 1-1,-1-1 1,12-10-1,-17 13-183,13-9 291,-14 10-290,-1 1 1,1 0 0,-1 0 0,1 0 0,-1 0 0,1 0 0,-1 0-1,1 0 1,-1 0 0,1 0 0,-1 0 0,1 0 0,-1 0-1,1 0 1,-1 0 0,0 0 0,1 1 0,-1-1 0,1 0 0,-1 0-1,1 1 1,-1-1 0,0 0 0,1 0 0,-1 1 0,0-1-1,1 0 1,-1 1 0,0-1 0,1 1 0,-1-1 0,0 0 0,0 1-1,1 0 1,11 22-35,-1 0-1,14 46 0,-2-4-157,3 6-934,6 17-6247,-23-72 4104,4-5-986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24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1134 9728,'-3'-1'5134,"3"1"-5050,0 0 0,-1 0 0,1 0 0,0 0 0,0 0 0,0 0 0,-1 0 0,1 0 0,0 0 0,0 0 0,0 0 0,-1 0 0,1 0 0,0 0 0,0-1 0,0 1 0,0 0 0,-1 0 0,1 0 0,0 0 0,0 0 0,0-1 0,0 1 0,0 0 0,-1 0 0,1 0 0,0 0 0,0-1 0,0 1 0,0 0 0,2-1-3,-1 0-1,1 1 1,0-1-1,0 0 1,0 1-1,-1 0 1,1-1-1,0 1 1,0 0-1,0 0 1,0 0-1,0 0 1,3 1-1,1 0 174,3-2 48,-1 1 0,1-1-1,-1 0 1,0-1-1,0 0 1,0 0 0,0-1-1,13-6 1,-8 2 70,0 0 0,-1-1 1,0-1-1,13-12 0,3-1-57,1 1 0,56-31 0,26-16-49,-77 41 83,60-60 1,20-41 236,-54 59-394,-29 36-152,70-57 0,45-14 94,-139 99-151,170-120 25,-147 102 7,-2-2 1,-1 0-1,41-53 1,-65 74-108,4-5-35,0 0 0,0 1 1,17-15-1,-21 21-332,0-1 1,1 1 0,-1 0 0,1 1-1,7-4 1,-7 4-410,-1 0 0,1 0 0,0 1 0,0-1 0,-1 1 0,1 0 0,5 0 0,19 4-4887,-1 1 1057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56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33 312 7424,'-1'-1'321,"1"0"1,-1 0 0,0 0 0,0 0-1,1 0 1,-1 1 0,0-1-1,0 0 1,0 1 0,0-1-1,0 0 1,0 1 0,0-1-1,-1 0 1,1 1-78,0 0 0,-1-1 1,1 0-1,0 1 0,0-1 0,0 0 0,0 1 1,0-1-1,1 0 0,-1 0 0,0 0 0,-1-1 1,-3-16 2629,5 20-2725,2 21 3,1 0-1,1 1 0,1-1 1,9 27-1,-5-17 36,19 61 120,68 156 0,-48-146-52,65 146 562,-98-214-804,14 36 80,-24-62-23,-5-10-53,0 0 0,0 0 0,0 0 0,0 0 0,0 0 0,0 0 0,0-1 0,0 1 0,0 0 0,0 0 0,0 0 0,0 0 0,0 0 0,1 0 0,-1 0 0,0 0 0,0 0 0,0 0 0,0 0 0,0 0 0,0 0 0,0 0 0,0 0 0,0 0 0,1 0 0,-1 0 0,0 0 0,0 0 0,0 0 0,0 0 0,0 0 0,0 0-1,0 0 1,0 0 0,1 0 0,-1 0 0,0 0 0,0 0 0,0 0 0,0 0 0,0 0 0,0 0 0,-13-276 1781,7 226-1782,-38-259 53,-13-98-224,57 370 1,0 37 152,0 0 0,0 1 0,0-1 0,0 0 0,0 0 0,0 0 0,0 0 0,0 0 0,0 0 0,0 0 0,0 0 0,1 0 0,-1 0 0,0 0 0,0 0 0,0 0 0,0 0 0,0 0 0,0 0 0,0 0 0,0 0 0,0 0 0,0 0 1,1 0-1,-1 0 0,0 0 0,0 0 0,0 0 0,0 0 0,0 0 0,0 0 0,0 0 0,0 0 0,0 0 0,0 0 0,1 0 0,-1 0 0,0 0 0,0 0 0,0 0 0,0 0 0,0 0 0,0-1 0,0 1 0,0 0 0,0 0 0,0 0 0,0 0 0,0 0 0,0 0 1,0 0-1,0 0 0,0 0 0,0 0 0,0-1 0,0 1 0,0 0 0,0 0 0,0 0 0,0 0 0,4 5-12,-1 3-3,0-1 0,0 0-1,1 0 1,7 11 0,-9-16 19,0 1 1,0-1 0,0 0 0,1 1-1,-1-1 1,1 0 0,-1 0 0,1-1-1,0 1 1,0-1 0,0 1 0,0-1 0,6 2-1,6 0 270,0 0 0,15 1 0,-8-4-40,0 0-1,0-1 1,25-5-1,65-16 175,-84 16-276,132-36 300,28-6-172,461-39 190,-432 62-226,11-1-199,0 14-34,-80 17 185,-126-4-209,42 4-3288,-62-4 3008,-1-1 0,0 0-1,0 0 1,0 1-1,0-1 1,0 1 0,0-1-1,0 1 1,0-1 0,0 1-1,0 0 1,-1-1 0,1 1-1,1 1 1,0 0-517,10 9-4581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1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11264,'0'4'1133,"0"0"1,1 0 0,0 0 0,-1-1 0,1 1-1,1 0 1,1 4 0,2 2-129,0 0-1,13 18 0,3 4-373,94 168-1061,-69-122-7278,-37-62 2972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5:55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7 148 2816,'0'-89'3110,"0"30"5582,-1 67-7764,-2 10-545,2 0 0,-1 1-1,4 31 1,-1-10-245,13 174 435,-4-95-564,-8-99 10,30 399 836,19-2-492,-38-338-315,24 154-85,-15-106 71,-5-30-42,4 36-1,72 385 29,-53-314-8,-23-115 56,41 219 17,-3 122-259,-46-322 274,12 146-77,7 64 71,-15-161-156,3 25 17,-10-132 3,82 647 36,13-89 70,-73-455-34,21 90-22,28 145-47,-67-331-24,28 142 73,-11-68 103,4 95-163,-18-119 73,10 76 265,-21-160 538,-2 26 0,0-28-849,3 36 0,-1 0 118,0-13-68,2 5-85,13 50-1,-5-8 176,-6-62-127,-3-14 2,0 1 0,-1-1 0,1 18 0,-3 34 125,0-66-154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59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0 7808,'0'0'5920,"-4"4"-3718,0 0-1514,0 0 0,-1 0 1,-6 4-1,6-5-430,1 0 0,0 1 0,0-1 0,0 1 1,1-1-1,-5 7 0,0 5-160,0 0-1,2 1 1,0-1-1,1 1 1,-4 19-1,3-11-42,-71 214-28,76-234-143,-2 2-121,1-1 0,1 0 1,-1 1-1,1 0 0,-2 10 1,4-16-24,-1 0-1,0 1 1,1-1 0,-1 0 0,0 0 0,1 1 0,-1-1 0,0 0 0,1 0 0,-1 1-1,1-1 1,-1 0 0,0 0 0,1 0 0,-1 0 0,1 0 0,-1 0 0,0 0-1,1 0 1,-1 0 0,1 0 0,-1 0 0,1 0 0,-1 0 0,0 0 0,1 0-1,-1 0 1,1 0 0,-1 0 0,1-1 0,7-1-3425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1:59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8448,'-1'-6'7213,"7"20"-5333,15 24-1485,3-1 1,1-1-1,2-1 0,1-1 1,1-1-1,50 42 1,9-4-354,-74-60 70,21 12-1,-14-13-2392,-20-10 1973,0 0 0,0 0 0,0 0 0,0 0 0,0 1 0,0-2 0,-1 1 0,1 0 0,0 0 0,0 0 0,0 0 0,0 0 0,0-1 0,0 1 0,0 0 0,-1-1 0,1 1 0,0-1 0,1 0 0,6-5-3441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0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8960,'-1'-1'998,"1"1"-752,0 0-1,0-1 1,0 1 0,0 0-1,0-1 1,0 1 0,0 0-1,0 0 1,0-1 0,0 1-1,1 0 1,-1-1 0,0 1 0,1-2 1965,0 1-1966,5-6-51,-2 1 160,0 1 1,1-1 0,9-7-1,-13 12-264,1 0-1,-1-1 0,1 1 1,-1 0-1,1 0 0,0 1 1,-1-1-1,1 0 0,0 0 1,0 1-1,0-1 0,0 1 1,-1 0-1,1 0 0,0-1 1,0 1-1,0 0 0,0 1 0,2-1 1,-3 0 6,0 1-1,0-1 1,0 1 0,0 0 0,0-1 0,0 1-1,0 0 1,0-1 0,-1 1 0,1 0 0,0 0-1,0 0 1,-1 0 0,1 0 0,-1 0 0,1 0-1,-1 0 1,1 0 0,-1 0 0,1 0 0,-1 0 0,0 0-1,0 0 1,0 0 0,1 0 0,-1 2 0,0 3 63,0-1 1,0 1 0,-1 8 0,-10 67 75,4-35-176,-3 70-1,10-114-60,0 7-15,0-1 0,0 1 0,1-1 0,0 0 0,0 1 0,1-1 0,0 0 1,4 9-1,-6-16 15,1 0 0,-1 0 0,1 0 0,-1 0 0,1 0 0,0 0 0,-1-1 1,1 1-1,0 0 0,0 0 0,0-1 0,-1 1 0,1 0 0,0-1 0,0 1 1,0-1-1,0 1 0,0-1 0,0 0 0,0 1 0,0-1 0,0 0 0,0 0 0,1 0 1,-1 0-1,0 0 0,0 0 0,0 0 0,0 0 0,2 0 0,2-2 33,1 1 1,0-1-1,-1 0 0,9-4 0,-3 1-38,19-9 236,27-10-1381,-52 22 461,1 0-1,0 1 1,-1 0-1,1 0 1,0 0-1,0 1 1,0 0-1,6 0 1,4 4-3826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0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12 8320,'0'0'207,"0"-1"1,0 1-1,0-1 0,0 1 1,0 0-1,0-1 1,0 1-1,0 0 1,0-1-1,0 1 1,0 0-1,0-1 0,0 1 1,0-1-1,0 1 1,0 0-1,0-1 1,-1 1-1,1 0 1,0-1-1,0 1 0,0 0 1,-1 0-1,1-1 1,0 1-1,-1 0 1,1 0-1,0-1 0,0 1 1,-1 0-1,1 0 1,0 0-1,-1-1 1,1 1-1,0 0 1,-1 0-1,1 0 0,-1 0 1,1 0-1,0 0 1,-1 0-1,1 0 1,0 0-1,-1 0 0,1 0 1,0 0-1,-1 0 1,0 0 53,2 2-154,25 100 581,3 28-202,-10-35-519,-6-24-746,-9 0-3951,-4-64 3366,-2-8-91,2 1 1405,0 0 0,0 0-1,0 0 1,0 0 0,0 0 0,0 0 0,-1 1-1255,0-7-1905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1 187 8448,'0'0'2757,"12"-5"432,59-31 554,90-55-3198,-92 48-3585,-53 31 1222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1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 9344,'-1'-1'584,"1"1"-426,0-1 1,0 1-1,0-1 0,0 1 1,-1 0-1,1-1 0,0 1 1,0 0-1,0-1 0,-1 1 0,1 0 1,-5-3 4972,5 4-4667,26 57 50,-3 0 0,17 68 0,-28-86-495,1 0 1,26 52-1,-37-87-103,20 33-2583,-22-38 2575,0 0 0,1 0 0,-1 1 0,0-1 0,0 0 1,0 0-1,0 1 0,0-1 0,1 0 0,-1 0 1,0 0-1,0 0 0,0 1 0,1-1 0,-1 0 0,0 0 1,0 0-1,0 0 0,1 0 0,-1 0 0,0 0 1,0 1-1,1-1 0,-1 0 0,0 0 0,0 0 0,1 0 1,-1 0-1,0 0 0,0 0 0,1 0 0,-1 0 1,0 0-1,0-1 0,1 1 0,-1 0 0,4-6-3534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2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9216,'-4'23'7168,"0"18"-3185,4-27-3898,4 28-1,-4-37-79,2 0 0,-1 0 0,0 0 0,1 0 0,0 0 0,0 0 0,1-1 0,4 8 0,-6-11-3,-1-1 0,0 0 0,1 1 0,-1-1 0,1 0 0,-1 1 0,1-1-1,-1 0 1,1 0 0,-1 0 0,1 0 0,-1 1 0,1-1 0,-1 0 0,1 0 0,-1 0 0,1 0 0,-1 0 0,1 0 0,0 0 0,-1 0 0,1 0 0,-1-1 0,1 1 0,-1 0 0,1 0 0,-1 0 0,1-1 0,-1 1 0,1-1 0,18-10-43,-14 7 58,3-1-1281,0 0 0,0 0 0,1 1 0,14-5 0,-10 5-2698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2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 9984,'-1'-1'246,"1"1"1,0 0-1,0-1 0,-1 1 1,1 0-1,0-1 1,-1 1-1,1 0 1,0 0-1,-1-1 1,1 1-1,-1 0 1,1 0-1,0 0 0,-1-1 1,1 1-1,-1 0 1,1 0-1,-1 0 1,0 0-1,1 0-118,0 0 0,0 0 0,0 1 0,-1-1 0,1 0 0,0 0-1,0 0 1,0 1 0,0-1 0,0 0 0,-1 0 0,1 0 0,0 1 0,0-1 0,0 0 0,0 0-1,0 1 1,0-1 0,0 0 0,0 0 0,0 1 0,0-1 0,0 0 0,0 1 0,0 1-9,0 0 1,0 1 0,0-1-1,1 0 1,-1 0-1,2 4 1,110 281-243,-109-279 102,7 24-39,1-1-1,25 48 1,-34-75-60,0-1-359,-1 0 0,1-1 0,-1 1 0,1-1 0,0 1 0,0-1 0,4 4 0,-2-6-1590,0-3-1627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3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5248,'1'23'8652,"0"-1"-4366,1-13-4166,-1 0-1,1 0 1,0-1-1,1 1 0,0 0 1,1-1-1,-1 0 1,2 0-1,5 9 1,-1-2 119,-9-13-218,1 0 1,0 0-1,0 0 1,1 0-1,-1 0 0,0 0 1,1 0-1,-1-1 0,1 1 1,0-1-1,-1 1 0,1-1 1,0 1-1,0-1 1,0 0-1,0 0 0,0 0 1,0 0-1,0 0 0,1 0 1,2 0-1,0 0-20,0 0 1,0-1-1,0 1 0,0-1 1,0 0-1,0-1 0,0 1 1,0-1-1,-1 0 0,1 0 1,5-2-1,23-7-4390,-25 5 1568,4-2-1211</inkml:trace>
  <inkml:trace contextRef="#ctx0" brushRef="#br0" timeOffset="1">198 0 9472,'0'0'3061,"0"5"640,1 14-2276,8 38 0,-3-20-1123,15 80 217,-5-37-451,-6-23-1516,31 103 0,-33-138-205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20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4 148 7936,'-4'4'16383,"5"-4"-16259,0 0 0,0-1 0,0 1-1,1 0 1,-1 0 0,0-1 0,0 1-1,0 0 1,0-1 0,0 1 0,-1-1-1,1 1 1,0-1 0,0 0 0,0 1-1,1-2 1,-1 1-56,0 0 0,0 0-1,0 0 1,0 0 0,0 0 0,1 1 0,-1-1-1,0 1 1,0-1 0,1 1 0,2-2 0,10-1 381,0-1 1,0 0 0,21-11-1,-21 9-276,0 0 0,0 1 0,29-6 0,68-3 131,-53 8 2,86-20 1,-111 17-202,-7 1-16,33-4 0,-43 10-40,27 2 0,6-1-99,88-1 86,-73 3-56,77-1-65,-140 0-93,0 0 1,1 0-1,-1 0 1,0 1-1,0-1 0,0 0 1,0 0-1,0 1 1,0-1-1,0 1 1,0-1-1,0 1 1,1 0-1,0 1-908,0 0-1,0 0 1,-1 0-1,1 0 1,-1 0-1,0 0 1,3 4 0,2 5-3129,2 3-1251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01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18 201 8192,'0'-1'211,"0"1"-1,0-1 1,0 0 0,0 1 0,0-1-1,-1 1 1,1-1 0,0 0 0,0 1-1,0-1 1,-1 1 0,1-1 0,0 1-1,-1-1 1,1 1 0,0-1 0,-1 1-1,1-1 1,0 1 0,-1-1 0,1 1-1,-1-1 1,1 1 0,-1 0 0,1-1-1,-2 1 1,-6-8 2109,17 30 3668,5 22-5058,1 3-787,-4-18 108,2 0-1,23 36 0,40 51 185,-22-37-170,86 164 394,-77-129-177,-49-90-325,21 40 390,-30-54-438,-4-9-48,0 1 0,0 0-1,-1-1 1,1 1 0,0-1-1,-1 1 1,1 0 0,-1-1-1,0 1 1,1 0 0,-1 2 527,0-3-440,0-1-145,0 0 0,0 0 0,0 0-1,0 0 1,0 1 0,0-1 0,0 0 0,0 0 0,0 0-1,0 0 1,0 0 0,0 0 0,0 0 0,0 0 0,0 1-1,0-1 1,0 0 0,0 0 0,0 0 0,0 0 0,0 0-1,0 0 1,0 0 0,0 0 0,0 1 0,0-1 0,0 0-1,0 0 1,0 0 0,0 0 0,1 0 0,-1 0 0,0 0-1,0 0 1,0 0 0,0 0 0,0 0 0,0 0 0,0 0-1,0 0 1,1 0 0,-1 0 0,0 0 0,0 0 0,0 0-1,0 0 1,0 0 0,0 0 0,0 0 0,1 0 0,-1 0-1,0 0 1,0 0 0,0 0 0,0 0 0,0 0 0,0 0-1,0 0 1,1 0 226,-1-2-221,-1 0-1,1 0 0,0 0 0,-1-1 1,1 1-1,0 0 0,1 0 0,-1 0 1,0 0-1,1-2 0,0-1-7,15-203 4,-12 131 46,57-472-61,-29 379 11,-31 150-31,-1 18 30,-1 0 0,1 0 0,0 0 0,0-1 0,1 1 0,-1 0 0,0 0 0,1 0 0,-1 0 0,1 0 0,1-3 0,-1-3-883,2 16-2221,0 1-207,1 4-2767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133 376 5888,'-17'-5'3018,"14"4"-2847,0 0-1,0 1 0,0-1 0,0-1 0,0 1 0,0 0 1,0-1-1,1 1 0,-1-1 0,-3-2 0,3 0 39,0 1 0,0-1 1,0 0-1,1 0 0,-3-4 0,-8-12 1203,4 11-751,-6-10 929,3 6 119,11 12-1558,0 1-1,0-1 0,0 0 1,0 0-1,1 0 1,-1 0-1,0 0 0,0 0 1,1 0-1,-1 0 1,0 0-1,1 0 0,-1-1 1,1 1-1,-1 0 1,0-3 1759,6 13-1643,9 14-174,-1 0 0,-1 2 1,13 40-1,76 218 158,-53-164-278,-45-112 181,0-1-1,1 1 1,0-1-1,10 12 1,-35-267 976,14 187-1039,1 15-45,-16-66-1,-14-17-232,34 121 89,0 0 0,0 1 0,1-1 0,-1-17 0,3 26 98,-1 0 1,1-1 0,-1 1-1,1-1 1,-1 1 0,0 0-1,1-1 1,-1 1 0,1 0-1,-1 0 1,1 0 0,0-1-1,-1 1 1,1 0 0,-1 0 0,1 0-1,-1 0 1,1 0 0,-1 0-1,1 0 1,0 0 0,0 0-1,21 0 24,-16 0-21,18-1 637,-1-1 1,45-11-1,-21 3-97,86-16-100,-37 5-342,134-10 1,90 10 31,-52 16 32,-93 3-85,164-2 197,-36-10-163,41 0-105,-256 12 74,74-3-54,-88 4-702,-42 1-3000,-8 4-5015,-16-4 3867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09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0 8960,'-2'2'10595,"-1"1"-9932,-42 142 2504,-7 16-3166,33-120 32,12-26-28,-10 25 0,6-16-126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0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9216,'-1'-8'9199,"2"14"-6056,3 3-3923,2 4 1227,1 0-1,0-1 1,17 21 0,31 29 523,-34-39-634,9 7 16,48 37 0,-9-9-117,-62-51-199,1 1-17,1-1 0,0 1 0,10 5 0,-14-10-97,7 2-2024,-12-5 1769,1 0 0,0 0-1,-1 0 1,1 0-1,0 0 1,-1 0-1,1 0 1,0 0 0,-1-1-1,1 1 1,0 0-1,-1 0 1,1-1 0,-1 1-1,1 0 1,0-1-1,-1 1 1,1-1 0,0 0-1,6-5-4476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0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44 8704,'-8'4'11989,"9"-7"-11834,-1 1 0,0-1 1,1 1-1,0 0 1,0-1-1,-1 1 0,2 0 1,-1 0-1,0 0 1,0-1-1,0 1 0,1 0 1,0 1-1,-1-1 1,1 0-1,0 0 0,0 1 1,-1-1-1,1 1 0,0-1 1,3 0-1,-4 1-92,0 1 0,0 0 0,0-1 0,-1 1 0,1 0 0,0 0 0,0 0 0,0-1 0,-1 1 0,1 0 0,0 0 0,0 0 0,0 1 1,0-1-1,-1 0 0,1 0 0,0 0 0,0 0 0,0 1 0,0-1 0,-1 0 0,1 1 0,0-1 0,-1 1 0,1-1 0,0 1 0,-1-1 0,1 1 0,0-1 0,-1 1 0,1 0 0,-1-1 0,1 1 0,-1 0 0,1-1 0,-1 1 0,0 0 0,1 0 0,-1 0 0,0-1 0,0 1 0,1 0 0,-1 0 0,0 0 0,0 0 0,0-1 0,0 3 0,0 4-20,0-1-1,0 1 1,-1 0-1,-2 11 1,0 4-30,1 0 1,1 0 0,2 31 0,0-9-219,-1-41 187,0-1 0,0 1 0,0-1 0,0 0 0,1 1 0,-1-1 0,1 0 0,1 4 0,-2-6 17,1 1 0,-1-1 0,0 1 0,1-1 1,-1 1-1,1-1 0,-1 1 0,1-1 1,-1 0-1,0 1 0,1-1 0,0 0 1,-1 1-1,1-1 0,-1 0 0,1 0 0,-1 1 1,1-1-1,0 0 0,-1 0 0,1 0 1,-1 0-1,1 0 0,0 0 0,-1 0 0,1 0 1,-1 0-1,1 0 0,0 0 0,-1-1 1,1 1-1,-1 0 0,1 0 0,-1 0 1,1-1-1,-1 1 0,2-1 0,27-15 10,-20 11-228,0 0 1,15-6-1,-20 10-322,1-1-1,-1 1 0,0 1 0,0-1 0,7 0 0,6 1-2696,3 0-2521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3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9600,'2'9'7086,"5"-6"-3530,1-1-3895,108 41 3342,-36-22-2395,-77-20-635,0-1 1,0 0-1,0 0 0,1 0 1,-1 0-1,0 0 1,0 0-1,0-1 0,0 1 1,6-3-1,17-8-4900,-17 7 1465,6-3-1130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3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5 8704,'0'-1'289,"-1"1"0,1 0 0,0-1 0,-1 1 0,1 0 0,-1 0 0,1-1 0,-1 1 0,1 0 0,-1 0 1,1 0-1,-1 0 0,1-1 0,-1 1 0,1 0 0,-1 0 0,1 0 0,-1 0 0,1 0 0,-1 1 0,-17-1 1324,14 0-1057,-12-1 270,10 1-302,-1 0 1,1 0-1,0 0 1,-9 2-1,13-1-487,1-1 0,-1 1 0,0-1 0,1 1 0,-1 0 0,0 0 0,1 0 0,-1 0 0,1 0-1,-1 0 1,1 0 0,0 0 0,-1 1 0,1-1 0,0 0 0,0 1 0,0-1 0,0 1 0,-1 2 0,-1 2-34,1 0-1,0 0 1,1 0 0,-1 0 0,1 0-1,0 1 1,0 9 0,5 45 80,-3-44-33,3 24 175,16 71 0,-16-98-185,-1-1 1,2 0-1,0 0 0,1 0 0,0-1 1,0 0-1,2 0 0,-1 0 1,12 12-1,-14-19-3,0 0 1,0 0-1,0 0 0,1-1 1,0 0-1,0 0 0,0-1 1,0 0-1,0 0 0,1 0 1,-1-1-1,1 1 0,0-2 1,0 1-1,0-1 0,0 0 1,0 0-1,0-1 0,12-1 1,-17 1 6,0 0-1,0-1 1,0 0 0,0 1 0,0-1 0,0 0 0,0 0 0,0 0 0,0 0 0,0 0 0,-1-1 0,1 1-1,0 0 1,2-3 0,-2 0 21,1 1-1,-1-1 1,1 0-1,-1 0 0,0 0 1,2-7-1,0-1 99,0-1-1,-2 0 1,3-23 0,-5 30-85,1 0 0,-1 1 0,0-1 0,-1 0 1,1 1-1,-1-1 0,0 0 0,-3-7 1,3 12-78,1-1 0,-1 1 0,0 0 0,1-1 0,-1 1 0,0 0 0,0-1 0,0 1 0,0 0 1,0 0-1,-1 0 0,1 0 0,0 0 0,-1 0 0,1 0 0,0 0 0,-1 0 0,1 1 0,-1-1 1,1 1-1,-1-1 0,1 1 0,-1-1 0,1 1 0,-1 0 0,0 0 0,1 0 0,-1 0 0,1 0 1,-1 0-1,0 0 0,1 1 0,-3 0 0,-2 0-96,1 1-1,-1 0 1,1 1 0,0-1 0,0 1-1,0 0 1,0 0 0,0 1 0,1-1-1,-1 1 1,1 0 0,0 0 0,-4 6 0,5-7-278,0 1 0,1 0 0,-1 1 0,1-1 1,0 0-1,0 1 0,0-1 0,0 1 0,-1 7 1,3-11 246,0-1 0,0 1 0,-1-1 1,1 1-1,0-1 0,0 1 0,0-1 0,0 1 1,0-1-1,0 1 0,0-1 0,0 1 0,0-1 1,0 1-1,0-1 0,0 1 0,1-1 1,-1 1-1,0-1 0,0 1 0,0-1 0,1 1 1,-1-1-1,0 1 0,1-1 0,-1 1 0,0-1 1,1 0-1,-1 1 0,0-1 0,1 0 0,-1 1 1,1-1-1,-1 0 0,1 0 0,-1 1 1,1-1-1,1 0-197,-1 0 0,1 0 1,-1 0-1,0 0 0,1-1 0,-1 1 1,0-1-1,1 1 0,-1-1 0,0 1 1,1-1-1,-1 0 0,0 1 0,2-2 1,16-15-3310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4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58 9216,'-1'0'451,"-1"0"0,1 0 0,0 1 0,-1-1-1,1 0 1,0 0 0,0 1 0,-1-1 0,1 1 0,0-1 0,0 1 0,0-1 0,0 1 0,0 0 0,0 0 0,0-1 0,0 1 0,-2 2 0,2-1-171,-1 0 0,1 0 1,0 0-1,-1 1 0,1-1 1,0 0-1,1 1 0,-2 4 1,0 5-491,0-1 0,2 0-1,-1 17 1,2-18 797,-1 22-427,10 61 0,-7-73-55,2-1-1,0 0 0,1 0 1,12 24-1,-15-37-36,0-1-1,1 1 1,0-1-1,0 1 1,0-1-1,0 0 0,1-1 1,0 1-1,0-1 1,0 0-1,1 0 1,6 3-1,-10-6 22,0 1 1,1-1-1,-1 0 1,1 0-1,-1-1 1,1 1-1,0 0 0,-1-1 1,1 0-1,0 1 1,-1-1-1,1 0 1,0 0-1,0-1 0,-1 1 1,1-1-1,-1 1 1,1-1-1,0 0 1,-1 0-1,1 0 1,-1 0-1,0 0 0,1-1 1,-1 1-1,0-1 1,0 1-1,0-1 1,0 0-1,0 0 0,3-3 1,0-2 30,-1 1-1,0-1 1,-1 0 0,1 1 0,-1-2-1,-1 1 1,1 0 0,-1 0 0,0-1-1,-1 0 1,1-11 0,-1-2 58,0 0 0,-2 0 0,-3-21 0,3 30-152,-1 1 0,0-1 0,-1 0-1,0 1 1,-1 0 0,0-1 0,-1 2-1,0-1 1,-1 0 0,0 1 0,-13-17 0,6 13-421,0 1 0,0 0 1,-1 1-1,-1 0 0,0 1 1,0 1-1,-20-9 0,28 15-1167,24 6-6588,-9-1 6588,14 3-2459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5 9984,'-2'-2'4099,"3"1"-3891,-1 1-159,0 0 1,0 0-1,0 0 1,0 0-1,0 0 1,0 0-1,0 0 1,0 0 0,0 0-1,0 0 1,0 0-1,0 0 1,0 0-1,0 0 1,0-1-1,0 1 1,0 0-1,0 0 1,0 0 0,-1-1 792,1 1-793,0 0 1,0 0-1,0 0 1,0 0 0,0 0-1,0 0 1,0 0-1,0 0 1,0 0-1,0 0 1,-1 0-1,1 0 1,0 0-1,0 0 1,0 0 0,0 0-1,0 0 1,0 0-1,0 0 1,0 0-1,0 0 1,0 0-1,0 0 1,0 0-1,0 0 1,0 0 0,-1 0 49,1 0-50,-11 11 3692,6-7-3397,2 0-248,0 0-1,0 1 0,0-1 1,0 1-1,1 0 1,0 0-1,-3 7 0,-8 39 205,10-36-253,-8 36-200,-5 56 1,11 0-4663,9-86 948,-4-17-63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5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14 9088,'0'0'463,"-1"-1"0,0 0 1,1 0-1,-1 0 1,1 0-1,-1 0 0,0 1 1,0-1-1,0 0 0,1 1 1,-1-1-1,0 0 1,0 1-1,0-1 0,0 1 1,0 0-1,0-1 0,0 1 1,0 0-1,0-1 1,0 1-1,0 0 0,0 0 1,0 0-1,-2 0 0,3 0 177,8 7-533,6 6 3,-1 0 0,-1 1 1,18 26-1,27 53 289,-35-56-359,-7-11-110,22 32-2000,-32-50 548,1-1 1,13 12 0,-3-7-3177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1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8448,'-2'1'11536,"4"3"-12315,3 4 1171,-1 1 0,0 0 0,-1 0-1,4 15 1,6 39-229,-13-60-141,6 40 63,5 28-42,13 43-150,-22-91-1489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0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33 10752,'-7'3'7514,"7"-3"-7317,-1 1 1,1-1 0,0 0 0,0 0-1,0 1 1,0-1 0,0 0 0,0 0-1,0 1 1,0-1 0,0 0-1,0 0 1,0 0 0,0 1 0,1-1-1,-1 0 1,4 6 3862,4-1-4996,2-3 1249,0 1-1,0-1 0,1-1 1,-1 0-1,0-1 0,0 0 1,16-1-1,73-17 487,-75 13-652,-10 1-39,0 0 0,0-1 0,0 0-1,15-9 1,-26 12 250,-1 1-1561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3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9344,'-1'-1'8759,"1"8"-5892,0-7-2775,0 1 0,0-1 0,0 1-1,0-1 1,0 1 0,0-1 0,0 0 0,0 1 0,0-1 0,0 1-1,0-1 1,0 1 0,1-1 0,-1 1 0,0-1 0,0 0-1,0 1 1,1-1 0,-1 1 0,0-1 0,1 0 0,-1 1 0,0-1-1,0 0 1,1 0 0,0 1 0,23 0 1562,29 5 0,-29-3-1335,29 1 1,-2-6-6,74-10 1,-121 11-641,0 1 0,0-1 1,1 1-1,-1 0 0,0 0 0,0 1 1,1-1-1,-1 1 0,0 0 0,0 0 1,0 0-1,6 4 0,10 5-5034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25 7040,'0'-1'350,"0"1"0,-1-1 1,1 0-1,0 0 0,0 0 0,0 1 1,-1-1-1,1 0 0,0 0 0,-1 1 1,1-1-1,-1 0 0,1 0 0,-1 1 1,1-1-1,-1 1 0,-5-12 10058,13 29-10154,-2 0 1,0 0-1,-1 1 1,4 33-1,-6-35-198,6 45 102,9 52 20,-9-71-208,-6-27-11,0 1 1,2-1-1,8 25 1,-12-39-194,0 0 0,0 0 0,1 0 0,-1 0 0,1-1 0,-1 1 0,0 0 0,1 0 0,0-1-1,-1 1 1,1 0 0,-1-1 0,1 1 0,0 0 0,-1-1 0,1 1 0,0-1 0,0 1 0,-1-1 0,1 0 0,0 1 0,0-1 0,0 0 0,0 0 0,1 1 0,1-1-2523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6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43 7680,'0'-2'174,"0"1"140,0 0 0,0 0 0,0 0 0,0 0 0,0 0 0,0 0 0,0-1 0,-1 1 0,1 0 0,0 0 0,-1 0 0,1 0 0,-2-2 2011,-11 3 1232,10 0-3335,1 0-1,-1 0 1,1 0-1,-1 0 0,0-1 1,1 1-1,-1-1 1,1 0-1,-1 1 1,1-1-1,-1 0 1,1-1-1,0 1 1,0 0-1,-1-1 1,1 1-1,0-1 1,-2-2-1,4 4-161,-1-1 1,1 1-1,-1 0 1,1-1-1,-1 1 1,1-1-1,-1 1 1,1 0-1,-1-1 1,1 1-1,-1 0 1,1 0-1,-1-1 1,0 1-1,1 0 1,-1 0-1,1 0 1,-1 0-1,0 0 1,1 0-1,-1 0 1,0 0-1,1 0 1,-1 0-1,1 0 1,-1 0-1,0 1 1,1-1-1,-1 0 1,1 0-1,-1 1 1,1-1-1,-1 0 1,1 0-1,-1 1 1,1-1-1,-1 1 1,1-1-1,-1 1 1,1-1-1,0 0 1,-1 1-1,1-1 1,0 1-1,-1 0 1,1-1-1,0 1 1,-1-1-1,1 1 1,-2 4 18,-1 0-1,1 1 1,0-1 0,-1 6 0,1 7-58,0 0 0,1 1 1,0-1-1,2 0 0,0 0 1,4 20-1,0-6-14,15 56-1,-14-71-25,0 0 1,1 0-1,1-1 1,17 28-1,-20-38 21,-1 0-1,1 0 1,0-1-1,1 0 1,-1 0 0,1 0-1,0-1 1,0 1 0,1-2-1,-1 1 1,1-1-1,0 0 1,13 4 0,-16-6 42,-1 0 0,1 0 0,0 0 0,0-1 0,0 1 0,0-1 1,-1 0-1,1-1 0,0 1 0,0-1 0,0 1 0,0-1 0,-1 0 1,1 0-1,0-1 0,-1 1 0,1-1 0,-1 0 0,0 0 0,1 0 1,-1 0-1,0 0 0,0-1 0,-1 0 0,1 1 0,0-1 0,3-6 1,0-1 118,0 0 0,-1 0 0,0 0 1,-1-1-1,0 0 0,-1 1 0,3-13 1,-5 17-84,0-1 1,0 1 0,-1-1 0,1 1 0,-1-1-1,-1 0 1,1 1 0,-1-1 0,0 1 0,-1 0-1,0-1 1,0 1 0,-4-10 0,5 14-82,0 0 1,0 1-1,0-1 1,0 0-1,-1 0 1,1 1-1,-1-1 0,1 1 1,-1-1-1,1 1 1,-1 0-1,0 0 1,1 0-1,-1 0 1,0 0-1,0 0 1,0 0-1,0 0 1,0 1-1,0-1 0,0 1 1,0-1-1,0 1 1,0 0-1,0 0 1,0 0-1,-1 0 1,1 0-1,0 1 1,0-1-1,0 0 1,0 1-1,0 0 1,-3 1-1,0 0-84,0 1 0,-1 0 0,1 0 0,1 0 0,-1 1-1,0-1 1,1 1 0,0 0 0,0 1 0,0-1 0,-3 6 0,4-6-75,-5 6-581,-9 21 1,16-29 440,0 1 0,0-1 0,0 0 1,0 1-1,0-1 0,1 0 0,-1 1 1,1-1-1,0 1 0,-1-1 0,1 1 1,1-1-1,-1 1 0,0-1 0,1 5 1,-1-7 83,1 1 1,-1-1-1,0 1 1,0-1-1,0 1 1,1-1-1,-1 1 1,0-1-1,1 1 1,-1-1-1,0 0 1,1 1-1,-1-1 1,0 0-1,1 1 1,-1-1-1,1 0 1,-1 1-1,1-1 1,-1 0-1,1 0 1,-1 0-1,1 1 1,-1-1-1,1 0 1,-1 0-1,1 0 1,-1 0-1,1 0 1,-1 0-1,2 0 1,12-6-4857,-1-4 907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7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70 11008,'-5'-4'11355,"5"4"-11137,-12 8 2381,8-5-2631,0 0-1,1 0 1,0 1-1,-4 4 1,2 1 55,1-1-1,0 1 1,1 0 0,0 0 0,0 0 0,1 0-1,0 0 1,0 1 0,1-1 0,1 12 0,0-20-33,-1 0 0,1-1 0,1 1 0,-1-1 0,0 1 0,0-1 0,0 1 0,0 0 0,0-1 0,0 1 0,1-1 0,-1 1 0,0-1 0,0 1 0,1-1 0,-1 1 0,0-1 0,1 1 0,-1-1 0,1 1 0,-1-1 0,0 0 0,1 1 0,-1-1 0,1 0 0,-1 1 0,1-1 0,-1 0 0,1 0 0,0 1 0,-1-1 0,1 0 0,-1 0 0,1 0 0,-1 0 0,1 0 0,0 0 0,-1 0 0,1 0 0,-1 0 0,1 0 0,1 0 0,3-1 13,0 0 0,0 0 1,-1-1-1,7-2 0,-3 1 21,-2 1-20,-1 1 0,1-1 0,0 1 0,-1 0 0,1 0 0,0 1 0,0-1 0,-1 1 0,1 1 0,0-1-1,0 1 1,-1 0 0,1 0 0,0 1 0,-1-1 0,1 1 0,-1 1 0,7 3 0,-8-4 98,1 0 0,-1 1 0,0 0 0,0 0 0,0 0 0,-1 1 0,1-1-1,-1 1 1,0 0 0,0 0 0,0 0 0,0 0 0,-1 0 0,1 1 0,-1-1 0,0 1 0,-1-1 0,1 1 0,-1 0 0,0 0 0,0 0 0,0 0 0,-1 0 0,0 0 0,0 6-1,-2 5 43,-1-1 0,0 0 0,-1 0-1,-10 25 1,-30 56-81,35-80-7,4-5 42,0-1-335,4-10 221,1-1-1,-1 0 1,1 0 0,0 0-1,-1 0 1,1 0 0,0 0-1,0 0 1,0 0 0,0 0-1,0 0 1,0 0-1,0 0 1,1-1 0,7-150-198,-3 98 225,-3 1 0,-5-80-1,2 126 2,-10-65-6,9 65 12,0-1 1,0 1-1,-1-1 1,0 1-1,-1 0 1,1 0-1,-7-8 1,9 14-24,1 0 0,-1 0 0,0 0 0,0 0 0,0 1 0,0-1 0,0 0 0,0 1 1,0-1-1,0 1 0,0-1 0,0 1 0,0-1 0,0 1 0,-2-1 0,2 1-38,1 0-1,-1 0 0,1 0 1,-1 0-1,1 0 1,0 0-1,-1 0 1,1 0-1,-1 1 1,1-1-1,-1 0 0,1 0 1,0 0-1,-1 0 1,1 1-1,0-1 1,-1 0-1,1 0 0,0 1 1,-1-1-1,1 0 1,0 1-1,-1-1 1,1 0-1,0 1 0,0-1 1,-1 1-1,1-1 1,0 0-1,0 1 1,0-1-1,0 1 1,0-1-1,-1 0 0,1 1 1,0-1-1,0 1 1,0-1-1,0 1 1,0-1-1,0 1 0,1 0 1,-2 0-222,1-1 0,0 1 1,0 0-1,0 0 0,0 0 0,0 0 1,0 0-1,0 0 0,0 0 0,0 0 0,1 0 1,-1 0-1,0 0 0,0 0 0,1-1 1,-1 1-1,1 0 0,-1 0 0,1 0 1,-1-1-1,1 1 0,-1 0 0,1 0 0,0-1 1,-1 1-1,1-1 0,0 1 0,0 0 1,0-1-1,1 1 0,6 2-4817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7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0 9984,'-9'6'13724,"6"-4"-12750,2 1-945,-1-1 1,1 1 0,0 0-1,0-1 1,0 1-1,0 0 1,0 0-1,1 0 1,-1 0-1,1-1 1,0 1 0,0 0-1,0 0 1,0 0-1,0 0 1,2 5-1,0 4 22,2 1-1,6 15 1,-10-26-49,1-1 8,0 1 0,-1-1 0,1 1 0,0-1 0,0 1 0,0-1 0,0 0 0,1 1 1,-1-1-1,0 0 0,1 0 0,-1 0 0,0 0 0,1 0 0,-1 0 0,1 0 0,0 0 0,-1-1 0,1 1 0,-1-1 0,1 1 0,0-1 0,0 0 1,-1 1-1,1-1 0,0 0 0,1 0 0,7-1 133,-1 0 0,0 0 0,18-5 0,-13 3-144,-3 1 65,-1-1 0,15-7 0,-5 1-2352,-6 2-2910,-2-1-4318,-4 4 3879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2:37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10368,'-7'-1'11379,"1"8"-7902,4-2-4328,1-2 925,1 1 1,1 0-1,-1-1 1,1 1-1,-1-1 1,1 1-1,0-1 1,0 1-1,0-1 0,1 0 1,1 4-1,2 5 30,10 40 56,-3 0 0,9 79 0,-16-78-237,3 20-632,-6-63-559,0 0-1,6 15 0,-3-18-1696,2-8-2272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04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7168,'-14'9'7152,"13"-9"-6838,1 0 1,0 1-1,-1-1 1,1 0-1,-1 1 1,1-1-1,0 1 1,-1-1-1,1 1 1,0-1 0,0 1-1,-1-1 1,1 1-1,0-1 1,0 1-1,0 0 1,-1-1-1,1 1 1,0-1-1,0 1 1,0-1 0,0 1-1,0 0 1,0-1-1,1 1 1,-1-1-1,0 1 1,0 0-1,1 0-188,0 0-1,-1 0 1,1 0-1,0 0 1,0 0 0,0 0-1,0 0 1,0-1-1,0 1 1,0 0-1,0-1 1,2 2-1,4 1-233,0-1-1,0 0 1,9 2-1,7 0 429,1 0 0,44 0 0,97 5 731,-130-9-774,-20 0-5146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0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11392,'0'0'7919,"0"12"-5705,0-11-2121,0 0 1,0 1 0,0-1-1,0 0 1,0 1-1,1-1 1,-1 0 0,0 0-1,1 1 1,-1-1-1,1 0 1,-1 0 0,1 0-1,-1 1 1,1-1-1,0 0 1,0 0 0,-1 0-1,3 1 1,-1 0 56,1-1 0,-1 0 0,1 1 0,0-1 0,0 0 0,-1 0 0,7 1 0,182 29 2570,-121-30-2108,-43-2-446,23-6 53,-50 7-795,2-1-223,-1 1 1,1-1 0,-1 0-1,0 0 1,1 0-1,-1 1 1,0-1-1,0-1 1,0 1 0,0 0-1,2-2 1,9-8-2970,7 2-1085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05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156 186 8064,'0'-1'364,"0"0"0,0 0 1,-1-1-1,1 1 0,-1 0 1,1 0-1,-1 0 0,1 0 1,-1 0-1,0-1 0,1 1 0,-1 0 1,0 1-1,0-1 0,0 0 1,0 0-1,0 0 0,0 0 1,0 1-1,0-1 0,0 0 0,0 1 1,0-1-1,-1 1 0,-1-1 1,-17-11 1661,12 4-1197,7 7-575,-1-1 0,0 0 1,1 1-1,-1-1 0,0 1 1,0 0-1,1 0 0,-1 0 1,-3-1-1,4 1-212,1 1 0,-1 0 0,0 0-1,0 0 1,0 0 0,0 1 0,0-1 0,0 0 0,0 0 0,0 0-1,0 1 1,0-1 0,0 1 0,1-1 0,-1 0 0,0 1 0,0-1-1,1 1 1,-1 0 0,0-1 0,0 1 0,1 0 0,-1-1 0,1 1-1,-1 0 1,1 0 0,-2 1 0,-2 5-5,-1 1 1,1-1-1,1 1 0,-1 0 0,2 0 1,-1 1-1,1-1 0,0 0 1,0 1-1,1 0 0,0-1 0,1 11 1,1 11 63,1-1 1,7 37-1,7 22 459,53 160 0,-59-221-427,15 30 0,-20-47-70,0 0 1,1-1-1,0 0 0,0-1 1,1 1-1,11 10 1,-15-17-22,0 1 0,0-1 0,0 0 0,0 0 1,0 0-1,0 0 0,1-1 0,-1 1 0,1-1 1,-1 0-1,1 0 0,0 0 0,-1-1 1,1 1-1,0-1 0,0 0 0,-1 0 0,1 0 1,0 0-1,0-1 0,-1 1 0,1-1 0,0 0 1,-1 0-1,1-1 0,-1 1 0,1-1 1,2-1-1,5-4 93,-1 0 0,0-1 0,0 0 1,-1 0-1,0-1 0,15-19 0,-3 2 124,-2-1-1,0-2 1,16-33-1,-27 46-188,-1 0 0,-1-1 1,0 0-1,-2 0 0,1-1 0,-2 0 0,2-28 0,-5 23-31,0-1 0,-2 0 0,-1 1 1,0-1-1,-2 1 0,-1 0 0,-1 0 1,0 1-1,-2 0 0,-12-23 0,12 29-94,0 1 0,-1 0 0,0 1 0,-1 0 0,-1 1 0,0 0 0,-1 1 0,0 0 0,-1 1-1,-1 1 1,1 0 0,-2 1 0,1 0 0,-21-8 0,12 9-304,1 0-1,-27-5 0,39 11 74,0 0-1,0 1 1,0 0-1,-1 1 1,1 0-1,0 1 1,-13 2 0,21-2-31,-1 0 0,0 0 0,0 0 1,0 0-1,1 1 0,-1 0 1,1 0-1,-1 0 0,1 0 1,0 1-1,0-1 0,0 1 1,0 0-1,-4 5 0,5-6-285,0 1-1,1-1 1,0 1 0,-1 0-1,1-1 1,0 1 0,0 0-1,0 0 1,1 0 0,-1 0-1,1 0 1,-1 4 0,1 13-4390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4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16 6144,'0'-15'16122,"-4"22"-14042,-20 37-1336,3 1 1,-20 60-1,26-62-791,-2 0-1,-44 76 1,54-107 22,-1-1 1,0 0 0,-1 0-1,0-1 1,-1-1 0,0 1-1,0-1 1,-20 12 0,42-48-18616,-3 15 14070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0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11392,'0'-7'10674,"1"6"-10329,8-9 2500,14-5-2336,-3 5-249,0 0 0,0 1 1,1 1-1,0 2 1,40-9-1,-36 9-550,13-3-1793,-36 9 1500,0-1-1,0 1 1,0 0 0,1 0-1,-1 1 1,0-1 0,4 1-1,-5 0 14,0-1 0,0 1 0,0 0 0,1-1-1,-2 1 1,1 0 0,0 0 0,0 0 0,0 0-1,0 0 1,0 1 0,4 8-3947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5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8064,'-7'7'9767,"12"-1"-6232,3-2-4315,10 6 1164,0 0-1,0 1 0,-1 0 1,-1 2-1,0 0 1,0 0-1,-1 2 1,19 24-1,8 16 124,40 70-1,-81-124-495,19 32 166,71 105 606,-20-51-495,-67-81-216,-3-5-87,-1 0 1,1 0-1,0 0 1,0 0 0,0 0-1,0 0 1,0 0-1,0 0 1,0 0 0,0 0-1,0-1 1,1 1-1,-1 0 1,2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6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19 254 6528,'-17'-5'12887,"16"5"-12431,5-12 1096,1 6-1321,1 1 0,0 0 0,-1 0 0,2 0 0,-1 1 0,0 0 0,1 0 0,0 0 0,9-2 0,15-5 123,-6 2 0,44-10-1,25-1 132,-73 15-314,1 0 1,32-15-1,-32 11-56,0 2 0,24-6 0,85-2 94,-66 10-183,28 0 45,18-2 162,54-10-63,174 6 1,-223 5-75,1 1 32,261 5 149,-235 3-1951,-152-2-5196,-4 3 1687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7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23 647 5760,'-9'-15'4626,"7"13"-3840,1 0 0,-1 0 0,1 0 1,-1-1-1,1 1 0,0-1 0,0 1 0,0-1 1,1 1-1,-2-5 0,2 7-263,5 10-145,13 37-195,2-1 1,3 0-1,1-2 0,2-1 0,36 46 0,10-1 131,65 89 492,-68-78-49,-67-96-252,-1-4-90,-3-11 180,-8-17-126,-69-128-326,24 53-206,-163-324-321,213 420 408,1 0 0,1 0 0,-5-15 0,7 21-35,0-1 0,1 0 0,-1 0 0,1 0 0,-1 0 0,1 0 0,0 1 0,0-1 0,1 0 0,-1 0 0,0 0 0,1 0 0,0 0 0,0 1 0,1-4 0,-1 4 8,1 0 1,0 0-1,0 0 0,0 1 0,0-1 1,0 1-1,0-1 0,0 1 0,0 0 0,0 0 1,1 0-1,-1 0 0,0 0 0,1 0 1,4 0-1,38-6-6,-8 2 325,-1-1 1,48-15-1,61-30 287,-29 8-166,204-49 141,-222 65-430,249-63 252,-156 42-219,-35 15-46,-77 18-62,-66 12-223,7-1 2,-7 3-4551,-8 13-3834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9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36 155 4224,'0'-108'7099,"0"61"-604,-8 80-4575,-14 184 229,17-142-2223,4-43-241,1-32-181,1 12-7754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9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40 9216,'-2'-4'1297,"1"0"-522,-1 1 0,1-1 0,0 0-1,0 0 1,0-5 0,1 9-744,0-1-1,0 1 0,0 0 1,0 0-1,0-1 0,0 1 1,0 0-1,0-1 0,0 1 1,0 0-1,0-1 0,0 1 1,0 0-1,1 0 0,-1-1 1,0 1-1,0 0 0,0 0 1,0-1-1,1 1 0,-1 0 1,0 0-1,0 0 0,0-1 1,1 1-1,-1 0 0,0 0 1,0 0-1,1 0 0,-1 0 1,0-1-1,1 1 0,-1 0 1,13 3 577,-10-2-505,0 0-1,0 1 1,0 0 0,-1-1-1,6 5 1,6 12 428,0 1 0,-1 0 0,10 22 0,-9-15-164,19 24 1,38 35 112,-60-74-430,0 0 0,2 0 0,-1-1 0,26 14 0,-33-21-703,5 3-1727,11-19-11754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39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6528,'0'-7'267,"0"6"366,0 0 0,0-1 1,-1 1-1,1-1 0,0 1 1,0-1-1,1 1 1,-1 0-1,0-1 0,0 1 1,1-1-1,-1 1 1,1 0-1,-1-1 0,1 1 1,1-2-1,0 1-316,1-1 0,-1 0 0,0 1 0,0-1 0,0 0 0,1-3 0,-1 3-197,0-1 0,0 1 0,0 0 0,0 0 0,3-3 0,0 2 75,-3 2-10,-1 0 0,1 1-1,0-1 1,-1 1 0,1-1-1,0 1 1,0 0 0,0-1-1,0 1 1,0 0-1,0 1 1,0-1 0,0 0-1,3 0 1,-4 1-133,-1 0 0,1 0 0,-1 1 0,0-1 0,1 0 0,-1 1 0,0-1 0,0 0 0,1 1 0,-1-1 0,0 0 0,0 1 0,1-1 0,-1 1 0,0-1 0,0 0 1,0 1-1,0-1 0,0 1 0,0-1 0,1 1 0,-1-1 0,0 1 0,0-1 0,0 0 0,-1 1 0,1 0 0,0 18 281,0-14-235,-5 101-162,5-98 52,0 6-9,1 0-1,0 1 0,3 14 1,-4-26 10,1 0-1,0 1 1,0-1 0,0 0 0,0 0 0,0 0 0,1 0 0,-1 0 0,1-1 0,0 1 0,0 0 0,0-1 0,0 1-1,0-1 1,1 0 0,-1 0 0,1 0 0,0 0 0,3 2 0,-3-3 13,0 0 0,0 0 1,0 0-1,0-1 0,0 1 0,0-1 0,0 0 1,0 0-1,0 0 0,0 0 0,0-1 1,0 1-1,0-1 0,5-1 0,5-3-10,0 0 1,13-8-1,2 0-706,-12 5-1886,-14 6 1824,0 1 0,1-1-1,-1 1 1,1 0 0,-1 0-1,1 0 1,4-1 0,6 2-3928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0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10240,'1'43'6704,"2"2"-3423,25 172-3256,-26-200-183,9 46-972,3-24-2568,-10-32 1351,1-2-1482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7808,'16'5'4378,"-15"-5"-4214,0 1 1,0-1-1,0 1 0,0-1 0,0 1 1,0-1-1,0 0 0,0 1 1,0-1-1,0 0 0,1 0 1,-1 0-1,0 0 0,0 0 1,0 0-1,0 0 0,0 0 1,0-1-1,0 1 0,0 0 1,0-1-1,0 1 0,0-1 1,0 1-1,2-2 0,6-5 674,0 0-1,-1 0 1,14-18-1,-14 16-702,0 1-1,0 0 1,18-14-1,-18 17-125,6-5-910,1 0 0,0 1 0,0 1 0,28-10 0,-24 14-1792,3 7-1312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1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 9984,'-13'-2'4706,"13"2"-4602,0 0 0,-1 0 0,1 0 0,0 0 0,0 1 0,0-1 0,0 0 0,-1 0 0,1 0 0,0 0 1,0 1-1,0-1 0,0 0 0,0 0 0,0 0 0,-1 0 0,1 1 0,0-1 0,0 0 0,0 0 0,0 0 1,0 1-1,0-1 0,0 0 0,0 0 0,0 1 0,0-1 0,0 0 0,0 0 0,0 0 0,0 1 0,0-1 1,1 3 366,0 1 0,1-1 0,-1 0 0,1 0 0,2 4 0,1 2-1033,21 45 835,-3 0 1,22 78 0,-14-44-155,-4-16-830,-20-56-330,-3-11-276,-4-5 1279,0 0-1,0 0 1,1 0-1,-1 0 1,0 1-1,0-1 1,0 0-1,0 0 1,0 0-1,0 0 1,0 0-1,0 0 1,0 0-1,0 0 1,0 0-1,0 0 1,0 0-1,0 0 1,0 0-1,1 0 1,-1 0-1,0 0 1,0 0-1,0 0 1,0 0 0,0-1-1,0 1 1,0 0-1,0 0 1,0 0-1,0 0 1,0 0-1,0 0-153,0 0 153,0 0 1,0 0-1,0 0 1,0 0-1,1 0 1,-1 0-1,0 0 1,0 0-1,0 0 1,0-1-1,0 1 1,0 0-1,0 0 1,0 0 0,0 0-1,0 0 1,0 0-1,0 0 1,0 0-1,0 0 1,0 0-1,-1 0 1,1 0-1,0 0 1,0 0-1,0 0 1,0-1-1,0 1 1,0 0-1,0 0 1,1-7-2437,3-5-1407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1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9472,'0'6'3780,"0"8"2465,0 0-3432,0-3-2900,1 0 0,0 0 0,6 21 0,-3-17 102,-3-7-22,2 0 0,-1-1 0,1 1 0,6 12 0,-8-18 10,0-1 1,0 1-1,1 0 1,-1-1-1,0 1 1,1 0-1,-1-1 1,1 0-1,0 1 1,-1-1-1,1 0 1,0 0-1,0 0 1,0 0-1,0 0 1,0 0-1,0-1 1,0 1-1,0-1 1,0 1-1,0-1 1,0 0-1,3 0 1,-2 0-69,-1 0 1,1 0-1,0 0 1,0-1-1,0 1 1,-1-1-1,1 0 1,0 0-1,-1 0 1,1 0-1,3-2 1,-2 0-690,0 0 1,-1-1-1,1 1 0,0-1 1,4-6-1,1 0-2051,4 1-1424</inkml:trace>
  <inkml:trace contextRef="#ctx0" brushRef="#br0" timeOffset="1">182 0 9600,'-7'1'6883,"7"-1"-6715,-2 11 1391,3 13-1567,19 88 2182,0-6-1431,-15-64-634,-3-22-164,0 0 1,1-1-1,2 1 1,0-1-1,9 23 1,-11-32-543,-3-10 395,0 1-1,0 0 1,0-1-1,0 1 1,0-1-1,0 1 1,0 0-1,0-1 1,0 1-1,1 0 1,-1-1-1,0 1 1,0-1-1,1 1 1,-1-1-1,1 1 1,-1-1-1,0 1 1,1-1-1,-1 1 1,1-1-1,-1 1 1,1-1-1,-1 0 1,1 1-1,-1-1 1,1 0-1,1 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06.46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56 163 6784,'-50'-42'10026,"49"48"-9959,-1 0 1,1-1-1,1 1 0,-1 0 1,1 0-1,0 0 0,0-1 1,1 1-1,1 9 0,16 54 412,-16-63-410,13 35 168,1 1-1,41 70 1,-47-94-182,1 0 1,21 25 0,-29-38-55,1-1 0,0 0 1,0 0-1,0 0 0,1-1 1,-1 1-1,1-1 0,0 0 1,-1-1-1,2 1 0,-1-1 0,0 0 1,0 0-1,9 2 0,-11-4 20,0 0-1,0 0 0,0 0 1,0 0-1,0 0 0,0 0 1,0-1-1,0 0 0,-1 1 1,1-1-1,0 0 0,0 0 0,-1-1 1,1 1-1,-1 0 0,1-1 1,-1 0-1,1 0 0,-1 1 1,0-1-1,0-1 0,0 1 1,0 0-1,0 0 0,-1-1 0,1 1 1,-1-1-1,1 1 0,-1-1 1,1-3-1,2-5 144,-1 1 1,0-1 0,-1 0-1,0 0 1,-1 1-1,1-22 1,-2-1-103,-2-1 1,-1 1 0,-2 0-1,-1 0 1,-1 1 0,-2-1-1,-18-42 1,22 64-9,0 1 0,-1-1 1,0 1-1,-1 1 0,-1-1 0,1 1 0,-14-12 1,15 16 5,1 0 1,-1 0-1,0 1 0,0 0 1,-1 1-1,1-1 1,-1 1-1,0 0 1,0 1-1,0 0 1,0 0-1,0 0 1,-10 0-1,15 1-61,0 1-1,0 0 1,1 0 0,-1 0-1,0 0 1,0 1 0,0-1-1,0 1 1,0-1 0,0 1-1,0-1 1,1 1 0,-1 0 0,0 0-1,1 0 1,-1 0 0,0 0-1,1 0 1,-1 0 0,1 1-1,0-1 1,-1 0 0,1 1-1,0-1 1,0 1 0,0 0-1,0-1 1,0 1 0,-1 3-1,0 1-12,0 0 0,1 1-1,0-1 1,0 1-1,0-1 1,1 1 0,1 10-1,-1 0-4,2 0 1,1 0-1,0 0 0,1 0 0,0-1 0,2 1 0,0-1 0,0 0 0,2-1 1,0 0-1,1 0 0,12 17 0,3 0-4,0 0 1,2-2-1,48 44 0,-63-66 17,-1 0 1,1 0-1,1-1 0,0-1 0,0 0 0,15 5 0,-18-8 4,0 0 1,0-1-1,0-1 1,0 1-1,0-2 1,1 1-1,-1-1 0,0 0 1,1-1-1,8-2 1,-15 3 1,0-1 0,0 1 1,-1-1-1,1 0 1,0 0-1,-1 0 0,1 0 1,0 0-1,-1 0 1,1-1-1,-1 1 0,0-1 1,1 0-1,-1 0 1,0 0-1,0 0 0,0 0 1,-1 0-1,1 0 0,0-1 1,-1 1-1,1-1 1,-1 1-1,0-1 0,0 0 1,0 1-1,0-1 1,0 0-1,-1 0 0,1 1 1,-1-1-1,0 0 1,0 0-1,0 0 0,0 0 1,0 0-1,-1 1 1,1-1-1,-1 0 0,-1-3 1,-4-12-421,-1 1 0,-1 0 1,-1 0-1,0 1 0,-19-24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2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9344,'-1'10'8189,"0"17"-4096,1-16-4016,0 0-1,0 1 1,2-1 0,2 17 0,0-16 58,-3-7-106,0 0 0,1-1 0,-1 1 0,4 6 0,-4-10-30,0 0 0,-1 0 1,1 0-1,0 0 0,0 0 0,0 0 0,-1-1 1,1 1-1,0 0 0,0 0 0,0-1 1,0 1-1,0-1 0,0 1 0,1-1 0,-1 1 1,0-1-1,0 0 0,0 1 0,0-1 1,1 0-1,-1 0 0,1 0 0,23 2-22,-21-1-262,1 0 0,-1-1-1,0 0 1,1 0-1,-1 0 1,0 0-1,1-1 1,7-2-1,21-8-6540,-21 10 2805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2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 11136,'-7'-2'8535,"6"2"-8284,1 9 1818,8 15-3322,-7-22 1864,62 135-359,-40-95-568,28 79 1,-49-116 77,17 48-1589,0-20-3766,-14-28 1593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3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 8832,'-2'-2'1675,"2"2"-1546,0-1 0,0 1-1,-1 0 1,1 0 0,0 0 0,0 0 0,0 0 0,0 0 0,-1 0-1,1 0 1,0 0 0,0 0 0,0 0 0,-1 0 0,1 0 0,0 0 0,0 0-1,0 0 1,0 0 0,-1 0 0,1 0 0,0 0 0,0 0 0,0 0-1,0 0 1,-1 1 516,0-1-517,1 1 39,1-1 1,-1 0-1,0 0 0,0 1 0,0-1 0,0 0 0,0 0 0,1 2 1002,-1-2-1002,1 0 1,-1 0-1,0 0 0,0 0 0,1 0 0,-1 0 0,0 1 0,0-1 0,0 0 0,1 0 0,-1 0 0,0 0 0,0 0 0,1 0 0,-1 0 1,0 0-1,0 0 0,1 0 0,-1 0 0,0 0 0,0 0 0,1 0 0,-1 0 0,81 7 3193,-12-7-1923,-42 0-1108,41 4 1,-54-3-194,-1 0-1,16-2 1,-6 1-447,-22 0-190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3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5 123 11264,'-2'-1'4848,"0"-3"-2129,7 0-2049,0 0 0,0-1-1,-1 1 1,1-1 0,4-7-1,16-16 33,-21 24-723,0 0 0,1 0-1,-1 1 1,1-1 0,0 1-1,0 1 1,1-1 0,-1 1-1,0 0 1,1 0 0,0 0-1,-1 1 1,1 0 0,0 0-1,0 0 1,8 1 0,8 0-2851,1-1 0,-1 0 0,23-6 0,-19-1-1117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5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56 6784,'-1'0'1607,"-21"-7"15095,45 6-15726,-20 0-940,0 0 1,0 0-1,0 0 1,0 1 0,0-1-1,0 1 1,1 0 0,-1 0-1,5 0 1,23-2 215,35-11 242,103-9-1,-34 21-64,-75 1 544,-59 0-807,21-4-19360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7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16 6656,'0'-2'607,"0"1"-445,0 1-1,0-1 1,0 1 0,0-1 0,-4-9 8693,-14 10-6039,12 1-2537,1 1 0,0-1 0,0 1 0,0 0 0,0 1-1,0-1 1,0 1 0,1 0 0,-1 0 0,1 0 0,0 1 0,0-1-1,-7 8 1,7-4-240,0 0 1,0 1-1,0-1 0,1 1 0,0 0 0,0 0 0,1 0 0,-2 13 0,0 8-24,0 31 0,4-52-7,-1 25 27,2 0-1,7 53 1,-4-65 65,1 1 0,1-1-1,0 0 1,18 37-1,-20-50-49,1 0-1,0-1 1,0 0-1,1 0 1,0 0-1,0-1 1,1 0 0,10 8-1,-6-6 64,-1-2 1,2 1-1,-1-1 0,0-1 0,15 5 1,-24-9-162,-1-1 1,1 1 0,0-1-1,0 0 1,-1 0 0,1 0-1,0 0 1,3 0 0,-2-1-1439,0 1 0,0-1 0,-1 0 0,1 0 1,0-1-1,0 1 0,-1-1 0,1 1 0,-1-1 1,1 0-1,2-2 0,5-8-3047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7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13 6656,'0'-2'533,"0"1"-455,0 1 1,0 0-1,1-1 1,-1 1 0,0 0-1,0-1 1,0 1-1,0 0 1,0-1 0,-5-5 5567,-1 19-2212,-38 137 1713,-1 102-4934,31-186 74,10-52-1726,1 0-1,-3 22 0,6-46-791,0 0-1,1 1 0,3-13 0,0-1-1304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8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 8320,'-11'-13'8633,"21"18"-5659,-8-4-3088,9 5 531,1 1 1,-1 0-1,0 1 1,-1 0-1,0 0 1,17 19-1,-8-4-165,-2 1 0,29 51 0,18 60-1289,-40-83-1178,-24-51 2094,0-1 0,0 1-1,0-1 1,0 1-1,1-1 1,-1 0-1,0 1 1,0-1 0,1 1-1,-1-1 1,0 1-1,0-1 1,1 0 0,-1 1-1,1-1 1,-1 0-1,0 1 1,1-1-1,-1 0 1,1 0 0,-1 0-1,0 1 1,1-1-1,-1 0 1,1 0 0,-1 0-1,2 0 1,10-7-7006,-2 0 3088,7-4 413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8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68 10368,'-9'3'7487,"14"-6"-6559,4-2-416,4-2-224,5-2-192,3 1-96,2 4 96,4 1-128,9-2-64,-5-2-800,4-1-352,-4 4-991,1-1-353,4 2-1600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9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29 10880,'-18'0'8677,"23"0"-8453,8-1 336,0 0 1,24-6 0,-6 0-30,-13 4-135,0-1 630,-1 2-1,23-1 0,-39 3-960,0 0 1,-1 0 0,1 0-1,0 0 1,-1 0-1,1 0 1,0 0-1,-1 0 1,1 1-1,0-1 1,-1 0-1,1 0 1,-1 1 0,1-1-1,0 0 1,-1 1-1,1-1 1,-1 1-1,1-1 1,-1 0-1,1 1 1,-1-1 0,1 2-1,0-1-13,-1 0-1,1 1 1,-1-1 0,0 0-1,0 0 1,1 1 0,-1-1-1,0 0 1,0 0 0,0 0 0,0 1-1,-1 1 1,0 3 14,-1 1 1,0 0-1,-5 10 1,6-15-40,-6 13 40,3-7-87,1 1 0,-1 0 0,-3 18 0,6-24-13,1 0 0,-1 0 0,1 0 1,0 0-1,1 0 0,-1 0 1,0 0-1,1 0 0,-1-1 0,1 1 1,0 0-1,0 0 0,0-1 1,0 1-1,1 0 0,-1-1 1,3 4-1,0-1-16,-1 0-1,1 0 1,0-1 0,0 1-1,1-1 1,-1 0 0,1 0 0,0-1-1,0 1 1,0-1 0,0 0 0,1-1-1,-1 1 1,1-1 0,0 0 0,0 0-1,0-1 1,-1 0 0,1 0-1,10 0 1,-10-1-50,-4 0 168,0 0 0,0 0 1,0 0-1,0 0 0,0 1 0,0-1 1,0 0-1,2 1 0,-3 0-36,-1-1 0,1 1 0,-1-1 0,1 1-1,-1-1 1,0 1 0,1-1 0,-1 1 0,1-1 0,-1 1 0,0-1-1,0 1 1,1-1 0,-1 1 0,0 0 0,0-1 0,0 1-1,0 0 1,1-1 0,-1 1 0,0-1 0,0 1 0,0 0-1,0-1 1,-1 1 0,1 0 0,0-1 0,0 1 0,0 0-1,-3 11 76,0-1-1,0 0 1,-1 0-1,0-1 1,0 1-1,-2-1 0,-9 15 1,-3 0-1308,-32 35-1,70-62-15142,-13-1 13097,10-4-844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2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14 7680,'-4'-13'12023,"5"18"-9444,2 13-1524,0 1 0,-1-1 1,-1 32-1,-10 57-493,4-51-321,-12 149 84,11-159-421,3-27 94,0 25-1,-1-8-1880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49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16 8576,'-3'-3'1426,"2"2"-1141,0 0 0,1 0 0,-1 0 0,0 1 0,0-1 0,0 0 0,0 1 0,0-1-1,0 1 1,-5-2 4234,6 3-3996,-4 7-287,2-1 0,-1 0 1,1 1-1,0 0 0,0 0 1,1-1-1,0 1 0,1 0 1,0 0-1,0 0 0,0 0 0,4 14 1,1 9 46,12 43 0,-13-62-231,0-1-1,0 0 0,1 0 0,1-1 0,-1 0 0,2 0 1,7 10-1,-12-17 5,1 0 0,-1 0 1,1-1-1,0 0 0,0 1 1,0-1-1,0 0 0,0 0 0,0-1 1,1 1-1,-1-1 0,1 1 1,-1-1-1,1 0 0,-1 0 1,1-1-1,-1 1 0,1-1 1,5 0-1,-3 0 90,0-1 0,0 0 0,0 0 0,-1-1 1,1 0-1,-1 0 0,1 0 0,-1-1 0,0 1 0,0-1 0,7-6 1,10-7 343,4-2 97,-1-1 0,24-24 0,-43 37-473,0-1-1,0 0 1,-1 0 0,1-1-1,-2 1 1,1-1 0,-1 0 0,0 0-1,0-1 1,-1 1 0,3-17-1,-5 22-85,-1 0 0,0 0 1,1 0-1,-2 0 0,1 0 0,0 0 0,-1 0 0,1 0 0,-1 0 0,0 0 0,0 0 0,0 0 0,0 1 0,0-1 0,-1 0 0,1 1 0,-1-1 0,0 1 0,0-1 0,0 1 0,0 0 0,0 0 0,0 0 0,0 0 0,-1 0 0,1 1 0,-4-3 0,-4-1-96,0 0 1,-1 1-1,1 0 0,-1 0 1,-20-3-1,-4 1-991,-69-3-1,9 8-5595,90 1 6064,3 0 39,1 0 255,0-1 0,0 1 0,0 0 0,0 0 0,0 0 0,0 0 0,0 0 0,0 1 0,0-1 0,0 0 0,0 0 0,0 1 0,1-1 0,-1 0 0,0 1 0,0-1 0,-1 2 0,4 6-3975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0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11136,'13'-18'4001,"-10"13"-3155,0 0 0,1 0 0,0 0 0,0 0 0,8-6 1,-10 9-753,0 1 0,0 0 0,0 0 0,0 0 0,0 0 0,1 0 0,-1 0 0,0 1-1,1-1 1,-1 1 0,0-1 0,1 1 0,-1 0 0,1 0 0,-1 0 0,0 0 0,1 1 0,4 0 0,-2 1-4,-1 0 0,1 0-1,0 0 1,-1 1-1,1 0 1,-1-1 0,0 2-1,0-1 1,0 0 0,-1 1-1,1 0 1,-1-1-1,0 2 1,0-1 0,3 5-1,3 5 288,-1 0-1,-1 1 0,8 21 0,-11-22-235,0 0 0,-1 0 1,0 1-1,-1 0 0,-1-1 0,0 1 0,-2 20 1,-4 11-772,-10 46 0,5-41-744,-1 3-639,-4 26-3707,14-44 867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1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5 306 7168,'-5'-4'16737,"5"4"-16669,8-6 220,0 1 1,-1 0-1,2 0 1,-1 0 0,1 1-1,-1 0 1,1 1-1,15-4 1,13-2-24,46-6-1,-17 5-63,73-12 148,-33 7-223,118-9 51,-127 17-125,7 0 51,29-3-46,300-3 301,-301 14-326,31 0 123,174-2-108,-206-9-103,7 0 128,253-13 88,-258 19-85,-2 0-27,-71 0-29,347-31 399,-247 27-343,-89 4 146,-41 4-6721,-29 0 6075,-2 0 187,1 0 0,0 0 0,-1 0 0,1 0 0,0 0 0,0 0 0,-1 0 0,1-1 0,0 1 0,-1 0 0,-2-9-7549,-1-5 2689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4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18 435 7040,'0'-1'485,"0"1"0,-1-1 0,1 0 0,0 0 1,-1 0-1,1 1 0,0-1 0,-1 0 0,1 1 0,-1-1 0,0 0 1,1 1-1,-2-1 0,1 0-202,0 0-1,0 0 1,1 0 0,-1 0 0,0-1 0,0 1 0,0 0-1,1 0 1,-1 0 0,0-1 0,1 1 0,0 0-1,-1 0 1,1-1 0,-1-1 0,3 16 213,0 0 1,1 0 0,1 0 0,0 0-1,10 21 1,3 12-251,-1 3-167,3 11 49,3 0 1,45 88-1,-42-103 50,2-2-1,2-1 0,68 75 1,-75-93-94,-13-13-46,0-1-1,1-1 1,20 16-1,-30-24-20,1-1 0,0 1 0,-1-1 0,1 1 0,0-1 0,-1 0 0,1 1 0,0-1 0,-1 0 1,1 0-1,0 1 0,0-1 0,-1 0 0,1 0 0,0 0 0,0 0 0,-1 0 0,1 0 0,1 0 0,-2-1 11,1 1 0,-1 0 0,1 0 1,-1-1-1,0 1 0,1 0 0,-1-1 1,0 1-1,1 0 0,-1-1 0,0 1 0,0-1 1,1 1-1,-1-1 0,0 1 0,0 0 1,0-1-1,0 1 0,1-1 0,-1 1 0,0-1 1,0 0-1,0-2 95,0-1 0,0 1 0,0-1 0,-1 1 0,1-1 0,-3-6 0,-41-100 98,18 50-197,-156-331-941,97 224 458,83 165 478,1-1-1,0 0 0,-1 0 0,1 1 1,1-1-1,-1 0 0,0 0 0,1 0 0,-1 0 1,1 0-1,0 0 0,0 0 0,0 0 1,1 0-1,-1 0 0,1 0 0,0 0 1,-1 0-1,1 0 0,0 0 0,1 0 1,-1 1-1,0-1 0,1 1 0,0-1 1,-1 1-1,1-1 0,0 1 0,0 0 1,1 0-1,-1 0 0,0 0 0,1 0 1,-1 0-1,1 1 0,-1-1 0,6-1 1,9-3 288,1 0 0,22-3 1,19-6 215,-15 1-287,63-23 205,40-23 162,-117 50-472,1 2 0,60-10 1,65 3 154,-98 10-214,222 1 416,-167 5-411,508 2 494,-510-8-537,-2 0 28,-35 4-36,90-11 1,-24-7-14,166-2 1,-208 14 115,-58 3-141,165-8 279,-61 10-401,-8 1 129,-52 0 161,-48 1-83,-12 1-44,-14-1-20,1 0 0,-1 0 0,0-1 1,16-3-1,35-8-46,-46 9 51,1 1 1,-1 0 0,25 1-1,35-6 45,-44 2-4720,-35 32-9717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5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63 6528,'2'-7'1200,"0"1"-333,-1 1 0,1-1 0,-1-1 0,0-6 1,-1 13-791,0-1 0,0 1 1,1-1-1,-1 1 1,0-1-1,0 1 1,1-1-1,-1 1 0,0-1 1,0 1-1,1-1 1,-1 1-1,1-1 0,-1 1 1,0 0-1,1-1 1,-1 1-1,2-1 1,-2 1 59,1 0 1,-1-1-1,1 1 1,-1-1 0,0 1-1,1 0 1,-1-1-1,1 1 1,-1-1-1,0 1 1,1-1 0,-1 1-1,0-1 1,1 1-1,-1-1 1,0 0 0,0 1-1,0-2 1,1 2 42,-1 1 0,0-1 1,1 0-1,-1 0 0,0 0 0,1 1 1,-1-1-1,0 0 0,0 1 0,0-1 1,1 0-1,-1 0 0,0 1 1,0-1-1,0 0 0,0 1 0,1-1 1,-1 1-1,0-1 0,0 0 0,0 1 1,0-1-1,0 0 0,0 1 0,-2 33 1108,-1 0 0,-9 39-1,-3 16-1219,-20 151-1641,33-231 2201,1-5-3351,-1-19-9171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6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 10112,'-1'-5'7296,"-2"-2"-3441,26 40-2388,5 17-669,-15-23-621,2-2-1,1 0 0,19 24 1,-25-37-93,4 5 13,1 0 0,0-1 1,1 0-1,25 17 1,-23-23-493,-17-9 125,-1-1 0,1 1 0,0-1 0,0 0 0,0 1 0,-1-1 0,1 0 0,0 0 0,0 0 0,0 0 0,0 0 0,0 1 0,0-1 0,0-1 0,-1 1 0,1 0-1,0 0 1,2-1 0,-2-6-4807,-1 0 795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6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8704,'0'0'7498,"10"-5"-4186,4-1-2359,0 0-1,1 1 1,0 0-1,25-4 1,-36 9-745,0-1 1,0 1-1,0-1 1,1 1 0,-1 1-1,0-1 1,6 1-1,-9 0-145,1-1-1,0 1 0,-1-1 1,1 1-1,-1 0 0,0-1 1,1 1-1,-1 0 0,0 0 1,1 0-1,-1 0 0,0 0 1,0 0-1,0 0 0,0 1 1,0-1-1,0 0 0,0 1 1,0-1-1,0 0 0,0 3 1,0-2-18,1 1 1,-1 0 0,0 0 0,-1 0 0,1 0 0,0 0 0,-1 0-1,0 1 1,0-1 0,0 0 0,0 0 0,0 0 0,-1 0 0,0 6-1,-1-2-60,0 0 0,1 1 0,0-1 0,0 1 0,1-1-1,0 1 1,0-1 0,1 0 0,0 1 0,1-1 0,-1 0-1,5 12 1,-5-17 15,0 0 1,0-1-1,1 1 0,-1 0 0,0-1 0,1 1 0,-1-1 1,1 1-1,-1-1 0,1 0 0,0 0 0,0 0 1,-1 1-1,1-2 0,0 1 0,0 0 0,0 0 1,0-1-1,0 1 0,0-1 0,0 1 0,1-1 1,-1 0-1,0 0 0,0 0 0,0 0 0,3-1 0,6 0-6,0-1-1,0-1 1,19-6-1,-25 7-100,35-14-5050,-30 12 2176,0 2-768,7 8-2091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6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0 115 11648,'0'0'4555,"0"-4"-3681,0 2-645,0 0 0,1-1 1,-1 1-1,0 0 0,1 0 1,-1 0-1,1 0 0,0 0 1,0 0-1,0 1 0,0-1 0,0 0 1,0 0-1,0 1 0,1-1 1,-1 0-1,0 1 0,1-1 1,0 1-1,2-2 0,4-2-304,0 0 0,1 1 0,13-6 0,-15 8-558,0-1-1,0 0 1,-1 0-1,1-1 1,5-4-1,-2-3-1067,-1-1-213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7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14 7552,'-1'-8'1709,"-1"7"-355,-4-2 2383,-18 3 1196,11-1-3500,9 1-1178,0 0 0,0 0 1,0 0-1,0 0 0,0 1 0,-4 0 1,7 0-226,-1-1 0,1 1 0,0-1 0,-1 1 0,1 0 0,0 0 0,0-1 1,0 1-1,0 0 0,0 0 0,0 0 0,0 0 0,0 0 0,0 1 0,1-1 1,-1 0-1,0 0 0,1 0 0,-1 1 0,1-1 0,-1 2 0,-2 10 28,0 0 0,1 0 1,0 0-1,2 0 0,-1 0 0,1 0 0,1 0 0,4 20 0,2 2-18,21 62 0,-20-74-33,1 0 0,1 0 1,19 32-1,-25-48 18,1-1 0,0 1 1,0 0-1,1-1 1,0 0-1,0-1 0,0 1 1,1-1-1,0 0 0,0-1 1,0 0-1,0 0 1,15 6-1,-14-8 39,-1 0 1,0 0 0,0 0-1,1-1 1,-1 0-1,0-1 1,1 0-1,-1 0 1,11-1-1,-15 0 2,1 0 0,0 0 0,-1 0 0,1 0 0,-1-1 0,1 0-1,-1 1 1,0-1 0,1 0 0,-1-1 0,0 1 0,-1 0 0,1-1-1,0 0 1,-1 0 0,1 0 0,-1 0 0,0 0 0,4-6 0,-2-1 73,0 0 0,-1 0 0,1-1 0,-2 1 0,0 0 0,0-1 1,-1 0-1,0 1 0,0-1 0,-3-19 0,2 28-137,0-1-1,-1 1 1,1-1-1,-1 1 1,1-1-1,-1 1 0,0 0 1,0-1-1,0 1 1,0 0-1,-1 0 1,1-1-1,-1 1 1,1 0-1,-1 0 1,1 1-1,-1-1 1,0 0-1,0 0 1,0 1-1,0 0 1,0-1-1,-1 1 1,1 0-1,0 0 0,-1 0 1,1 0-1,0 0 1,-1 1-1,1-1 1,-1 1-1,1-1 1,-1 1-1,1 0 1,-1 0-1,0 0 1,1 0-1,-1 1 1,1-1-1,-1 1 1,1-1-1,0 1 1,-1 0-1,1 0 1,0 0-1,-3 2 0,-3 1-153,0 2-1,1-1 0,0 1 0,0 0 0,-11 13 0,14-15-124,0 0 0,1 1-1,-1 0 1,1 0 0,0 0-1,1 0 1,-1 1 0,1-1-1,0 1 1,-1 7 0,3-13 174,0 1 1,-1-1 0,1 1 0,0 0 0,0-1 0,0 1-1,0 0 1,0-1 0,0 1 0,0 0 0,0-1-1,1 1 1,-1-1 0,0 1 0,0 0 0,0-1-1,1 1 1,-1-1 0,0 1 0,1-1 0,-1 1 0,0 0-1,1-1 1,-1 0 0,1 1 0,-1-1 0,1 1-1,-1-1 1,1 1 0,-1-1 0,1 0 0,-1 1 0,1-1-1,0 0 1,0 1 0,2-1-589,0 1 0,0-1-1,0 0 1,0 0 0,1 0 0,3-1 0,10-1-3789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8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 8320,'0'0'235,"-1"-1"0,1 1-1,-1 0 1,1 0 0,-1-1 0,1 1 0,-1 0 0,0 0 0,1 0 0,-1 0 0,1 0-1,-1-1 1,0 1 0,1 0 0,-1 0 0,1 1 0,-1-1 0,0 0 0,1 0-1,-1 0 1,1 0 0,-1 0 0,0 1 0,1-1 0,-1 0 0,1 0 0,-1 1 0,1-1-1,-1 1 1,1-1 0,-1 0 0,1 1 0,-1 0 0,-1 1 27,0-1-1,1 1 1,-1 0-1,1 0 1,-1 0 0,1 0-1,0 0 1,0 0-1,-1 3 1,-1 7-93,0 0 0,1 0 0,1 0 1,0 1-1,1-1 0,0 0 0,3 19 0,-1 18 121,-1-25-123,0 0 0,6 31 0,-4-43-106,-1 0 0,2 0 0,0-1 0,0 1 0,1-1 0,8 14 0,-11-22-18,-1 0 0,1 0 0,1-1 0,-1 1 0,0-1 0,1 1 0,-1-1 0,1 0 0,0 0 0,-1 0 1,1 0-1,0 0 0,0-1 0,1 0 0,-1 1 0,4 0 0,-4-2 19,-1 1 0,0-1 0,1 0 0,-1 0 0,0 0 0,1 0 0,-1-1 0,0 1 0,0-1 0,1 1 0,-1-1 0,0 0 0,0 0 0,0 0 0,0 0 0,0 0 0,0 0 0,0-1 0,0 1 0,0 0 0,0-1 0,-1 0 0,1 1 0,2-4 0,0-2 151,1 0-1,-1 0 1,-1 0 0,1-1-1,3-12 1,9-42 879,-14 54-1001,-1 1-1,0-1 1,0 0 0,-1 0-1,0 0 1,-1 0 0,1 0-1,-2 0 1,1 1-1,-1-1 1,0 0 0,0 1-1,-6-11 1,3 9-62,0-1 0,-1 1-1,-1 1 1,1-1 0,-1 1 0,-1 0 0,1 1 0,-1-1 0,-12-7-1,9 8-242,-1 0 0,0 1 0,-14-6 0,-14-7-2204,62 16-6782,0 9 6251,8 3-976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2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10368,'-1'2'6427,"-1"3"-3857,47 61 1424,-22-31-3336,3-1 0,45 48 0,-61-71-573,35 34 466,2-2 0,104 72 0,-124-98-423,8 6-122,-32-22-2828,-3-6 809,-7-12-809,3 8 1023,-4-15-3406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8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7 8704,'0'0'189,"0"-1"1,0 1-1,0 0 1,0-1-1,0 1 1,-1 0-1,1-1 1,0 1-1,0 0 0,-1-1 1,1 1-1,0 0 1,0 0-1,-1-1 1,1 1-1,0 0 1,-1 0-1,1-1 1,0 1-1,-1 0 1,1 0-1,0 0 1,-1 0-1,1 0 1,-1 0-1,1-1 0,0 1 1,-1 0-1,1 0 1,0 0-1,-1 0 1,1 0-1,-1 0 1,1 1-1,0-1 1,-1 0-1,1 0 1,0 0-1,-1 0 1,1 0-1,-1 0 1,1 1-1,0-1 0,-1 0 1,1 0-1,0 1 1,0-1-1,-1 0 1,1 0-1,0 1 1,0-1-1,-1 1 1,-12 21 5345,11-17-6659,-9 21 1373,2 0 0,0 1 0,2 0 0,-5 33 0,-2 6-305,-16 92-4003,29-140 1936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9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24 9728,'-16'-18'8207,"10"12"-3380,9 7-4723,1 0-1,-1 0 1,0 0 0,0 0 0,0 1-1,1-1 1,-1 1 0,-1 0 0,1 0-1,0 0 1,2 2 0,1 1 43,15 10-55,-1-1-65,-1 0-1,0 2 0,30 31 0,2 18-762,23 28-6234,-65-86 4559,0-6-1711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6:59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 8704,'-2'-4'6835,"2"4"-6728,-1 9 1745,4 1-1345,0-1 1,1 1-1,8 15 0,2 3 104,67 205 479,-47-126-1791,-31-100 358,-2-5-573,-5-14-5200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0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1 261 9472,'2'1'692,"0"0"1,0 0 0,1 0-1,-1-1 1,0 1 0,1-1-1,-1 0 1,0 1 0,4-1-1,-2-1-93,0 1-1,0-1 1,0 0-1,0 1 1,4-3-1,5-3-82,0 0-1,17-11 1,7-4 49,86-29-968,-40 20-6570,-66 25 3800,-3 2-699</inkml:trace>
  <inkml:trace contextRef="#ctx0" brushRef="#br0" timeOffset="1">300 0 8064,'-9'3'11439,"23"10"-10815,0 1-1,0 0 1,19 26-1,-18-18-718,-1 1-1,-1 0 0,-1 1 1,10 30-1,-4-10-621,22 70-4203,-38-105 4104,-1-5 103,0 0 0,0 0 0,0 0 0,1 0-1,-1-1 1,5 8 0,7 2-2801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0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13 7808,'0'-1'200,"0"1"0,0-1 0,0 1-1,0-1 1,0 1 0,0 0 0,0-1 0,0 1 0,0-1 0,0 1 0,0-1 0,-1 1 0,1 0 0,0-1-1,0 1 1,0-1 0,-1 1 0,1 0 0,0-1 0,-1 1 0,1 0 0,0-1 0,-1 1 0,0 0 0,-12-2 5329,12 3-4963,-1 5-376,-1 1 0,1-1 1,0 1-1,1-1 1,-1 1-1,1 0 0,1 0 1,-1-1-1,1 10 0,2 9 2,6 30-1,-3-24-104,-2-9-43,1-1 1,1 0-1,0 0 1,2-1-1,10 24 1,-15-40-34,0 0 0,1 0 1,-1 0-1,1-1 0,-1 1 0,1-1 1,0 0-1,0 0 0,1 0 0,-1 0 1,1-1-1,-1 1 0,7 2 1,-7-4 14,-1 0 1,1 0-1,-1-1 1,1 1-1,0-1 1,-1 0-1,1 1 1,-1-1-1,1-1 1,0 1-1,-1 0 1,1 0-1,-1-1 1,1 0 0,0 1-1,-1-1 1,0 0-1,1 0 1,-1-1-1,1 1 1,-1 0-1,0-1 1,4-3-1,1 0 97,-1-1 0,1-1 0,-1 0-1,-1 0 1,7-9 0,-9 12-62,0-1 1,-1 1-1,1-1 1,-1 0 0,0 0-1,-1 0 1,1 0-1,-1 0 1,0 0-1,1-9 1,-2 12-30,-1 0 1,1 0 0,0 0-1,-1-1 1,1 1 0,-1 0 0,0 0-1,0 0 1,1 0 0,-1 1-1,0-1 1,-1 0 0,1 0 0,0 1-1,-1-1 1,1 0 0,0 1-1,-1-1 1,0 1 0,1 0 0,-1 0-1,0-1 1,0 1 0,0 0 0,0 0-1,-2 0 1,1 0-42,0 0-1,0 0 1,1 0-1,-1 1 1,0-1 0,0 1-1,0 0 1,0-1 0,0 2-1,0-1 1,-1 0-1,2 1 1,-1-1 0,0 1-1,0 0 1,0 0 0,-5 2-1,3 0-216,0 1 0,0-1-1,0 1 1,1 0 0,-1 1-1,1-1 1,0 1 0,1-1-1,-1 1 1,1 0 0,0 1-1,0-1 1,0 0 0,1 1-1,0 0 1,0-1-1,0 1 1,1 0 0,0 0-1,0 0 1,1 0 0,-1 0-1,1 0 1,1 6 0,-1-11 122,0-1 1,0 1 0,0-1 0,0 0-1,0 1 1,0-1 0,0 1-1,0-1 1,0 0 0,0 1-1,1-1 1,-1 1 0,0-1 0,0 0-1,0 1 1,1-1 0,-1 0-1,0 1 1,0-1 0,1 0 0,-1 1-1,0-1 1,1 0 0,-1 0-1,0 1 1,1-1 0,-1 0-1,1 0 1,-1 0 0,0 1 0,1-1-1,-1 0 1,1 0 0,-1 0-1,0 0 1,1 0 0,-1 0-1,1 0 1,-1 0 0,0 0 0,1 0-1,-1 0 1,1 0 0,-1 0-1,1 0 1,-1 0 0,0-1-1,1 1 1,0 0 0,19-15-6254,-15 10 4034,13-7-813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1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49 8960,'-3'-2'1108,"0"1"0,0 0 0,0 0 0,0 0 1,0 0-1,-1 0 0,-2 0 0,-15 1 933,18 0-2008,1 0-1,0 0 1,0 0 0,-1 1-1,1-1 1,0 1 0,0 0-1,0-1 1,-1 1 0,1 0-1,0 0 1,0 1 0,0-1-1,1 0 1,-1 1 0,0-1-1,0 1 1,1-1 0,-1 1-1,1 0 1,-1-1 0,1 1-1,0 0 1,0 0 0,0 0-1,0 0 1,0 1 0,0-1-1,1 0 1,-1 0 0,1 0-1,-1 1 1,1-1 0,0 0-1,0 0 1,0 1 0,0-1-1,0 0 1,1 4 0,0-3-42,0-1 0,0 1 0,0 0 0,0-1 0,1 1 0,-1-1 0,1 0 0,-1 1 0,1-1 0,0 0 0,0 0 0,0 0 0,0 0 0,1 0 0,-1-1 0,0 1 0,1-1 0,-1 0 0,1 1 0,0-1 1,-1 0-1,1 0 0,0-1 0,2 2 0,22-2-102,142 5 184,-159-4-37,-1 1-1,0 0 1,0 1-1,0 0 0,0 0 1,-1 1-1,1 0 1,-1 0-1,0 1 0,15 11 1,-21-14 39,0-1 1,-1 1 0,1 0 0,-1 0-1,1 0 1,-1 0 0,0 0 0,0 0-1,0 0 1,0 0 0,0 0-1,-1 1 1,1-1 0,-1 0 0,1 1-1,-1-1 1,0 0 0,0 1 0,0-1-1,0 0 1,0 1 0,0-1 0,-1 0-1,0 3 1,-2 7 193,-1-1 0,0-1 0,-10 19 0,7-13-118,4-11-145,1-1 0,-1 0 1,0 0-1,0 0 0,0 0 1,-1-1-1,1 1 0,-1-1 1,0 0-1,-5 4 0,1-2-34,0 0-1,0-1 0,-1 0 0,-11 4 0,20-8 20,-1 0 1,1 1-1,0-1 0,-1 0 1,1 0-1,-1 0 0,1 0 1,0 0-1,-1 0 0,1 0 1,-1 0-1,1 0 0,0 0 1,-1 0-1,1 0 1,-1 0-1,1 0 0,0 0 1,-1 0-1,1 0 0,0-1 1,-1 1-1,1 0 0,0 0 1,-1 0-1,1-1 0,0 1 1,-1 0-1,1 0 0,0-1 1,-1 1-1,1 0 0,0-1 1,0 1-1,-1 0 1,1-1-1,0 1 0,0 0 1,0-1-1,0 1 0,-1-1 1,1-18-30,0 13 39,1-21 17,2 1 0,1 0 1,7-27-1,5-32 21,-14 66 90,-3-33-1,1 19 276,0 31-375,0 0-1,0 0 1,-1 1-1,1-1 1,0 0-1,-1 0 0,1 0 1,-1 0-1,0 1 1,0-1-1,1 0 1,-1 1-1,0-1 1,0 1-1,-1-1 0,1 1 1,-2-2-1,1 1 3,-1 0 0,1 0 0,-1 0 0,0 0 0,0 1-1,0-1 1,0 1 0,0 0 0,-4-1 0,-2 0-59,-1 0 1,0 1 0,1 0-1,-1 0 1,-16 2-1,1 3-805,1 0 0,0 1-1,-36 13 1,48-13-976,17-4-568,24-6-2812,-25 4 4068,22-3-3828,1-7 976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2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8704,'-7'5'14766,"6"-2"-16189,0 5 1569,0 0 0,0 0-1,1 0 1,1 16-1,0-2-126,-1-16-14,1 0 0,-1 0 0,1 0 1,0 0-1,3 10 0,-4-15 3,1 0 0,-1 0 0,0 0 0,0 0 0,1-1 0,-1 1 0,1 0 0,-1 0 0,1-1 1,-1 1-1,1 0 0,-1 0 0,1-1 0,0 1 0,-1-1 0,1 1 0,0-1 0,-1 1 0,1-1 0,0 1 0,0-1 1,-1 0-1,1 1 0,0-1 0,0 0 0,0 0 0,0 1 0,0-1 0,-1 0 0,1 0 0,0 0 0,0 0 0,0 0 0,0 0 1,0 0-1,0-1 0,-1 1 0,1 0 0,0 0 0,0-1 0,0 1 0,0-1 0,-1 1 0,1 0 0,0-1 0,-1 1 0,1-1 1,1 0-1,36-20-685,-12 11-3820,-21 9 2204,0 1-341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7:02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 8448,'-8'-13'11005,"7"22"-8880,2 0-1647,0 0-1,0 0 1,1 0-1,3 10 1,3 10 19,4 15 21,28 70 0,-17-51-204,13 42-245,-29-91-248,-6-13-1,-1 0-1,1 0 0,0 1 0,-1-1 1,1 0-1,0 1 0,-1-1 1,0 1-1,1-1 0,-1 1 0,0-1 1,0 2-1,1-2-133,-1-1 0,0 0 0,0 1 0,12 5-8798,-7-2 4798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2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64 7040,'0'-44'6474,"0"43"-6242,0 0-1,0 0 0,0 0 1,0 0-1,-1 0 0,1 1 0,0-1 1,-1 0-1,1 0 0,-1 0 1,1 0-1,-1 0 0,1 1 1,-1-1-1,1 0 0,-1 0 1,0 1-1,-1-2 0,2 2-170,-1-1 0,1 1 1,0 0-1,-1 0 0,1-1 0,-1 1 0,0 0 0,1 0 0,-1 0 0,1 0 0,-1-1 0,1 1 0,-1 0 1,1 0-1,-1 0 0,1 0 0,-1 0 0,0 1 0,1-1 0,-1 0 0,1 0 0,-1 0 0,1 0 0,-1 1 0,1-1 1,-1 0-1,1 0 0,-1 1 0,1-1 0,-1 0 0,1 1 0,0-1 0,-1 0 0,0 1 0,-2 3 45,0 0 0,1 0 0,-1 1 0,1-1 0,0 0-1,0 1 1,-2 5 0,-10 41 87,-5 46-129,-4 120 43,21 5-118,5-180-18,1-1 0,2 0-1,14 44 1,-17-73-197,1 0 0,1-1 0,0 0 0,0 0 0,1-1 0,1 1 0,11 13 0,-14-19-182,0 1 1,1-1-1,0-1 1,0 1-1,0-1 0,1 1 1,-1-2-1,1 1 1,0 0-1,0-1 0,0-1 1,1 1-1,9 2 1,33 10-3993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3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9728,'2'4'5748,"2"4"-3554,8 16-1390,54 124 1863,-53-116-2417,-1 1 0,-1 0 0,-2 1 1,-2 0-1,0 0 0,1 50 0,-6-8-966,-14 138 1,10-198 72,-3 34-2157,4-17-2701,1-23 1400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3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20 162 8704,'-2'-4'972,"-1"0"0,1 1 0,0-1 1,0 0-1,0-1 0,0 1 0,1 0 1,0 0-1,-2-8 0,3 10-506,0-1 0,0 0 0,0 1 0,0-1-1,1 0 1,-1 1 0,2-4 0,-1 2-451,0 1 1,1 0-1,0-1 0,-1 1 0,5-6 1,0 2 264,0 0 1,0 0 0,0 0 0,1 1-1,0 0 1,10-7 0,-16 12-185,1 0 1,0 0-1,0 0 0,0 0 1,0 0-1,0 0 1,0 0-1,0 0 0,0 1 1,0 0-1,0-1 1,0 1-1,1 0 0,-1 0 1,0 0-1,0 0 1,0 0-1,0 0 0,0 1 1,1-1-1,-1 1 1,0-1-1,0 1 0,0 0 1,0 0-1,0 0 1,-1 0-1,1 0 1,0 1-1,0-1 0,-1 0 1,3 3-1,1 2 39,0 0-1,0 1 0,-1-1 1,0 1-1,-1 0 1,1 0-1,4 14 0,11 57-97,-11-39 3,1-4-47,15 36-1,-18-54-18,2-1 1,0 0-1,1-1 0,13 18 0,-20-31 31,-1 0 0,1 0 1,0 0-1,0 0 0,0 0 0,1-1 0,-1 1 0,0-1 0,0 0 0,1 1 1,-1-1-1,1 0 0,-1 0 0,1-1 0,0 1 0,-1-1 0,1 1 0,0-1 1,-1 0-1,1 0 0,0 0 0,0 0 0,-1 0 0,1 0 0,0-1 0,-1 0 1,1 1-1,3-3 0,-2 2-199,-1-1-1,1 0 1,0 0 0,0 0 0,-1 0-1,1-1 1,5-5 0,-7 6-397,1 0 1,-1-1-1,0 0 0,0 0 1,0 0-1,0 1 0,-1-2 1,1 1-1,1-6 0,2-5-2977,2-1-1791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 9856,'-2'-1'678,"2"1"-593,-1 0-1,1 0 0,0 0 1,0 0-1,0 0 0,0-1 1,0 1-1,0 0 0,0 0 1,0 0-1,0 0 0,0 0 1,0 0-1,-1 0 0,1 0 0,0 0 1,0 0-1,0 0 0,0-1 1,0 1-1,0 0 0,-1 0 1,1 0-1,0 0 0,0 0 1,0 0-1,0 0 0,0 0 1,0 0-1,-1 0 0,1 0 0,0 0 1,0 0-1,0 0 0,0 0 1,0 0-1,0 1 0,-1-1 1,1 0-1,0 0 0,0 0 1,0 0-1,0 0 0,0 0 0,0 0 1,0 0-1,0 0 0,-1 0 1,1 0-1,0 1 0,0-1 1,0 1 1550,0 10 392,1-10-1968,-1 0 1,1 0-1,-1 0 1,1-1-1,0 1 1,-1 0-1,1 0 1,0 0-1,0 0 0,-1-1 1,1 1-1,0 0 1,0-1-1,0 1 1,0-1-1,0 1 1,0-1-1,0 1 1,2 0-1,22 3 693,7-1 38,-18-3-204,28 6 1,-37-5-422,-1 0 1,1 1-1,-1-1 0,1 1 1,-1 0-1,0 0 0,1 1 0,-1-1 1,7 7-1,-9-7-91,0 1-1,0-1 1,-1 1 0,1 0-1,0 0 1,-1-1 0,0 1-1,0 0 1,0 0 0,0 0-1,0 0 1,0 1 0,-1-1-1,1 0 1,-1 0 0,0 0-1,0 0 1,0 1 0,-1 4-1,-2 7-1,0 0-1,-8 24 1,10-36-69,-4 12 52,2-7-111,1 0 1,-1 0-1,2 1 1,-3 11-1,4-17 44,0-1 0,0 0 0,1 1-1,-1-1 1,0 0 0,1 1-1,-1-1 1,1 0 0,0 0 0,0 0-1,0 1 1,0-1 0,0 0-1,0 0 1,0 0 0,1-1 0,-1 1-1,1 0 1,0 0 0,2 2 0,2-1-414,-1 1 0,1-1 1,0-1-1,0 1 0,0-1 1,0 0-1,0 0 1,0-1-1,11 2 0,-5-1-3587,20 7 0,0 3-669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4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 8320,'-4'-2'6153,"3"2"-6047,-6 8 1144,2 2-869,0 1 1,1 0-1,0 0 1,-3 13-1,-6 48-96,11-59-168,-18 132 768,-5 127 198,32 92-955,10-226-7,-14-121-413,1 0 1,1-1-1,0 0 1,1 0-1,1 0 1,9 15-1,-13-25-197,1-1-1,0 0 0,0 0 1,0 0-1,1 0 1,-1-1-1,1 0 0,0 0 1,7 4-1,15 9-3680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5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7808,'0'0'156,"0"0"1,0 0-1,1-1 1,-1 1-1,0 0 1,0 0-1,1-1 1,-1 1-1,0 0 1,0 0-1,1 0 1,-1 0-1,0 0 1,1-1-1,-1 1 0,0 0 1,1 0-1,-1 0 1,0 0-1,1 0 1,-1 0-1,0 0 1,1 0-1,-1 0 1,0 0-1,0 0 1,1 0-1,0 1 1,5 7 2323,3 20-651,-7-22-1455,73 229 3551,79 102-2437,-127-286-1343,32 83 1,-53-116-137,0 0 0,-1 1 0,-2-1 0,0 1 1,0 0-1,-2 0 0,0 0 0,-4 31 0,0-31-52,-1 0 0,-1 1-1,-1-1 1,0-1 0,-1 1-1,-18 30 1,-70 96-1116,47-78 61,-27 38-3339,64-84 1797,9-6-1354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5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86 9472,'-6'-2'1374,"5"2"-887,0 0 0,0 0 0,0-1 0,-1 1 0,1-1 0,0 1 0,0-1 0,0 1 0,0-1-1,-1 0 1,2 0-400,0 1-1,0 0 0,0-1 0,-1 1 0,1-1 0,0 1 0,0-1 0,0 1 0,0-1 1,0 1-1,0-1 0,0 1 0,0 0 0,0-1 0,0 1 0,1-1 0,-1 1 0,0-1 0,0 1 1,0-1-1,0 1 0,1 0 0,-1-1 0,0 1 0,0-1 0,1 1 0,-1 0 0,0-1 1,1 1-1,-1 0 0,0 0 0,1-1 0,0 1 0,3-4 68,-1 1-1,1 0 1,0 0-1,1 0 1,-1 1-1,0-1 1,9-3-1,37-9 692,-47 14-795,21-6 449,-1 2 0,30-3 1,-43 7-219,1 0 1,-1 1-1,0 1 0,0-1 1,1 2-1,-1-1 0,19 7 1,-27-7-223,0-1 0,0 1 0,0 0 0,0 0 0,0 0 0,0 0 0,0 0 0,-1 1 0,1-1 0,0 0 1,-1 1-1,1-1 0,-1 1 0,1 0 0,-1-1 0,0 1 0,0 0 0,0 0 0,0 0 0,0 0 0,0 0 0,0 0 0,-1 0 0,1 0 0,-1 0 0,0 0 0,1 1 0,-1-1 0,0 0 1,0 0-1,0 0 0,-1 0 0,1 1 0,0-1 0,-1 0 0,1 0 0,-1 0 0,0 0 0,0 0 0,-1 3 0,-4 4 12,-1 1 0,0-1 0,-11 11-1,8-9-20,-15 22 0,23-30-68,0 1-1,0-1 0,0 1 1,1-1-1,-1 1 1,1 0-1,0 0 1,0 0-1,0 0 0,1 0 1,-1 5-1,1-7 13,0 0 0,1 0-1,-1 1 1,1-1 0,-1 0 0,1 0-1,0 0 1,0 1 0,0-1 0,0 0 0,0 0-1,1 0 1,-1-1 0,0 1 0,1 0-1,0 0 1,-1-1 0,1 1 0,0-1-1,0 0 1,0 1 0,2 0 0,5 3 20,1 0 1,-1-1 0,16 4 0,-20-6-21,8 1-13,25 4 0,-26-6-599,0 1 1,17 5-1,-25-5-60,1 0 1,-1 0-1,0 0 0,0 0 0,7 5 0,16 13-6996,-11-13 2869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1 7808,'-5'1'9386,"-1"12"-8822,0 0 0,1 0 0,-7 28 0,7-22-393,-23 83 114,-46 146 1067,66-223-1148,2-7-165,0-1-1,-17 32 1,17-40-718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8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 8448,'-4'-10'6730,"6"11"-6386,-1 0 0,1 1-1,-1-1 1,1 0 0,-1 1 0,0-1 0,0 1-1,1 1 1,0 0-147,14 16 526,-2 1 0,-1 1 1,20 40-1,-30-54-635,25 48 467,64 115 869,-47-106-783,-26-40-817,-2 0-1,15 29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9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75 8448,'-10'-15'5082,"9"15"-4781,1-1 1,0 1-1,-1 0 0,1 0 0,0 0 1,-1-1-1,1 1 0,-1 0 0,1 0 1,0 0-1,-1 0 0,1 0 0,0 0 0,-1 0 1,1 0-1,-1 0 0,1 0 0,-1 0 1,-4-1 3088,7-5-3539,0 4 165,-1 0 0,1 0 0,0 0-1,0 0 1,0 1 0,0-1 0,0 1-1,0-1 1,3-1 0,24-9 86,-17 7-26,-6 2 63,0 1 0,1 0-1,-1 0 1,1 0-1,0 1 1,0 0 0,-1 0-1,1 0 1,9 1-1,-13 1-25,0-1-1,0 1 1,0-1-1,0 1 1,0 0-1,0 0 1,0 1-1,0-1 1,-1 1-1,1-1 1,0 1-1,-1 0 1,1 0-1,-1 0 1,0 0-1,0 0 1,1 0-1,-1 1 1,-1-1-1,1 1 1,3 5 0,-3-2-32,1-1 1,-1 1 0,0 0 0,-1 0 0,1 0 0,-1 0 0,0 0 0,-1 0 0,1 1 0,-1-1-1,-1 0 1,1 0 0,-2 8 0,1-9-88,0 1 0,1-1-1,0 1 1,0-1 0,0 1 0,1-1-1,2 11 1,-3-14 1,1 1 1,0-1-1,0 0 0,0 0 1,1 0-1,-1 0 0,0 0 0,1 0 1,-1 0-1,1 0 0,0-1 1,0 1-1,0 0 0,-1-1 1,1 0-1,0 1 0,1-1 1,-1 0-1,4 1 0,53 18-2587,-19-8-7951,-28-9 5679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09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44 7296,'-3'-21'4389,"3"20"-4150,-1 1 0,1-1 0,0 0 0,0 1 0,0-1 0,0 0 0,-1 1 0,1-1 0,0 0 0,0 1 0,-1-1 0,1 1 0,-1-2-1,0 2-66,1-1 0,-1 1 0,1-1-1,0 1 1,-1-1 0,1 0-1,0 1 1,0-1 0,0 1-1,-1-1 1,1 0 0,0 1-1,0-2 1,-1-1 1268,-2 6-253,-1 7-337,-1 8 41,-5 37-1,7-31-548,-2 6 116,0 34 1,2-21-123,-4 138 534,10-48-632,-2-100-188,1 10 31,1 1 0,2-1 1,15 56-1,-18-93-86,0 1 0,0 0 1,5 7-1,-6-12 4,0 0 0,1 0 0,-1 0 0,1 0 0,0 0 0,-1 0 0,1 0 0,0-1 1,0 1-1,0-1 0,0 0 0,0 1 0,3 0 0,2 0-97,-1 1-1,1-2 1,0 1 0,0-1-1,9 1 1,39-1-4310,-42-1 2297,8 0-998,-5 0-1563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28 7296,'-2'-13'3220,"0"-1"4482,-5 24-6659,5-6-802,0 0-1,0-1 1,0 1-1,-2 6 0,-90 218 1670,5-69-2076,87-154-76,-1-1-1,0 1 1,-2 7-1,2 6-3251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0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10240,'0'0'243,"0"-1"1,0 1 0,0 0 0,0-1-1,0 1 1,0-1 0,0 1 0,0 0-1,0-1 1,0 1 0,1 0 0,-1-1-1,0 1 1,0 0 0,0-1 0,0 1-1,1 0 1,-1-1 0,0 1 0,0 0-1,0 0 1,1-1 0,-1 1 0,0 0-1,0 0 1,1-1 0,-1 1 0,0 0-1,1 0 1,0 0-7,0 0 0,-1 0 1,1 0-1,0 0 0,-1 0 0,1 0 0,0 0 0,0 0 0,-1 0 0,1 0 1,0 1-1,0-1 0,0 1 0,22 14 892,-20-13-907,7 6-46,-1 1-1,0 1 1,0 0-1,-1 0 0,0 1 1,-1-1-1,0 2 1,6 12-1,50 105 213,-24-48-568,12 24-1377,-40-86-1023,-3-6-1789,-4-7-287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3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31 8320,'0'0'308,"0"-1"-1,0 0 1,0 0 0,-1 0 0,1 0-1,0 0 1,-1 0 0,1 1 0,-1-1-1,1 0 1,-1 0 0,1 1 0,-2-2 0,1 1-164,1 0 1,-1 1 0,1-1 0,-1 0-1,1 1 1,-1-1 0,1 0 0,0 0 0,-1 0-1,1 1 1,0-1 0,0 0 0,-1-1 0,-2-5 3627,-1 22-2041,2 9-939,2 0-1,0 1 1,7 41-1,-1-9-303,0 11 384,27 121 1,-22-145-600,3 0 0,1-1 0,37 70 0,57 80-103,-75-141-180,61 74-1,-87-117-9,34 36 23,-38-41-14,0 0-1,0-1 1,0 0 0,1 0 0,-1 0 0,1-1 0,0 1 0,-1-1 0,7 2 0,-11-4-30,1 0 0,-1 0 0,1 0-1,-1 0 1,1 0 0,-1 0 0,1 0-1,-1 0 1,1 0 0,-1 0 0,1 0 0,-1 0-1,1 0 1,-1 0 0,1-1 0,-1 1 0,1 0-1,-1 0 1,1 0 0,-1-1 0,1 1-1,-1 0 1,0-1 0,1 1 0,-1 0 0,0-1-1,1 1 1,-1-1 0,0 1 0,1 0 0,-1-1-1,0 1 1,0-1 0,1 1 0,-1-2-1,4-20-4708,-3 13 1704,2-6-2217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1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71 9728,'0'-1'554,"0"1"0,-1-1 0,1 1 0,0-1 0,0 0 0,-1 1 0,1-1 0,0 0 0,0 1 0,0-1 0,0 0 1,0 1-1,0-1 0,0 0 0,0 1 0,1-1 0,-1 1 0,0-2 0,8-12 1427,15-6-2394,-19 17 563,0 0-1,1 0 1,-1 1-1,1 0 1,-1 0-1,1 0 1,0 1-1,-1-1 1,1 1-1,0 0 1,0 0-1,6 1 1,-9-1-46,0 2 0,-1-1 1,1 0-1,0 0 0,0 1 1,-1-1-1,1 1 0,0-1 1,-1 1-1,1 0 0,0 0 0,-1-1 1,1 1-1,-1 0 0,2 2 1,-1-1-38,-1-1 0,0 1 0,0 0 0,0-1 0,0 1 0,0 0 0,0 0 0,0 0 0,-1 0 0,1-1 0,-1 1 0,1 0 0,-1 0 0,0 0 0,0 0 0,0 4 0,-1 4-25,0 0 1,-1 0-1,-1 0 0,0 0 0,0 0 0,-1 0 0,-5 9 1,-8 26-141,12-33 67,0 4 16,-4 19 1,8-31-14,0 0 0,0 1 0,1-1 0,0 1 0,0-1-1,0 1 1,0-1 0,1 0 0,2 8 0,-3-11 21,1 1 1,0-1 0,0 1-1,0-1 1,0 0 0,0 0-1,0 1 1,0-1-1,0 0 1,1 0 0,-1 0-1,0 0 1,1 0-1,-1-1 1,1 1 0,-1 0-1,1-1 1,-1 1 0,1-1-1,0 1 1,2 0-1,4 0-276,0 0-1,16 0 0,57-1-9497,-62 0 4992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9472,'-12'10'9850,"22"-10"-8335,15 2-843,-1 0 1,31 8 0,-30-5-1278,0-1 0,33 0-1,-53-4-516,0 0 0,0 0 0,0-1-1,0 1 1,0-1 0,6-3 0,1 0-3134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2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61 8832,'0'-2'672,"1"0"0,-1-1 1,1 1-1,-1 0 0,0-1 1,1-3-1,-2 5-397,1 0-1,0 0 1,-1 0 0,1 0-1,0 0 1,-1 0 0,1 0-1,-1 0 1,0 0 0,1 0-1,-1 0 1,0 0 0,1 0-1,-1 0 1,0 0 0,-1 0-1,-7-7 1359,8 6-1240,-1 0-1,-1 0 0,1 0 0,0 0 1,0 1-1,-3-2 0,4 3-359,0-1 0,1 1 0,-1 0 1,0 0-1,0 0 0,1 0 0,-1-1 0,0 1 0,0 0 0,1 0 1,-1 1-1,0-1 0,0 0 0,1 0 0,-1 0 0,0 0 0,1 1 1,-1-1-1,0 0 0,0 1 0,1-1 0,-1 0 0,1 1 0,-1-1 1,0 1-1,1-1 0,-1 1 0,-4 5-42,1-1 0,0 0 1,0 1-1,1 0 0,-1 0 0,1 0 0,1 1 1,-4 8-1,3-6 13,-2 5 50,1 0 0,0 0 0,-3 27 0,3-16-35,-4 34 26,-2 82 1,10-134-63,0 0 0,1 0 0,0 1 0,0-1 1,1 0-1,-1 0 0,2-1 0,-1 1 1,1 0-1,4 7 0,-5-9 40,1-1 0,0 0 0,0-1-1,1 1 1,-1 0 0,1-1 0,-1 0 0,1 0 0,0 0 0,0 0 0,1-1-1,-1 0 1,0 1 0,1-2 0,8 4 0,-5-3 68,0 0 0,0-1 1,0 0-1,0-1 0,0 1 0,0-1 1,0-1-1,0 0 0,0 0 0,0 0 0,11-4 1,-14 3-46,-1 1 0,0-1 0,0 0 1,0 0-1,0 0 0,0-1 0,-1 0 1,1 1-1,-1-1 0,1 0 0,-1 0 1,0-1-1,0 1 0,-1-1 0,1 0 0,-1 1 1,1-1-1,-1 0 0,-1 0 0,1-1 1,2-7-1,-4 11-41,1-1 0,-1 1 0,0 0 0,0 0 1,0 0-1,0 0 0,0 0 0,0 0 0,0 0 0,0-1 0,0 1 1,0 0-1,0 0 0,-1 0 0,1 0 0,-1 0 0,1 0 0,-1 0 1,1 0-1,-1 0 0,1 0 0,-1 0 0,-1-1 0,1 1-18,-1 0 0,1 0-1,-1 0 1,0 0 0,1 0 0,-1 1-1,0-1 1,0 0 0,0 1 0,1-1-1,-1 1 1,-3 0 0,-4-1-109,-1 1 1,1 1 0,0-1-1,-15 4 1,0 1-1252,-1 1 1,-29 12 0,48-17-653,15-7-1833,7-3 786,0-1-906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3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8 8704,'0'0'178,"0"-1"1,0 1-1,0-1 1,-1 1-1,1 0 0,0-1 1,-1 1-1,1-1 1,0 1-1,-1 0 1,1-1-1,-1 1 1,1 0-1,0-1 0,-1 1 1,1 0-1,-1 0 1,1-1-1,-1 1 1,1 0-1,-1 0 1,1 0-1,-1 0 1,1 0-1,-1 0 0,1 0 1,-1 0-1,0 0 1,1 0-1,-1 0 1,1 0-1,-1 0 1,1 0-1,-1 0 1,1 1-1,-1-1 0,1 0 1,0 0-1,-1 0 1,1 1-1,-1-1 1,1 0-1,-1 1 1,0 0-1,-2 1 250,-2 1-303,0 0 1,1 1-1,-1 0 0,1 0 0,0 0 1,0 1-1,0-1 0,1 1 1,-1 0-1,1 0 0,1 0 0,-1 0 1,1 0-1,-1 1 0,2-1 0,-3 8 1,-1 8-45,1 1 0,1-1-1,0 26 1,2-19 71,4 53-1,-2-71-32,1-1-1,0 1 1,0-1-1,1 0 1,0 1-1,0-1 1,1 0-1,1-1 1,6 12-1,-10-19-34,0 1 0,1-1 0,-1 1 0,1-1 0,-1 1 0,1-1 0,0 0 0,-1 0 0,1 0 0,0 0 0,0 0 0,0 0 0,-1 0 0,1-1 0,0 1 0,0-1 0,0 1 0,0-1 0,0 0 0,0 0 0,1 0 0,-1 0 0,0 0-1,0 0 1,0 0 0,0-1 0,0 1 0,0-1 0,0 0 0,-1 1 0,1-1 0,0 0 0,0 0 0,0 0 0,-1 0 0,1-1 0,0 1 0,2-3 0,6-9 187,0 0 0,-1-1 0,0 0 0,8-19 0,-11 20-209,0 0 1,-1 0-1,-1-1 1,0 1-1,-1-1 1,0 0-1,-1 0 1,0-15-1,-2 21-59,0-1-1,0 0 0,-1 1 1,0-1-1,-1 1 0,0 0 0,-1-1 1,1 1-1,-1 0 0,-1 0 1,0 1-1,0-1 0,0 1 1,-8-10-1,11 16-25,-25-28-521,23 27 202,1-1 1,-1 1-1,0 0 0,0 0 0,0 0 1,0 0-1,0 0 0,0 1 1,-5-2-1,3 2-415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3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1 9216,'1'2'11386,"-6"7"-8290,-6 10-2661,-59 107 276,33-55-713,-17 24-1564,27-49-2623,27-45 3754,-11 15-2552,11-16 2666,0 1-1,-1-1 0,1 0 1,0 1-1,-1-1 0,1 0 1,-1 1-1,1-1 0,-1 0 1,1 0-1,-1 1 0,1-1 1,-1 0-1,1 0 0,-1 0 1,0 1-1,-3-1-3379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99 8960,'-8'-2'9503,"15"11"-5126,-3-3-5340,17 18 1292,-1 1 0,-1 1 1,25 47-1,14 21-1908,-44-73-995,2 0 0,24 25 0,-28-33-1527</inkml:trace>
  <inkml:trace contextRef="#ctx0" brushRef="#br0" timeOffset="1">507 1 8832,'-16'0'10053,"16"1"-9387,2 16-115,1-1-1,0 1 1,9 25-1,-5-17-416,39 185-667,-42-187-1561,-1-1 0,1 31 0,-4-35-2162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4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0 225 9600,'8'3'4384,"4"4"-3360,-12-4-160,7 1-193,1-4-31,7 0-256,1 0-160,10-4-128,-3 1 0,11 0 0,-3-1-672,2 1-256,-6-1-927,0 4-385,-4 0-1920</inkml:trace>
  <inkml:trace contextRef="#ctx0" brushRef="#br0" timeOffset="1">428 1 9344,'-4'1'8313,"4"-1"-8162,0 10 1690,4 9-2051,5 27 500,7 90-1,-10-67-596,-4-43-165,-1-8-807,1 1 1,1 0 0,1-1 0,6 20 0,-4-27-1336,-1-4-708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8704,'-1'0'344,"0"1"0,0-1 1,0 1-1,0-1 1,0 1-1,0-1 0,0 1 1,0-1-1,0 1 0,0 0 1,1 0-1,-1-1 0,0 1 1,0 0-1,1 0 1,-1 0-1,0 0 0,1 0 1,-1 1-1,-12 25 1130,11-23-1185,-4 13 156,0 1 1,1 0-1,-4 26 0,-2 59 195,11-86-637,0-1-1,0 0 0,2 0 1,0 1-1,4 16 1,-3-24 19,0 1 0,0-1 0,1 0 0,0 0 0,0-1 0,1 1 0,0-1 0,1 0 0,11 13 0,-10-14 99,0 0-1,1 0 1,-1-1 0,1 0-1,0-1 1,17 9 0,-21-12-48,0-1 0,-1 0 0,1 1 0,0-1-1,0-1 1,0 1 0,0-1 0,0 1 0,0-1 0,0 0 0,0-1 0,0 1 0,0-1 0,-1 1 0,1-1 0,0-1 0,0 1 0,0 0 0,6-4 0,-6 2 52,0 0-1,-1 1 1,1-2-1,0 1 1,-1 0-1,0-1 1,0 0-1,0 0 1,0 0-1,2-4 1,-3 6-90,-1 0 0,0 0-1,-1 0 1,1 0 0,0 0 0,0 0 0,-1 0-1,1 0 1,-1 0 0,0 0 0,1 0-1,-1 0 1,0 0 0,0 0 0,-1 0 0,1 0-1,0 0 1,-1 0 0,1 0 0,-1 0 0,1 0-1,-1 0 1,0 0 0,0 0 0,0 0-1,-2-3 1,-2 1-60,0-1 0,0 1-1,0 0 1,-1 1 0,1-1-1,-1 1 1,0 0 0,0 0-1,0 1 1,-10-3 0,7 3-270,0-1 0,-1 2 1,1-1-1,-1 1 0,0 1 1,-15 1-1,20-1-99,3 0-6,0 0-1,-1 0 0,1 0 1,0 1-1,0-1 0,0 1 1,0-1-1,0 1 0,0 0 1,0-1-1,0 1 0,0 0 1,0 0-1,0 1 0,1-1 1,-4 2-1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5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66 10112,'-1'-12'5153,"0"12"-5049,1-1-1,0 1 0,0 0 1,0-1-1,0 1 1,0 0-1,0 0 0,-1 0 1,1-1-1,0 1 0,0 0 1,0 0-1,-1 0 1,1-1-1,0 1 0,0 0 1,0 0-1,-1 0 1,1 0-1,0-1 0,0 1 1,-1 0-1,1 0 0,0 0 1,-1 0-1,1 0 1,0 0-1,0 0 0,-1 0 1,1 0-1,0 0 0,0 0 1,-1 0-1,1 0 1,0 0-1,-1 0 0,1 0 1,0 0-1,0 1 0,-1-1 1,1 0-1,0 0 1,0 0-1,-1 0 0,1 1 1,-14 8 502,0 1 1,-24 23-1,7-5-559,26-24-110,0 0 0,0 1 0,0-1-1,1 1 1,0 0 0,-6 9 0,9-12-9,0-1 1,0 1-1,0 0 0,0 0 1,1 0-1,-1 0 1,1 0-1,-1 1 1,1-1-1,0 0 1,0 0-1,0 0 0,0 0 1,0 0-1,0 0 1,0 0-1,1 1 1,-1-1-1,1 0 1,0 0-1,-1 0 1,1 0-1,2 2 0,-1 0 10,1 0-1,0 0 0,0 0 0,0-1 0,1 1 0,0-1 0,-1 0 0,1 0 0,5 3 0,6 3 27,21 8-1,-22-11 214,-1 1 0,18 12 1,-28-18-50,-1 1-1,1 0 1,-1 0 0,0 0 0,1 1 0,-1-1 0,0 0-1,0 1 1,-1 0 0,1-1 0,0 1 0,-1 0 0,0 0-1,0 0 1,1 0 0,-2 0 0,1 0 0,0 0 0,-1 0-1,1 0 1,-1 1 0,0-1 0,0 0 0,0 0 0,-1 0-1,1 0 1,-1 0 0,1 1 0,-1-1 0,0 0 0,0 0-1,-2 2 1,-4 9-112,0-1 0,-1 0 0,0-1 0,-1 0 0,-1 0 0,-13 13 0,22-24-27,0 0-1,-1 1 1,1-1-1,0 0 1,-1 1-1,1-1 0,-1 0 1,0 0-1,1 0 1,-1 0-1,0-1 1,1 1-1,-1 0 1,0-1-1,0 1 0,0-1 1,-2 1-1,4-1 10,0 0 0,-1 0 0,1 0-1,0 0 1,0 0 0,-1 0 0,1-1-1,0 1 1,0 0 0,-1 0 0,1 0 0,0 0-1,0 0 1,-1-1 0,1 1 0,0 0-1,0 0 1,-1 0 0,1-1 0,0 1-1,0 0 1,0 0 0,0-1 0,0 1 0,-1 0-1,1 0 1,0-1 0,0 1 0,0 0-1,0-1 1,0 1 0,0-15-113,6-11-40,22-51 397,-16 46-20,-1-1-1,11-55 1,-15 48-101,-2-1 0,-2 0 1,-3-57-1,-4 74-198,4 22-27,0-1 1,-1 1-1,1 0 1,-1-1 0,1 1-1,-1 0 1,1 0-1,-1 0 1,0 0-1,0 0 1,0 0-1,1 0 1,-3-2 0,2 6-2450,2-1 1786,-1-1-1,0 1 1,0-1 0,1 1 0,-1 0 0,1-1 0,0 1-1,-1-1 1,1 1 0,1 1 0,3 4-3350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6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10624,'0'0'3429,"-4"4"661,0 3-2859,0 0-1,-4 15 0,4-6-905,-6 29 1,9-39-336,0 1 1,1-1-1,0 0 1,0 1-1,0-1 1,2 8-1,-2-12 7,1-1-1,-1 1 0,1-1 0,-1 1 0,1 0 0,0-1 0,-1 1 0,1-1 0,0 0 0,0 1 0,0-1 0,0 0 0,0 1 0,1-1 0,-1 0 0,0 0 0,0 0 0,1 0 0,-1 0 0,1 0 0,-1-1 0,1 1 0,-1 0 0,1-1 0,-1 1 0,1-1 0,0 1 0,2-1 0,2 1-333,-1-1 0,0 0 0,1-1 0,8-1 0,-7 1-1368,1-1 0,12-5 1,-5 0-2824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4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10112,'0'-1'352,"-1"1"-1,1 0 1,-1 0 0,1 0 0,-1 0 0,0 0-1,1 0 1,-1 0 0,1 0 0,-1 0 0,1 1 0,-1-1-1,0 0 1,1 0 0,-1 0 0,1 1 0,-1-1 0,1 0-1,-1 0 1,1 1 0,-1-1 0,1 1 0,0-1 0,-1 0-1,1 1 1,-1-1 0,1 1 0,-1 0 0,1 1-109,0-1 0,0 1 0,0 0 0,0-1 1,0 1-1,1-1 0,-1 1 0,0 0 0,1 1 0,0-1-568,3 10 577,0 0 0,0-1 0,1 1 0,0-1 0,12 16-1,40 49 396,-14-21-459,34 53-668,-75-106 149,0 1 0,0-1-1,1 1 1,-1-1 0,5 4 0,-7-5 230,1-1 1,-1 0-1,0 1 0,1-1 1,-1 0-1,1 0 1,-1 1-1,1-1 1,-1 0-1,0 0 1,1 1-1,-1-1 0,1 0 1,-1 0-1,1 0 1,-1 0-1,1 0 1,-1 0-1,1 0 1,-1 0-1,1 0 0,-1 0 1,1 0-1,-1 0 1,1 0-1,-1 0 1,1-1-1,-1 1 1,1 0-1,-1 0 0,1-1 1,-1 1-1,0 0 1,1 0-1,-1-1 1,1 1-1,-1 0 1,0-1-1,1 1 0,-1-1 1,0 1-1,0 0 1,1-1-1,-1 1 1,0-1-1,9-21-5035,-1 7 1206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4 204 9856,'-4'-8'9349,"6"36"-8587,2 1 0,0-1 0,10 33 0,2 6-434,-11-35-314,15 59-722,-13-67-70,9 26-2401,-11-42 1010,-5-8 2050,0 1-1,0-1 0,0 0 0,0 0 1,1 0-1,-1 0 0,0 0 0,0 0 1,0 0-1,1 0 0,-1 0 0,0 0 1,0 0-1,0 0 0,1 0 1,-1 0-1,0 0 0,0 0 0,0 0 1,1 0-1,-1 0 0,0 0 0,0 0 1,0 0-1,1 0 0,-1 0 0,0 0 1,0 0-1,0-1 0,0 1 1,1 0-1,-1 0 0,0 0 0,4-3-3538</inkml:trace>
  <inkml:trace contextRef="#ctx0" brushRef="#br0" timeOffset="1">20 0 10368,'10'2'1299,"-6"-1"-571,0 0 0,1 0-1,-1 0 1,8 4 0,21 8 717,-30-12-1234,-1 0-1,1 0 1,-1 0-1,0 0 0,0 0 1,1 0-1,-1 1 1,0-1-1,0 1 0,0 0 1,3 3-1,2 3 407,9 8 384,0 0 1,-2 1-1,15 22 1,-5-6-448,-5-9 2,-1 1 0,22 41 1,-29-42-396,-1-1 0,-2 2 0,0-1 0,8 49 0,-12-41-683,-1 1 0,-1-1 0,-2 0 0,-4 34 0,3-36-740,-10 58-5713,7-67 2255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7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7168,'3'7'11846,"-2"-6"-11106,11 6 3760,19 7-6158,-17-8 2811,-2-2-1180,21 6 1,11 4-3746,-40-12 1760,0 0-1,0 0 0,0 1 1,5 3-1,-1 1-2184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18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9984,'4'6'4512,"4"-2"-1601,-4-4-1919,-1 0-128,13-4-480,-5 2-160,12-2-160,-5 0-544,9 2-160,-4 2-1376,4 0-607,-3 0-1953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37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7 6144,'-4'-6'11962,"3"6"-11926,1 0 1,0 0-1,-1 0 0,1 0 1,0 0-1,-1 0 0,1 0 1,0 0-1,-1 0 0,1 0 1,0 0-1,0 0 0,-1 0 1,1 0-1,0 0 0,-1 0 0,1 1 1,0-1-1,-1 0 0,1 0 1,0 0-1,0 1 0,-1-1 1,1 0-1,0 0 0,0 0 1,0 1-1,-1-1 0,1 0 1,0 1-1,0-1 0,0 0 0,-7 10 83,0 4 132,1 0-1,0 1 0,-6 29 0,-6 47 457,13-61-463,0-1 43,-20 148 1140,24-155-1147,0 0 0,2 0-1,0 0 1,2 0 0,9 42-1,-9-53-193,1 0 0,0 0 0,0 0 0,1-1 0,0 1 0,1-1 0,1 0 0,12 15 0,-3-7 166,-10-11 0,0 0 0,9 8 0,-12-11 299,-2-3 261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39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37 6912,'5'-27'8411,"-5"17"-4897,-2 10-2274,-1 6-475,-16 30-398,-2 0 0,-29 38 1,6-10-297,-34 62-284,77-124 191,-1 0-90,0 1 0,1 0 0,-1-1 1,1 1-1,0 0 0,-2 6 0,3-22-8549,0 9 4869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39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8960,'0'-12'3590,"-1"19"826,1 8-1410,2 0-3645,1-2 988,1-1 0,0 0 0,9 19 0,24 36 719,-20-40-847,1 1 1,2-2 0,1-1-1,0 0 1,2-2 0,31 25 0,-52-46-434,1 0 1,-1 0 0,0 0 0,0 0-1,0 0 1,0 0 0,2 5-1,-3-5-726,0 0 0,-1 0 0,1-1 0,-1 1 0,0 0 0,1 0 0,-1 0 0,0 3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40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34 7552,'-7'-6'10784,"7"5"-10150,2-3 3200,3-2-5103,-2 4 1337,-1 0 0,1 0 0,-1 1 0,1-1 0,-1 1 0,1 0 0,0 0 0,0 0-1,0 0 1,0 0 0,5 0 0,-7 1 41,1-1-1,0 1 0,-1 0 1,1 0-1,-1 0 1,1 1-1,0-1 0,-1 0 1,1 1-1,-1-1 1,1 1-1,0-1 1,-1 1-1,1 0 0,-1-1 1,0 1-1,1 0 1,-1 0-1,0 0 0,1 0 1,1 3-1,-3-3-54,1 0 0,-1 0 0,0 0 0,1 0 0,-1 0 0,0 0 0,0 0 0,0 0 0,0 0 0,0 0 0,0 0 0,0 0 0,0 1 0,0-1 0,-1 0 0,1 0 0,-1 1 0,-7 18 116,-2 2-161,1 0 0,1 1 1,-7 30-1,14-49-25,0 0 1,0 0 0,1 0-1,0 0 1,0 0-1,0 0 1,0 0-1,0 0 1,2 4-1,-2-7 24,1 1-1,-1-1 0,1 1 0,-1-1 0,1 0 0,0 1 0,0-1 0,-1 0 0,1 0 0,0 0 0,0 0 0,0 0 0,0 0 0,1 0 0,-1 0 0,0 0 0,0 0 0,1 0 0,-1-1 0,0 1 0,1 0 0,-1-1 0,0 1 0,1-1 0,-1 0 0,1 0 1,2 1-1,6 0-434,1 1 0,14 4 0,4 6-9039,-21-8 4688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46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7808,'22'0'8072,"3"0"-4062,102 0-3506,-114 0-542,1 1-1,-1 0 1,0 1-1,22 6 1,-27-5-1413,0 0 1,11 6-1,-12-6-1087,1-3-1462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47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93 6656,'0'-25'5262,"0"-32"649,0 57-5872,0-1 0,1 1 0,-1 0 0,0-1 0,0 1 0,0 0 0,0-1-1,0 1 1,0 0 0,0-1 0,0 1 0,-1 0 0,1-1 0,0 1 0,0 0 0,0-1 0,0 1 0,0 0 0,0-1 0,-1 1 0,1 0 0,0-1 0,0 1 0,-1 0 0,1 0 0,0-1 0,0 1 0,-1 0 0,1 0 0,0 0 0,0-1 0,-1 1-1,1 0 1,0 0 0,-1 0 0,1 0 0,0 0 0,-1 0 0,1 0 0,0 0 0,-1-1 0,1 1 0,0 0 0,-1 0 0,1 1 0,0-1 0,-1 0 0,1 0 0,-1 0 0,1 0 0,0 0 0,0 0 0,-1 0 0,1 0 0,0 1 0,-1-1 0,1 0-1,0 0 1,-1 0 0,1 1 0,0-1 0,-1 1 0,-1 0 49,-1 1 0,1 0 0,-1 0-1,1 0 1,-3 3 0,-1 5-29,-1 0 1,1 0-1,1 1 1,-7 17-1,-10 45 39,8-23 94,8-31-131,1 1 1,1 0 0,0 0-1,2 0 1,0 0-1,1 1 1,1-1 0,4 27-1,-3-41-7,0 1-1,1-1 1,-1 0-1,1 0 1,1 0-1,-1 0 1,1-1-1,0 1 1,4 6-1,-5-10-28,0 0 0,0 1-1,0-1 1,0 0-1,1 0 1,-1 0-1,1 0 1,-1 0-1,1-1 1,0 1-1,-1-1 1,1 0 0,0 0-1,0 0 1,0 0-1,0 0 1,0-1-1,0 1 1,0-1-1,4 0 1,3 0 80,0 0 1,0-1-1,11-3 1,-17 3-50,1 0 0,-1 0 0,0-1 0,0 1 0,0-1-1,-1 0 1,1 0 0,0-1 0,5-3 0,-9 5-47,1 1 0,0-1 1,-1 0-1,1 1 0,-1-1 0,1 0 0,-1 0 0,1 1 0,-1-1 0,1 0 0,-1 0 0,0 0 0,1 0 0,-1 1 1,0-1-1,0 0 0,0 0 0,0 0 0,0 0 0,0 0 0,0-1 0,0 0-2,-1 1 0,1-1 0,-1 0 0,1 1 0,-1-1-1,0 1 1,0-1 0,0 1 0,0-1 0,-2-1 0,-2-3 29,-1 1 1,1 0 0,-1 1-1,-8-6 1,10 8-45,1 0 0,0 0-1,-1 0 1,0 0 0,1 1 0,-1-1 0,0 1-1,0 0 1,0 1 0,-5-2 0,7 2-86,0 0 1,1 0-1,-1 1 1,1-1-1,-1 0 1,0 1-1,1-1 1,-1 1-1,1-1 0,-1 1 1,1 0-1,-1 0 1,1 0-1,0-1 1,-1 1-1,1 0 1,0 1-1,0-1 1,-1 0-1,1 0 0,0 1 1,0-1-1,1 0 1,-1 1-1,0-1 1,0 1-1,0 1 1,0-1-190,1-1 0,-1 0 0,1 1 0,-1-1 0,1 1 0,0-1 1,0 0-1,-1 1 0,1-1 0,0 1 0,0-1 0,1 1 0,-1-1 0,0 1 1,1 2-1,0-4 125,-1 1-1,0 0 1,1-1 0,-1 1 0,1 0 0,-1-1 0,1 1-1,0-1 1,-1 1 0,1-1 0,-1 1 0,1-1 0,0 1-1,-1-1 1,1 0 0,0 1 0,0-1 0,-1 0 0,1 0-1,0 0 1,0 1 0,0-1 0,-1 0 0,1 0 0,0 0-1,0 0 1,0 0 0,-1-1 0,1 1 0,1 0 0,12-3-1714,-2 0-1168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8:48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156 110 7808,'-2'-11'1769,"1"0"0,0 1 0,0-1 0,2-11 0,-1 3 121,0 18-1851,0 1 0,0 0-1,0 0 1,0 0 0,-1-1-1,1 1 1,0 0-1,0 0 1,0-1 0,0 1-1,-1 0 1,1 0-1,0 0 1,0 0 0,0-1-1,-1 1 1,1 0-1,0 0 1,0 0 0,-1 0-1,1 0 1,0 0 0,0 0-1,-1 0 1,1 0-1,0 0 1,0-1 0,-1 1-1,1 0 1,0 0-1,0 1 1,-1-1 0,1 0-1,0 0 1,0 0-1,-1 0 1,1 0 0,0 0-1,0 0 1,-1 0 0,1 0-1,0 1 1,0-1-1,0 0 1,-1 0 0,-10 6 211,5-1-233,1 0 1,-1 1-1,1 0 0,0 0 1,1 0-1,-1 1 0,-4 10 1,0-2 19,-4 7-38,0 1 0,-15 38 0,23-47-18,1-1 1,0 1-1,1 0 1,1 0-1,0 0 0,0 18 1,2-29 62,0 1 0,0 0 0,1 0 0,-1-1 0,1 1-1,0-1 1,0 1 0,1-1 0,-1 1 0,1-1 0,-1 0 0,1 1 0,0-1 0,0 0 0,1 0 0,-1 0 0,0-1 0,1 1 0,0-1 0,0 1 0,0-1 0,0 0 0,0 0 0,0 0 0,6 2 0,-3-1 92,1-1-1,-1 0 1,0-1 0,0 1 0,1-1 0,-1-1 0,1 1 0,-1-1 0,1 0-1,-1 0 1,1-1 0,-1 0 0,13-3 0,-13 2-71,-1-1-1,1 1 1,0-1 0,-1 0-1,1 0 1,-1-1 0,0 1-1,0-1 1,0 0 0,-1 0 0,1-1-1,6-8 1,-6 6 7,-1-1 0,1 1 0,-2-1 0,1 0-1,-1 0 1,0 0 0,-1-1 0,3-13 0,-3 10-54,-1-1 0,0 0 0,-1 0 0,0 0 0,-1 0 0,-1 0 0,0 1 0,-1-1 0,0 0 0,-1 1 0,0 0 1,-8-16-1,6 17-140,0 1 1,-1 0 0,-9-11-1,12 16-162,0 1 1,-1 0-1,1 0 0,-1 0 0,0 0 0,0 1 0,0 0 0,-7-3 1,12 6 206,-1-1 0,1 1 0,0 0 0,0 0 0,-1 0 0,1 0 0,0 0 0,-1-1 0,1 1 0,0 0 0,-1 0 0,1 0 0,0 0 0,-1 0 1,1 0-1,0 0 0,-1 0 0,1 0 0,0 0 0,-1 0 0,1 0 0,0 0 0,0 1 0,-1-1 0,1 0 0,0 0 0,-1 0 0,1 0 0,0 1 0,0-1 0,-1 0 0,1 0 1,0 0-1,0 1 0,-1-1 0,1 0 0,0 0 0,0 1 0,0-1 0,0 0 0,-1 1 0,1-1 0,0 0 0,0 1 0,0 0-298,0 1 0,-1-1-1,1 0 1,0 1 0,0-1-1,0 0 1,1 1 0,-1-1-1,1 3 1,3 7-3998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3:5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 8320,'-13'-10'9941,"17"13"-8571,12 17-821,0 1-1,-2 0 0,-1 1 0,18 37 1,-29-55-516,3 7 11,1 0-1,7 10 0,-12-19-39,1 1 0,-1-1 0,1 0-1,0 0 1,0 0 0,0-1 0,0 1-1,0 0 1,0-1 0,0 0 0,1 1 0,-1-1-1,0 0 1,1 0 0,3 1 0,-3-2 24,0 0 1,-1 0 0,1 0 0,0 0-1,-1-1 1,1 0 0,-1 1 0,1-1 0,0 0-1,-1 0 1,0 0 0,1 0 0,2-3-1,30-21 147,-29 20-139,33-27-1312,-14 9-5074,-19 17 1774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4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7 9984,'0'0'183,"-1"0"0,1-1 0,0 1 0,-1 0 0,1 0 1,0 0-1,-1 0 0,1 0 0,0 0 0,-1-1 0,1 1 0,0 0 1,-1 0-1,1 0 0,0 0 0,-1 0 0,1 0 0,0 0 0,-1 1 1,1-1-1,0 0 0,-1 0 0,1 0 0,0 0 0,-1 0 0,1 0 1,0 1-1,-1-1 0,1 0 0,-1 0 0,-6 12 3109,5-8-3075,1 0 0,0 0 0,0 0 0,0-1 0,0 7 0,2 7-77,0 1-1,1 0 1,0-1-1,2 1 1,0-1-1,1 0 1,1 0-1,0 0 1,2-1-1,-1 0 1,2-1-1,13 20 1,-19-32-99,-1 0 0,1 0 1,-1-1-1,1 1 0,0 0 1,0-1-1,1 0 1,-1 0-1,0 0 0,1 0 1,-1 0-1,1-1 0,0 1 1,-1-1-1,7 1 0,-7-2 35,0 1 0,0-1 0,-1 0 0,1 0 0,0 0 0,0-1 0,-1 1 0,1-1 0,0 1 0,-1-1 0,1 0 0,0 0 0,-1 0 0,1 0 0,-1-1 0,0 1 0,1-1 0,-1 1 0,0-1 0,0 0 0,0 0 0,0 0 0,1-2 0,1-1-2,-1 0-1,-1 0 1,1 0 0,-1-1-1,0 1 1,0-1 0,0 1-1,-1-1 1,0 1 0,0-1-1,0 0 1,-1 0 0,0 0-1,0 1 1,-2-10 0,1 2 53,-2 1 0,1 0 0,-2 0 0,1 0 1,-2 0-1,-6-13 0,8 20-338,-1-1 0,1 1 0,-1 0-1,0 0 1,0 0 0,0 1 0,-1-1 0,0 1-1,0 0 1,0 1 0,0-1 0,-1 1 0,1 0-1,-1 0 1,0 1 0,0-1 0,0 1 0,0 1 0,-12-3-1,-9-4-3446,27 8 3505,-1 0-1,1 0 1,0 0 0,0 0 0,0 0 0,-1 0 0,1-1-1,0 1 1,0 0 0,0 0 0,-1 0 0,1 0 0,0-1-1,0 1 1,0 0 0,0 0 0,0-1 0,-1 1 0,1 0-1,0 0 1,0 0 0,0-1 0,0 1 0,0 0 0,0 0-1,0-1 1,0 1 0,0 0 0,0 0 0,0-1 0,0 1-1,0 0 1,0 0 0,0-1 0,0 1 0,0 0 0,0 0-1,0-1 1,0 1 0,1 0 0,-1 0 0,0 0 0,0-1-1,0 1 1,0 0 0,0 0 0,1 0 0,-1-1 0,0 1 0,0 0-1,0 0 1,1 0 0,-1 0 0,0 0 0,0 0 0,1-1-1,10-6-4000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29 7808,'-1'-6'1981,"-2"-8"2223,3 14-4102,0-1-1,0 1 1,0 0-1,0 0 1,0-1-1,0 1 1,0 0-1,0 0 1,0-1-1,0 1 1,0 0-1,0 0 1,0-1-1,0 1 1,0 0-1,0 0 1,0-1-1,0 1 1,0 0-1,0 0 1,1-1-1,-1 1 1,0 0-1,0 0 1,0 0-1,0-1 1,1 1-1,-1 0 1,0 0-1,0 0 1,0 0-1,1-1 1,-1 1-1,0 0 1,0 0-1,1 0 1,-1 0-1,1 0-43,0 0 0,-1 1 1,1-1-1,-1 0 0,1 1 0,0-1 0,-1 1 0,1-1 0,-1 1 0,1-1 1,-1 1-1,1-1 0,-1 1 0,1-1 0,-1 1 0,0 0 0,1-1 0,-1 2 1,2 1 212,12 18 342,-1 0-1,-2 1 1,0 0-1,-1 1 1,-1 1 0,6 27-1,-3 2-148,10 94 0,-19-116-287,-2-1 0,-1 1 0,-1 0 1,-8 44-1,4-53-1585,0 1 0,-2-1-1,-15 36 1,19-53 708,-4 14-3351,6-8-333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6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29 7680,'0'-2'798,"0"-1"1,0 1 0,-1-1-1,1 1 1,0 0 0,-2-5-1,2 6-664,-1 1 0,1-1-1,0 1 1,-1-1 0,1 1-1,0 0 1,-1-1 0,1 1-1,0-1 1,-1 1 0,1 0-1,-1-1 1,1 1 0,-1 0 0,1 0-1,-1-1 1,1 1 0,-1 0-1,1 0 1,-1 0 0,1 0-1,-1 0 1,1-1 0,-1 1-1,1 0 1,-1 0 0,1 0-1,-1 0 1,1 1 0,-1-1 0,1 0-1,-1 0 1,1 0 0,-1 0-1,1 0 1,-1 1 0,1-1-1,-1 0 1,1 0 0,-1 1-1,-3 2 44,0 0-1,1 0 1,0 0 0,-1 1-1,1-1 1,0 1-1,1 0 1,-1 0-1,-3 8 1,2-5-12,-6 9 26,2 1 0,0 1 0,1 0-1,1 0 1,0 0 0,2 0 0,0 1 0,-3 37 0,6-24-129,2 0 1,1 1 0,1-1 0,11 46 0,-11-65-16,0-1 1,1 1-1,1-1 0,0 0 0,0 0 1,12 18-1,-11-22-316,0-1-1,0 1 1,0-1 0,1 0-1,0-1 1,1 1-1,-1-1 1,1-1 0,13 8-1,-2-2-3501,-5-2-4649,0 0 3460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7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7 7296,'4'-7'8748,"-8"17"-3937,-1-2-5507,-13 14 1479,-45 61 173,51-64-959,0 0-1,-15 34 0,16-28-28,-59 127-549,28-85-2608,27-50-582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7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9728,'1'0'408,"0"0"0,0 0 0,0 0 0,0 0 0,0 1 0,0-1 1,0 0-1,0 0 0,0 1 0,1-1 0,-1 1 0,-1-1 0,1 1 0,0-1 0,0 1 1,1 0-1,17 12 1576,-13-8-1788,-1 0 0,1 0 0,-1 1-1,0 0 1,-1 0 0,1 0 0,4 10 0,20 51-115,-18-41-22,2 7-75,27 45 1,-33-66-640,0-1-1,2 0 1,-1 0-1,1-1 1,1 0 0,20 17-1,-15-17-1706,-3 1-1574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8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8704,'34'-27'8880,"20"-10"-5179,-52 36-3615,0 0-1,0-1 1,1 1 0,-1 0 0,0 0 0,1 1 0,-1-1 0,1 0 0,-1 1 0,1 0 0,-1-1-1,1 1 1,-1 0 0,1 0 0,-1 0 0,1 1 0,-1-1 0,4 1 0,-4 0-18,0 0 0,0 0 0,-1 0 0,1 1 0,0-1 0,0 0 1,0 1-1,-1-1 0,1 1 0,-1-1 0,1 1 0,-1 0 0,0-1 0,0 1 0,0 0 1,0 0-1,0 0 0,0 0 0,0 0 0,0 0 0,0 4 0,0 0 59,0 1 0,0 0-1,-1-1 1,0 1 0,0 0-1,-1-1 1,-1 9-1,-14 48 228,9-39-329,-4 13-96,-5 16 97,15-47-45,0 0 1,0 0-1,0 0 0,1 1 1,0-1-1,1 9 0,0-13 8,-1-1 0,0 0 1,1 1-1,-1-1 0,1 0 0,0 0 0,-1 1 0,1-1 0,0 0 0,0 0 0,0 0 0,0 0 0,0 0 1,0 0-1,0 0 0,0 0 0,0 0 0,0-1 0,0 1 0,1 0 0,-1-1 0,0 1 0,1-1 1,-1 1-1,0-1 0,1 0 0,1 1 0,5 0-383,-1 0-1,1-1 1,13 0 0,-10 0-630,-6 0-54,0 0 1,0 1 0,0 0-1,-1 0 1,1 0 0,0 0 0,0 1-1,-1 0 1,6 2 0,5 6-3067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8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20 8448,'-5'-6'1929,"5"5"-1615,-1 0 0,1 0 0,-1 0 0,0 0 1,0 1-1,1-1 0,-1 0 0,0 0 0,0 0 1,0 1-1,0-1 0,0 0 0,0 1 0,0-1 0,0 1 1,0-1-1,0 1 0,-2-1 1749,4 4-1940,0-1 0,-1 0-1,1 1 1,0-1 0,-1 1-1,1-1 1,-1 1 0,0-1-1,0 1 1,0-1 0,0 1-1,0-1 1,-1 4 0,0 5 90,1 54-74,1 86 633,1-115-1943,2 0 0,9 39-1,-6-50-3046,-3-15 293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9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0 248 8448,'0'-13'3168,"4"13"-2464,4-4 576,0 4 128,6 4-384,5-2-33,8 2-223,4 3-32,0-1-384,-2-2 0,2-4 0,0 0-192,0 0-96,-5 0-608,0 0-288,1 0-960,0 0-479,0 4-2241</inkml:trace>
  <inkml:trace contextRef="#ctx0" brushRef="#br0" timeOffset="0.99">519 4 10880,'2'-3'3338,"-2"3"-3205,0 0 1,0 0-1,0 0 1,0 0-1,1 0 1,-1 0-1,0 0 1,0 0-1,0 0 1,0 0-1,0 0 1,1 0-1,1 6 3603,0 1-3522,-1-1-97,0 1 0,0-1-1,0 0 1,-1 0-1,0 1 1,0-1 0,0 0-1,-1 1 1,-3 11 0,1 7-73,-1 21-388,2 0 1,6 68-1,13 23-5899,-12-115 3608,2-2-922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9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9216,'1'0'345,"-1"1"1,1 0 0,-1-1-1,1 1 1,-1 0 0,1 0-1,-1-1 1,0 1 0,0 0-1,1 0 1,-1-1 0,0 1 0,0 0-1,0 0 1,0 0 0,0-1-1,0 2 1,0 19 2734,-1-12-1236,1-1-976,-1 0-1,-3 15 1,2-14-648,0-1 1,0 17-1,2-13-173,2 45 148,-2-52-206,1 1-1,0-1 1,0 0-1,1 0 1,0 0-1,-1 0 1,2 0-1,3 7 1,-5-11-42,0 1 1,0-1 0,0 0 0,0 1 0,0-1-1,0 0 1,1 0 0,-1 0 0,1 0 0,-1 0-1,0 0 1,1 0 0,-1 0 0,1-1 0,0 1-1,-1 0 1,1-1 0,0 0 0,-1 1 0,3-1-1,1 0-417,0 0 1,0-1-1,0 1 0,-1-1 0,9-3 0,7 0-4019,-1 2-3367,-4 4 3360</inkml:trace>
  <inkml:trace contextRef="#ctx0" brushRef="#br0" timeOffset="1">169 48 10368,'-1'0'280,"1"0"1,0 0 0,-1 0-1,1 0 1,0-1 0,-1 1-1,1 0 1,0 0 0,-1 0-1,1 0 1,-1 0 0,1 0-1,0 0 1,-1 0 0,1 0-1,-1 0 1,1 1 0,0-1-1,-1 0 1,1 0 0,0 0-1,-1 0 1,1 1 0,-8 8 2640,-2 19-2429,6-18 105,-2 7-534,1 0 0,0 0 0,2 1 0,-3 30 0,5 72-303,2-100-676,2 0 0,8 34 0,8 8-4512,-12-38 2111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10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10240,'0'1'4650,"-1"8"-2954,-1-4-1167,0 0 1,-1 0-1,0-1 0,0 1 1,0-1-1,-1 0 0,1 0 1,-1 0-1,-6 5 0,4-4-450,0 1 1,-8 12-1,11-13-61,0-1 0,0 1 0,1-1 0,0 1 0,0 0 0,0 0 1,0 0-1,1 0 0,0 0 0,0 1 0,0 7 0,1-9-21,0-1 0,1 0 0,-1 1 0,1-1 0,0 0 0,0 1 0,0-1 0,0 0 0,1 0 0,-1 0 0,1 0 0,0 0 0,0 0 0,0 0 0,0-1 0,0 1 0,1-1 0,4 5 0,-2-3-50,0-1 1,1 1-1,0-1 1,-1 0-1,1 0 1,0 0-1,0-1 1,1 0-1,-1 0 1,0-1-1,1 0 1,8 1-1,-8-2-861,0 0 0,1 0-1,-1-1 1,0 0 0,0 0-1,12-4 1,-3 0-3592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10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26 232 10624,'0'0'156,"0"-1"1,0 1-1,0 0 1,0 0-1,0 0 1,0-1-1,-1 1 1,1 0-1,0 0 1,0 0-1,0-1 1,0 1-1,0 0 1,0 0-1,-1 0 1,1 0-1,0 0 1,0-1-1,0 1 1,-1 0-1,1 0 1,0 0-1,0 0 1,0 0-1,-1 0 1,1 0-1,0 0 1,0 0-1,0 0 1,-1 0-1,1 0 1,0 0-1,0 0 1,-1 0-1,1 0 1,0 0-1,0 0 0,0 0 1,-1 0-1,1 0 1,0 0-1,0 0 1,0 0-1,-1 1 1,1-1-1,0 0 1,0 0-1,0 0 1,0 0-1,-1 0 1,1 1-1,0-1 1,0 0-1,0 0 1,0 0-1,0 0 1,0 1-1,0-1 1,0 0-1,-1 0 1,1 0-1,0 1 1,0-1-1,-1 4 325,-3 12 126,1-1-1,0 1 1,-2 29-1,17 155-1913,6-67-4772,-16-118 4792,5 20-2700,0-13-1918,0-11 2844</inkml:trace>
  <inkml:trace contextRef="#ctx0" brushRef="#br0" timeOffset="1">61 1 9600,'37'80'6679,"-16"-31"-2900,21 27-124,2 5-2286,-25-38-668,24 80 1,-37-99-584,0 0 0,-2 0 0,-1 0 1,-1 0-1,-2 33 0,-1-44-686,-1 0 0,-1 0 1,0 0-1,0 0 0,-2-1 0,1 1 1,-2-1-1,0 0 0,0-1 0,-10 15 1,5-10-2524,-16 35 1,15-14-1566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5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44 11904,'-2'0'5548,"-8"2"-3667,5-1-1280,0 1 1,0-1 0,1 1 0,-1-1-1,1 1 1,-1 1 0,-5 3 0,5-3-465,1 1 1,-1-1 0,1 1 0,0 0 0,0 1-1,-5 5 1,7-7-196,0 0 1,0 0-1,0 0 1,0 1-1,0-1 0,1 1 1,0-1-1,-1 1 1,1-1-1,1 1 0,-1 0 1,0-1-1,1 1 0,0 0 1,0 0-1,0-1 1,0 1-1,1 0 0,-1 0 1,1-1-1,0 1 1,2 6-1,-1-8-30,-1 0 0,1 0 1,0 0-1,-1 0 0,1 0 0,0 0 1,0 0-1,0-1 0,0 1 0,1-1 1,-1 1-1,0-1 0,1 0 0,3 2 1,37 10-95,-41-13 171,140 29-43,-138-28 63,19 4 522,29 11 1,-46-13-300,0-1 1,0 1 0,-1 0-1,1 0 1,-1 1-1,0-1 1,1 1-1,-2 0 1,10 10 0,-12-12-119,-1 1 1,1 0-1,0 0 1,-1 0-1,0 0 1,0 0-1,0 1 1,0-1-1,0 0 1,0 0-1,-1 1 1,0-1-1,1 0 1,-1 1-1,-1-1 1,1 0-1,0 1 1,-1-1-1,-1 6 1,0-4-90,1 0 1,-1 0 0,-1-1-1,1 1 1,0-1 0,-1 1-1,0-1 1,0 0 0,0 0-1,-1 0 1,0 0 0,-4 3-1,-8 4-108,0 0 0,-1-2 0,0 0 0,-34 12-1,50-20 56,-1 0 0,1-1 0,-1 1-1,0-1 1,1 1 0,-1-1 0,0 0-1,0 0 1,1 0 0,-1 0 0,-3 0-1,4-1 7,0 1-1,1 0 1,-1 0-1,0-1 1,1 1-1,-1 0 1,1-1-1,-1 1 1,0-1 0,1 1-1,-1-1 1,1 1-1,-1-1 1,1 1-1,-1-1 1,1 1-1,0-1 1,-1 0-1,1 1 1,-1-2-1,0-2-51,1-1 0,-1 0 0,0 1 0,1-1 0,0 0 0,0 1 0,1-7 0,-1 10 75,4-42-110,2 1-1,2-1 1,19-62 0,22-51 237,-48 153-88,0-1 1,0 0 0,-1 1 0,1-1 0,-1 0 0,0 0 0,0 0 0,0 0 0,-1-4 0,1 7-18,0-1 0,0 1 0,-1 0 1,1 0-1,-1-1 0,0 1 0,1 0 0,-1 0 1,0 0-1,1-1 0,-1 1 0,0 0 1,0 0-1,0 0 0,0 0 0,0 1 1,0-1-1,0 0 0,0 0 0,-1 1 0,1-1 1,0 0-1,0 1 0,-1-1 0,1 1 1,0 0-1,-1-1 0,-1 1 0,-5-1-72,0 1 0,0 0 0,1 1 0,-1-1 0,0 1-1,0 1 1,-14 4 0,-25 13-3302,46-19 3012,-1 0-1,1 1 1,0-1-1,0 1 1,0-1-1,0 1 0,0 0 1,0-1-1,0 1 1,0 0-1,0 0 1,0 0-1,0 0 1,0 0-1,0 0 1,1 0-1,-1 0 0,0 0 1,1 0-1,-2 2 1,5 5-4530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1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50 7680,'14'-23'4474,"-8"8"-399,-4 3 616,-5 17-3574,-11 18-318,-24 30 0,16-23-632,4-5-167,-35 51-80,18-26-901,28-39-358,5-10 2795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1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21 7808,'0'-5'1574,"0"5"-1387,1-1 0,-1 1 0,0-1 0,0 1 0,0 0 0,0-1 0,0 1 0,0-1 0,0 1 0,0 0 0,0-1 0,0 1 0,0-1 0,0 1 0,0 0 0,0-1 0,0 1 0,0-1-1,-1 1 1,1 0 0,0-1 0,0 1 0,0 0 0,-1-1 0,1 1 0,0 0 0,0-1 0,-1 1 0,1 0 0,-4-4 4005,2 5-3037,3 5-646,1 2-327,1 0-1,0 0 0,1-1 0,0 0 0,0 1 0,0-1 0,1-1 0,8 10 1,2 2 402,33 27 1,-6-4-225,-22-21-250,15 18 297,-14-16 88,-7-7-3511,-1-3-2948,-1-1-4161,-4-4 6323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2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25 8960,'-1'-3'739,"0"0"0,0 1 0,1-1 0,-1 0 0,1 0 0,0-3 0,0 4 290,-3 2 373,3 0-1373,0 0-1,0 0 1,0 0-1,0 0 1,0 0-1,0 0 1,0 0 0,0 0-1,0 0 1,0 0-1,0 0 1,0 0-1,0 0 1,0 0 0,-1 0-1,1 0 1,0 0-1,0 0 1,0 0-1,0 0 1,0 0 0,0 0-1,0 0 1,0 0-1,0 1 1,0-1-1,0 0 1,0 0 0,0 0-1,0 0 1,0 0-1,0 0 1,0 0-1,0 0 1,-1 0 0,1 0-1,0 0 1,0 0-1,0 0 1,0 0-1,0 0 1,0 0 0,0 0-1,0 1 1,0-1-1,0 0 1,0 0-1,0 0 1,0 0-1,0 0 1,0 0 0,0 0-1,0 0 1,0 0-1,0 0 1,0 0-1,1 0 1,-1 0 0,0 0-1,0 1 1,0-1-1,0 0 1,0 0 0,0 5 20,0 230 2730,10-114-2771,-5-84-278,-4-20-847,-1 18 0,-1-14-1683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09:02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9088,'-1'2'8749,"13"0"-6859,85-2-944,-33 0-3283,-32 0-538,-12 0-1514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13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67 8192,'-1'-9'8676,"0"0"-5978,-1-14-1267,2 22-1368,0 0 1,0 0 0,0 0-1,0 0 1,-1 0 0,1 0 0,0 0-1,0 0 1,-1 0 0,1 0-1,-1 0 1,1 0 0,-1 0-1,1 0 1,-1 0 0,1 1-1,-1-1 1,0 0 0,0 0-1,1 1 1,-1-1 0,0 0 0,0 1-1,0-1 1,0 1 0,0-1-1,1 1 1,-3-1 0,2 1-54,0-1 0,-1 1 0,1 0 0,0 0 0,-1 0 0,1 0 1,-1 0-1,1 0 0,0 0 0,-1 0 0,1 1 0,0-1 0,-1 1 0,1-1 1,0 1-1,0-1 0,0 1 0,-1 0 0,1-1 0,0 1 0,0 0 0,-1 1 1,-10 10-44,0 1 0,2 1 1,-1 0-1,2 0 1,0 1-1,0 0 0,2 1 1,-12 30-1,18-41 32,-1 0-1,1 1 0,0 0 1,1-1-1,-1 1 0,1-1 0,0 1 1,1 0-1,-1-1 0,2 8 1,-1-11 4,-1 1 1,1-1-1,0 0 1,-1 1 0,1-1-1,0 0 1,0 0-1,1 0 1,-1 0 0,0 0-1,1 0 1,-1 0-1,1 0 1,0 0-1,-1-1 1,1 1 0,0 0-1,0-1 1,0 0-1,0 0 1,0 1 0,0-1-1,1 0 1,-1-1-1,5 2 1,-6-1 38,1-1 1,0 0-1,-1 0 0,1 0 0,-1 0 1,1-1-1,0 1 0,-1 0 1,1-1-1,-1 1 0,1-1 1,-1 1-1,1-1 0,-1 0 1,2-1-1,0 0 29,0 0 0,0-1 0,0 0 1,0 1-1,-1-1 0,3-4 0,1-2 95,0 0 0,0-1 1,5-14-1,19-47 1349,-28 66-1319,-2 9-251,-1 8-12,1 51 49,10 79-1,-6-110 17,-3-18-42,0-1 0,1 0 0,1 1 0,0-1 0,1 0 0,9 20 1,-8-25-1104,-1-13-2164,3-4-1698,4 2-137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99 9728,'-1'-1'358,"0"0"1,1 0 0,-1 0 0,0 1 0,0-1-1,0 0 1,0 1 0,0-1 0,0 0 0,0 1-1,0-1 1,0 1 0,0 0 0,0-1 0,0 1-1,-1 0 1,1 0 0,-2-1 0,-25 1 1877,17 1-1332,8-1-842,1 0-1,0 1 1,0-1 0,-1 1 0,1-1 0,0 1 0,0 0 0,0 0 0,0 0-1,0 0 1,0 0 0,0 1 0,0-1 0,1 0 0,-1 1 0,0 0 0,-1 1-1,-3 5-9,-1 1 0,-7 13-1,6-9-7,4-7-40,1-1 1,0 1-1,0 0 1,1 0-1,-1 0 1,1 0-1,1 0 1,-2 10-1,2-13 1,1 0 0,0 0 0,0 0 0,0 0 0,0 0 0,0 0 0,1 0 0,0 0 0,-1 0 0,1 0-1,0 0 1,0 0 0,1-1 0,-1 1 0,0 0 0,1-1 0,0 1 0,-1-1 0,1 0 0,4 4 0,1-1 137,-1 0 1,2 0-1,-1-1 1,0 0-1,1 0 1,0-1-1,-1 0 0,1 0 1,1-1-1,-1 0 1,0 0-1,0-1 1,1 0-1,-1-1 1,10 0-1,-12 0-25,0-1-1,0 1 1,0-1-1,0-1 1,0 1-1,0-1 1,0 0-1,0 0 1,-1-1-1,1 1 1,-1-1-1,0-1 1,1 1-1,-1-1 1,-1 0-1,1 0 1,-1 0-1,1 0 1,-1-1-1,0 0 1,4-7-1,-4 5-78,0-1 0,-1 0-1,0 0 1,0 0 0,-1-1 0,1 1-1,-2-1 1,1 1 0,-2-1-1,1 1 1,-1-1 0,0 0 0,-1 1-1,1-1 1,-2 0 0,1 1 0,-2-1-1,1 1 1,-1 0 0,0 0-1,0 0 1,-1 0 0,0 1 0,-1-1-1,0 1 1,-7-9 0,9 13-84,-1 0 0,0 0 0,1 0 1,-1 0-1,0 1 0,0-1 0,-1 1 0,1 0 1,0 1-1,-1-1 0,-4-1 0,7 3-55,1-1 0,0 1 0,-1 0 0,1 0 0,0 0 0,-1-1 0,1 1 0,0 1-1,-1-1 1,1 0 0,-1 0 0,1 0 0,0 1 0,-1-1 0,1 0 0,0 1 0,0 0 0,-1-1 0,1 1 0,0 0 0,0-1 0,0 1 0,0 0-1,0 0 1,0 0 0,0 0 0,0 0 0,0 0 0,0 0 0,0 0 0,1 0 0,-1 1 0,0-1 0,1 0 0,-1 0 0,1 1 0,0-1 0,-1 0 0,1 1-1,0-1 1,0 3 0,-1 0-427,1 0 0,0 0-1,1 0 1,-1 0 0,1 0 0,-1 0-1,1 0 1,0 0 0,1-1 0,-1 1-1,1 0 1,-1 0 0,1-1-1,0 1 1,1-1 0,-1 0 0,3 4-1,13 9-3593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14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17 10880,'-1'-2'330,"0"1"0,0 0 1,0 0-1,-1-1 0,1 1 1,0 0-1,-1 0 0,1 0 1,-1 0-1,1 1 1,-1-1-1,1 0 0,-1 1 1,0-1-1,1 1 0,-1-1 1,0 1-1,0 0 0,1 0 1,-1 0-1,0 0 0,1 0 1,-1 0-1,0 0 0,0 0 1,1 1-1,-3 0 0,1 0-176,1 0 0,-1 0 0,0 0 0,1 1 0,0-1 0,-1 1 0,1-1 0,0 1 0,0 0 0,0 0 0,0 0-1,0 0 1,0 0 0,0 1 0,1-1 0,-3 5 0,-2 7-70,1 0 1,0 0-1,1 0 0,0 1 1,-2 24-1,6-32-47,-1 0 1,1 0-1,0 0 1,0 0-1,1 0 0,0-1 1,0 1-1,1 0 0,0 0 1,0-1-1,0 1 1,1-1-1,0 0 0,5 9 1,-4-11 72,0 0 0,0 0 0,0 0 0,0-1 0,1 0 0,0 1 0,-1-2 0,1 1 0,0 0 0,0-1 0,8 3 0,-2-2 175,1 0 0,-1-1 1,0 0-1,18 1 0,-18-2-47,0-1 0,0-1-1,-1 0 1,1 0 0,-1-1 0,1 0-1,10-4 1,-17 4-167,1 0 0,-1 0 0,0 0 0,0-1-1,0 1 1,0-1 0,0 0 0,0 0 0,-1 0 0,0 0-1,1-1 1,-1 0 0,0 1 0,-1-1 0,1 0 0,-1-1-1,0 1 1,2-5 0,-2 3-50,0-1 0,-1 0 0,1 0 0,-2 0-1,1 1 1,-1-1 0,0 0 0,0 0 0,-1 0 0,0 0 0,0 0 0,-1 0-1,0 1 1,0-1 0,0 0 0,-1 1 0,0 0 0,0 0 0,-8-11 0,7 10-160,-1 1 1,0-1-1,-1 1 1,0 0 0,0 0-1,0 0 1,-1 1-1,0 0 1,0 0-1,0 1 1,0 0 0,-1 0-1,1 0 1,-1 1-1,-16-4 1,20 7-395,0-1 1,0 1-1,0-1 1,0 1-1,0 0 0,0 1 1,0-1-1,0 1 1,0 0-1,0-1 1,0 2-1,0-1 1,-7 4-1,11-5 343,0 0 0,-1 0 0,1 1 0,0-1 0,-1 0 0,1 0 0,0 1 0,0-1 0,0 0-1,-1 0 1,1 1 0,0-1 0,0 0 0,0 1 0,-1-1 0,1 0 0,0 1 0,0-1 0,0 0 0,0 1 0,0-1 0,2 7-5143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2:34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28 9344,'-1'0'493,"0"0"-1,1-1 1,-1 1 0,1 0 0,-1 0 0,0-1-1,1 1 1,-1 0 0,1-1 0,-1 1 0,0-2 985,0 2-985,1-1 0,-1 1-1,1-1 1,11-4 4788,-4 4-6051,13-4 1492,1 2 1,0 0 0,35 0 0,-34 3-1062,0 2 0,1 0 0,27 8 1,-49-10-4,0 0 1,0 0-1,0 1 1,0-1-1,0 0 0,0 1 1,0-1-1,0 1 1,-1-1-1,1 1 1,0 0-1,0-1 1,0 1-1,-1 0 1,1-1-1,0 1 1,-1 0-1,1 0 1,0 0-1,-1 0 1,1 0-1,-1-1 1,0 1-1,1 0 1,-1 0-1,1 2 1,3 8-4715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6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1187 9984,'-3'5'9349,"3"-5"-9215,1 0 0,-1-1 0,1 1 0,0 0 0,-1-1 0,1 1-1,-1-1 1,1 1 0,-1-1 0,0 1 0,1-1 0,-1 1 0,0-1 0,1 1 0,-1-1 0,0 0-1,1 0 1,25-58 2213,-18 43-1995,55-101 1200,-27 59-1227,74-125 219,-59 88-431,55-99 4,142-177-4229,-180 281-2134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8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1204 7168,'0'1'10958,"2"-7"-8743,2-2-1772,0 0 1,0 1-1,1 0 1,11-13-1,19-26 364,17-34-210,-37 58-490,112-182 533,-96 148-551,91-149 24,109-91-491,-98 160-1973,-38 53-4183,-67 62 1894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6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11648,'0'6'11937,"0"-6"-11731,14 1 2681,17-5-2736,-30 4-106,83-18 567,-34 7-2960,2 2-5900,-32 8 3102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29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1332 9472,'-7'5'8733,"12"-8"-7573,-2 1-866,0 0 0,-1-1 0,1 1 0,-1-1 0,1 0 0,3-6 0,48-65 1978,-29 43-1695,37-51 452,-28 30-687,54-76 105,-19 48-357,37-44-25,12-35 11,20-26-83,37-24-2126,-55 80-3713,-65 72 183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3:30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1011 6784,'0'-1'295,"0"0"1,-1 1 0,1-1-1,-1 0 1,1 1-1,0-1 1,-1 1-1,1-1 1,-1 0 0,1 1-1,-1-1 1,1 1-1,-1 0 1,0-1 0,1 1-1,-1-1 1,0 1-1,1 0 1,-1 0 0,0-1-1,1 1 1,-1 0-1,0 0 1,1 0-1,-1 0 1,0 0 0,0 0-1,1 0 1,-1 0-1,0 0 1,-1 0 0,-5 0 325,-1 0 1001,12-3-129,8-4-481,-8 3-799,0 0 0,0 0-1,0 0 1,0-1 0,-1 1-1,5-9 1,9-13 197,29-31 418,59-58-1,-26 31-370,-24 23-225,183-185 160,-15 72-379,-68 65-3061,-101 74-1447,2 5-5484,-24 16 4998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2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8 8448,'7'-6'12602,"-8"5"-12401,0 1 0,1 0 0,-1 0-1,0 0 1,0 0 0,0 0 0,0 0 0,0 0 0,0 0-1,0 0 1,0 0 0,0 0 0,0 1 0,0-1 0,0 0-1,-2 1 1,-14 9 293,14-8-226,-15 10-167,1 0 0,0 1 0,0 2-1,2-1 1,0 2 0,1 0 0,0 0 0,1 2 0,1-1 0,1 2 0,-13 26 0,6-6-152,-17 34-3253,30-64 1582,4-8 1032,0 1 0,1 0 0,-1-1 0,0 1 0,1 0 0,-1-1 0,1 1 0,-1 0 0,1 0 0,-1 3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7936,'-3'3'12537,"2"-2"-10899,2 2-1473,-1-1-1,0 1 1,1-1-1,0 1 1,0-1-1,-1 0 1,1 1-1,1-1 1,0 3-1,15 20 322,-12-19-286,52 65 863,-8-11-617,96 141 1117,-134-187-1427,1 3 44,12 20 0,-17-27-29,-6-9-198,0-1 0,0 1 0,-1 0 1,1 0-1,-1-1 0,1 1 0,-1 0 0,1 0 0,-1 0 0,1 0 0,-1 0 0,0-1 0,1 1 0,-1 0 0,0 0 0,0 0 0,0 2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5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196 107 7808,'-4'3'7413,"-1"-8"-6723,1-1-1,0 1 1,0-1 0,0 0 0,-2-6-1,3 6-288,0 0 0,0 1-1,0 0 1,-1-1 0,0 1-1,0 1 1,-6-7 0,6 8-197,-16-12 371,20 15-562,-1-1 1,0 1-1,1-1 0,-1 1 0,0 0 0,1-1 0,-1 1 0,0 0 0,0 0 0,1 0 0,-1 0 1,0-1-1,0 1 0,1 0 0,-1 0 0,0 1 0,0-1 0,0 0 0,1 0 0,-1 0 1,0 0-1,0 1 0,1-1 0,-1 0 0,0 1 0,1-1 0,-2 1 0,-1 2-12,0 0 0,1 1 0,-1-1-1,1 1 1,0 0 0,-3 7 0,-10 28-169,12-28 176,-9 23-50,2 1 1,2 0-1,-7 62 1,13-71 35,1 1 0,1 0-1,2-1 1,0 1 0,11 42 0,-10-56 2,1 0-1,0 0 1,1 0-1,1-1 1,8 15-1,-12-23 14,1 0 0,-1-1 0,1 1 0,0 0 0,0-1 0,1 0 0,-1 0 0,1 0 0,0 0 0,-1 0 0,1-1 0,0 1 0,1-1 0,-1 0 0,0 0 0,1-1 0,-1 1 0,5 0 0,-5-2 30,0 0 1,-1 0-1,1-1 0,-1 1 1,1-1-1,-1 0 0,1 0 1,-1 0-1,1 0 0,-1 0 1,0-1-1,0 0 0,0 1 1,0-1-1,0 0 1,0-1-1,0 1 0,-1 0 1,1-1-1,-1 0 0,1 1 1,2-7-1,-2 5 51,0 0 0,-1 0 0,1 0 1,-1 0-1,0 0 0,0-1 0,-1 1 0,1-1 0,-1 0 0,0 1 0,0-1 1,-1 0-1,1 0 0,-1 1 0,0-1 0,-2-9 0,2 13-87,0-1 1,0 1-1,-1 0 0,1 0 0,0 0 1,-1 0-1,1 0 0,-1 0 0,1 0 1,-1 0-1,0 1 0,1-1 0,-1 0 1,0 0-1,0 0 0,1 1 0,-1-1 1,0 0-1,0 1 0,0-1 0,0 1 1,0-1-1,0 1 0,0-1 0,0 1 1,0 0-1,0-1 0,0 1 0,0 0 1,0 0-1,0 0 0,-1 0 0,1 0 1,-1 0-1,-1 0-1,0 1 0,1 0 0,-1 0 0,0 0-1,1 0 1,-1 0 0,1 0 0,-1 1 0,1-1 0,-1 1 0,1-1 0,-4 5 0,-7 9-259,0 1-1,1 0 1,-11 20 0,22-35 25,0 1 0,0 0 0,1 0 0,-1 0 0,0 0 0,1 0 0,-1 0 0,1 0 0,-1 0 0,1 0 0,0 3 0,0-4 21,0-1 0,0 1 1,0 0-1,0-1 1,1 1-1,-1 0 1,0-1-1,0 1 0,1 0 1,-1-1-1,0 1 1,1-1-1,-1 1 0,0-1 1,1 1-1,-1-1 1,1 1-1,-1-1 0,1 1 1,-1-1-1,1 1 1,0-1-1,-1 0 1,1 1-1,-1-1 0,1 0 1,0 0-1,-1 1 1,1-1-1,0 0 0,-1 0 1,1 0-1,0 0 1,-1 0-1,1 0 0,1 0 1,9 0-4243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6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10880,'-9'14'7119,"5"2"-4223,4 18-2860,1-17 675,-1 6-369,-1-7-167,1 1 1,4 24-1,-3-36-183,-1-1 0,1 1 0,1-1 0,-1 0 0,1 0 1,0 0-1,0 1 0,0-2 0,0 1 0,1 0 0,-1 0 0,1-1 0,6 7 0,-6-8 2,0 0-1,0 0 1,1 0-1,-1-1 0,0 1 1,1-1-1,-1 0 1,1 0-1,-1 0 0,1-1 1,-1 1-1,1-1 1,0 0-1,-1 0 0,1 0 1,-1 0-1,1-1 1,4 0-1,30-9-2133,-5-3-3429,-22 9 1340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6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15 9600,'0'-2'672,"0"1"-483,0 1 1,0 0 0,0-1-1,-8-10 10663,9 13-10808,-1-1-1,0 0 1,0 0-1,0 0 1,0 1-1,0-1 1,0 0-1,0 0 1,0 2-1,-1 6-3,1 49-107,3 138 310,0-150-673,3-1-1,13 59 1,-16-94-466,-2-6-331,0 0 1,0 0-1,0 0 0,0 8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7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13 9984,'-2'-2'157,"-6"-8"6309,8 10-6378,-1 0 1,1 0 0,0 0 0,0 0-1,-1 0 1,1 0 0,0 0-1,0 0 1,-1 0 0,1 0 0,0 0-1,-1 0 1,1 0 0,0 0 0,0 0-1,-1 0 1,1 0 0,0 0 0,0 0-1,-1 0 1,1 0 0,0 1 0,0-1-1,-1 0 1,1 0 0,0 0-1,0 0 1,0 1 0,-1-1 0,1 0-1,0 0 1,0 0 0,0 1 0,0-1-1,0 0 1,-1 0 0,1 1 0,0-1-1,0 0 1,0 1 0,-4 10 59,0 0-1,0 1 1,1 0 0,1 0 0,0-1 0,0 21-1,0 91 199,3-103-319,1 0 0,1 1 0,10 35 0,-10-46 2,1-1 1,0 0 0,0 0-1,1 0 1,0 0 0,9 11-1,-10-16 62,-1 0 1,1 0-1,0 0 0,0 0 0,1-1 0,-1 0 0,1 0 0,-1 0 0,1 0 0,0-1 0,0 0 0,0 0 0,6 2 0,-9-4-27,1 0 0,-1 0-1,0 0 1,0 0 0,1 0-1,-1 0 1,0 0 0,0-1-1,0 1 1,0-1 0,1 1 0,-1-1-1,0 0 1,0 0 0,0 0-1,0 0 1,-1-1 0,1 1-1,0 0 1,0-1 0,-1 1-1,1-1 1,1-2 0,3-3 130,-1 1 1,0-2-1,-1 1 1,6-11 0,-5 8-102,0-1 0,0 0 0,-1 0 0,0 0 0,-1 0 0,-1 0 0,0-1 0,1-12 0,-2 14-73,-1 0 1,0 0 0,-1 0-1,0 0 1,-1 0-1,0 0 1,-1 0-1,0 1 1,0-1 0,-1 1-1,0-1 1,0 1-1,-9-11 1,4 7-37,-1 1 0,0 0 0,-22-19 0,26 26-311,-1 0 0,1 0 0,-1 0 0,-1 1 0,1 0 0,0 0 0,-1 1 1,0 0-1,-8-2 0,3 4-1509,9 1 14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18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 9472,'-7'-8'14919,"11"8"-14436,26-4 469,-28 4-793,1 0 0,0 0 0,-1 0 1,1 0-1,0 0 0,-1 1 0,1-1 0,0 1 1,3 1-1,-5-1-77,0 0 0,0-1 0,0 1 1,-1 0-1,1 0 0,0 0 0,0 0 1,-1 0-1,1-1 0,0 1 0,-1 1 0,1-1 1,-1 0-1,1 0 0,-1 0 0,0 0 1,1 0-1,-1 0 0,0 2 0,1 1 4,-1 0 0,0 0 0,0 0 0,-1 0 0,0 5 0,-21 78 147,14-63-276,1 1 1,2 0 0,0 1-1,-1 35 1,6-57 26,0 0 0,0 1 0,1-1 0,-1 0 0,1 1 0,0-1 0,0 0 0,3 6 0,-3-8 25,0 0-1,0-1 1,0 1 0,0-1 0,1 1 0,-1-1 0,0 1 0,1-1 0,-1 0 0,1 0 0,0 0 0,-1 0-1,1 0 1,0 0 0,0 0 0,-1 0 0,1-1 0,0 1 0,0-1 0,4 1 0,0 0 54,-1-1 0,1 0 0,0 0 0,0-1 0,8-2 0,21-1-2532,-34 4 2113,0 1-1,0-1 0,0 0 1,0 0-1,0 1 1,0-1-1,0 0 0,0 1 1,0-1-1,-1 1 1,1-1-1,0 1 1,0-1-1,0 1 0,-1 0 1,1 0-1,0-1 1,-1 1-1,2 1 1,7 7-5883,-1-4 1210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0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24 8448,'-3'6'13191,"4"-6"-12900,16-1 674,1-1 1,31-7-1,7-2-261,2 6-614,72 3 0,-79 3-6302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6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12 9728,'0'-12'6255,"-2"19"-576,1 9-2318,0-4-4059,2 50 1753,-5 124-318,4-142-956,0-35-184,1 0-1,-1-1 0,-1 1 1,0 0-1,-3 15 1,3-20-204,0-1 1,0 1 0,1-1 0,-1 1 0,1 7-1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0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 10368,'-18'-7'10579,"21"14"-9116,59 163 716,1 2-3142,-56-158-390,0-1 0,10 15 1,-13-22-178,0-1 1,1 1 0,8 7-1,-4-6-2608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2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219 209 9216,'0'-4'1157,"0"0"0,0 0 1,0 0-1,-1 1 0,0-1 1,-1-5-1,1 7-880,0 0-1,0-1 1,0 1 0,0 0 0,0 0 0,0 0 0,-1-1 0,1 1-1,-1 1 1,1-1 0,-1 0 0,0 0 0,0 1 0,0-1-1,0 1 1,0-1 0,0 1 0,0 0 0,-1 0 0,1 0-1,-3-1 1,-1 0-117,0 0-1,0 0 0,-1 1 1,-8-1-1,12 2-158,1 0 0,-1 0 0,1 0 0,-1 0-1,1 1 1,-1-1 0,1 1 0,0 0 0,-1 0 0,1 0 0,0 0-1,-1 0 1,1 0 0,0 1 0,-2 1 0,-16 14-42,1 1 0,-25 31 0,43-47 9,-1 0 1,0 0-1,1 1 0,0-1 0,-1 0 0,0 4 0,2-5 28,0-1 0,-1 1 0,1-1 0,0 1 0,0 0-1,0-1 1,0 1 0,0-1 0,0 1 0,0-1 0,0 1 0,0 0 0,0-1-1,0 1 1,0-1 0,0 1 0,0-1 0,1 1 0,-1-1 0,0 1 0,0-1-1,1 1 1,-1-1 0,0 1 0,1-1 0,-1 1 0,0-1 0,1 0 0,-1 1-1,1-1 1,-1 1 0,1-1 0,-1 0 0,1 0 0,-1 1 0,1-1 0,-1 0-1,2 1 1,19 4-4,1 0 1,28 3-1,-26-6 5,-1 2 0,34 10 0,-46-10 60,0 0 0,-1 1 0,1 1 0,-1 0-1,0 0 1,0 1 0,11 10 0,-15-11 1,0 0 1,-1-1 0,1 2-1,-1-1 1,-1 1-1,1-1 1,-1 1-1,-1 0 1,1 1-1,-1-1 1,4 14 0,-6-14 89,1 0 1,-1 0 0,-1 0 0,1 0-1,-1 0 1,0 0 0,-1 0 0,0 0 0,-3 12-1,3-15-125,0 0 0,-1 0 0,0 0 0,0 0 0,0 0 0,-1 0 0,1 0 0,-1-1 0,0 1-1,0-1 1,0 0 0,0 0 0,-1 0 0,1 0 0,-1 0 0,-6 2 0,-1 1-60,0 0 0,-1-1 1,0-1-1,0 0 0,-1 0 0,1-1 1,-1-1-1,-14 1 0,26-3 14,0 0-1,0 1 1,0-1-1,0 0 0,0-1 1,0 1-1,1 0 1,-1 0-1,0 0 1,0 0-1,0-1 1,0 1-1,0 0 1,1-1-1,-1 1 1,0-1-1,0 1 0,1-1 1,-1 1-1,0-1 1,1 0-1,-1 1 1,0-1-1,1 0 1,-2 0-1,2-2-16,-1 1 0,1 0 0,-1-1 1,1 1-1,0 0 0,0-1 0,0 1 0,0 0 0,1-1 0,0-3 1,6-22 34,2 1 1,0 0-1,17-32 1,-11 25 6,-2 5 5,-1 2 2,13-46 1,-17 37 68,8-70-1,-15 99-67,-1-1 0,1 0 0,-1 1 0,-1-1 0,1 0 0,-1 1 0,0-1 0,-1 1-1,0-1 1,0 1 0,-1 0 0,0 0 0,0 0 0,-8-12 0,10 17-15,0 1 1,-1-1-1,1 0 0,-1 1 0,1-1 1,-1 1-1,0-1 0,0 1 0,0 0 1,1 0-1,-1 0 0,0 0 0,0 0 1,-1 0-1,1 1 0,0-1 0,0 1 0,-3-1 1,2 1-57,1 0 1,-1 0-1,0 0 0,0 1 1,0-1-1,0 1 1,0 0-1,0 0 0,1 0 1,-1 0-1,0 0 1,1 1-1,-5 2 1,3-2-225,0 1 1,0 0 0,0 0-1,1 1 1,-4 3 0,5-5 73,1 0 0,0-1 0,0 1 0,0 0 0,0-1 1,1 1-1,-1 0 0,0 0 0,1 0 0,-1-1 0,1 1 0,0 0 1,-1 0-1,1 0 0,0 0 0,1 4 0,-1-4-362,0 0 1,1 0-1,-1 0 0,1 0 0,0 0 1,0 0-1,0 0 0,0 0 0,0 0 1,0 0-1,0-1 0,1 1 0,-1 0 1,1-1-1,-1 1 0,1-1 1,0 1-1,-1-1 0,1 0 0,0 0 1,0 1-1,4 0 0,14 8-3400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2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 9728,'-1'-1'177,"1"1"0,0 0 1,-1 0-1,1 0 0,0 0 1,-1-1-1,1 1 1,0 0-1,-1 0 0,1 0 1,-1 0-1,1 0 0,0 0 1,-1 0-1,1 0 0,0 0 1,-1 0-1,1 0 0,-1 0 1,1 1-1,0-1 0,-1 0 1,1 0-1,0 0 1,-1 0-1,1 0 0,0 1 1,-1-1-1,1 0 0,0 0 1,0 1-1,-1-1 0,1 0 1,0 1-1,0-1 0,-1 0 1,1 0-1,0 1 0,0-1 1,0 1-1,-1-1 0,-9 19 1646,9-16-1537,-8 20 248,1 0 0,1 0 0,-8 46 1,11-45-416,-3 11 17,3 1 0,0 0 0,3 0 0,1 0 0,1 0 0,2 0 0,16 69 0,-16-91-72,1-1 1,0 1 0,1-1 0,13 25 0,-16-35 6,1 1 1,-1 0-1,1-1 1,0 1 0,0-1-1,0 0 1,1 0-1,5 4 1,-7-6-2,1 1 0,-1-1 0,1 0 1,0 0-1,-1 0 0,1 0 0,0-1 0,0 1 1,0-1-1,-1 0 0,1 1 0,0-1 0,0-1 1,4 1-1,-3-1 11,0 0 1,0 0 0,0-1-1,0 1 1,0-1-1,-1 0 1,1 0-1,-1 0 1,1 0 0,-1 0-1,0-1 1,0 0-1,0 0 1,0 0-1,0 0 1,-1 0 0,1 0-1,-1-1 1,0 1-1,0-1 1,0 1-1,-1-1 1,1 0-1,-1 0 1,0 0 0,0 0-1,0 0 1,0 0-1,-1 0 1,0 0-1,0 0 1,0 0 0,-1-5-1,1 7-71,-1 0 0,1 0-1,-1 0 1,0 1 0,0-1 0,0 0-1,0 1 1,0-1 0,0 1-1,-1-1 1,1 1 0,0-1 0,-1 1-1,1 0 1,-1 0 0,1 0 0,-1 0-1,0 0 1,0 0 0,1 0-1,-1 0 1,0 1 0,0-1 0,0 1-1,0-1 1,-3 1 0,1-1-24,-1 1 0,0-1 0,0 1 0,1 1 0,-1-1 0,0 0 0,0 1 0,1 0 0,-9 3 0,9-2-324,-1 0 1,1 0-1,-1 1 1,1-1-1,0 1 1,0 0-1,1 0 1,-1 0-1,0 1 1,1 0-1,0-1 1,0 1-1,-3 4 1,5-2-2097,3-4 735,7-4-694,-9 1 2055,11-3-4323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2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12800,'-1'0'411,"0"0"1,1 1 0,-1-1-1,0 1 1,1-1 0,-1 1-1,0-1 1,1 1 0,-1-1 0,1 1-1,-1 0 1,1-1 0,-1 1-1,1 0 1,-1-1 0,1 1-1,0 0 1,-1 1 0,-4 17 959,2-4-725,-12 37 226,4-20-809,2 1 0,-8 60 1,16-89-74,1 1 0,0-1 1,0 0-1,0 1 0,1-1 1,-1 0-1,1 0 0,0 1 1,0-1-1,1 0 0,-1 0 1,3 4-1,-3-6 11,1 0 1,-1 0-1,1 0 1,-1-1-1,1 1 1,0 0 0,0-1-1,-1 1 1,1-1-1,0 0 1,1 1-1,-1-1 1,0 0-1,0 0 1,0-1-1,1 1 1,-1 0-1,0-1 1,1 1-1,-1-1 1,0 0-1,5 0 1,5 0-223,0-1 0,0 0 0,0-1 1,0-1-1,15-4 0,-17 3-1649,0 0 0,-1 0 0,16-10 0,-14 7-2535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31 10752,'-8'-31'9994,"8"42"-9317,11 320 1025,9-111-3942,-19-209 1853,0-1-389,0 0-1,1 0 1,-1 0-1,2-1 1,7 19 0,-9-24 295,-1-4 423,0 0-1,0 0 1,0 0 0,0 1 0,0-1-1,0 0 1,0 0 0,0 0 0,0 1-1,0-1 1,0 0 0,0 0 0,0 0 0,0 1-1,0-1 1,1 0 0,-1 0 0,0 0-1,0 0 1,0 1 0,0-1 0,0 0-1,0 0 1,1 0 0,-1 0 0,0 0 0,0 0-1,0 1 1,0-1 0,1 0 0,-1 0-1,0 0 1,0 0 0,0 0 0,1 0-1,-1 0 1,0 0 0,0 0 0,0 0 0,1 0-1,-1 0 1,0 0 0,0 0 0,0 0-1,1 0 1,-1 0 0,0 0 0,0 0-1,0 0 1,1-1 0,3-2-3435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38 9216,'-1'-3'786,"0"0"0,0 1 0,-1-1 0,1 0 0,-1 0 0,0 1 0,0-1 0,1 1 0,-2-1 0,1 1 0,0 0 0,-5-4 0,7 6-743,-1 0 0,1 0 1,-1 0-1,1-1 0,-1 1 0,0 0 0,1 0 0,-1 0 0,1 0 1,-1 0-1,1 0 0,-1 0 0,1 0 0,-1 0 0,0 0 0,1 1 1,-1-1-1,1 0 0,-1 0 0,1 0 0,-1 1 0,1-1 0,-1 0 1,1 1-1,-1-1 0,1 0 0,0 1 0,-1-1 0,1 0 0,-1 1 1,1-1-1,0 1 0,0-1 0,-1 1 0,1 0 0,-3 3 9,1-1 0,-1 1 0,1 0 0,-2 4 0,-1 7 12,0 0 0,1 0 0,-4 29 0,0 54 43,7-71-49,5 51 0,-2-66-28,0 0 0,0-1 0,1 1 0,1-1 0,0 1-1,10 19 1,-12-27 15,0 0 0,0-1 1,1 1-1,-1 0 0,1-1 0,0 0 0,1 1 0,-1-1 0,0-1 0,1 1 0,-1 0 0,1-1 0,0 0 0,0 1 0,0-2 0,0 1 0,0 0 0,1-1 1,6 2-1,-4-2 86,-1-1 1,1 0 0,-1 0 0,1 0-1,-1 0 1,1-1 0,-1 0 0,0-1 0,1 0-1,6-2 1,-5 0 48,1 0 1,-1 0-1,1-1 0,-1 0 0,-1-1 0,12-9 1,-10 6-30,-1 1 0,0-2-1,0 1 1,-1-1 0,0 0 0,-1 0 0,0-1 0,-1 0 0,0 0 0,-1 0 0,5-16 0,-8 21-134,1 1 1,-1-1-1,0 1 0,-1-1 0,0 0 1,1 0-1,-2 1 0,1-1 0,-1 0 1,0 1-1,0-1 0,0 0 0,-1 1 1,0-1-1,0 1 0,-5-10 0,-2 4-83,0 0 0,-1 1 0,1 0 0,-2 1 1,0 0-1,0 0 0,-20-11 0,21 14-89,0 1 0,0 1 0,0 0 0,-1 0 0,-21-4 1,27 7-188,1 0 0,-1 0 1,0 1-1,1 0 1,-1 0-1,0 0 1,0 0-1,1 1 0,-1 0 1,1 0-1,-1 0 1,0 0-1,1 1 0,0 0 1,-1 0-1,-4 3 1,8-4 126,1-1 83,-1 0 1,1 0 0,-1 0-1,1 1 1,0-1 0,-1 0 0,1 0-1,-1 1 1,1-1 0,0 0-1,-1 1 1,1-1 0,0 0 0,-1 1-1,1-1 1,0 1 0,-1-1-1,1 1 1,0-1 0,0 0 0,0 1-1,0-1 1,-1 1 0,1-1-1,0 1 1,0-1 0,0 1 0,0-1-1,0 1 1,0-1 0,0 1-1,0-1 1,0 1 0,0-1 0,1 1-1,-1-1 1,0 1 0,0-1-1,1 1 1,2 9-4359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4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0 9728,'-1'5'14015,"-10"3"-14018,7-5 892,-5 3-712,2 1 1,-1 0 0,1 1-1,0 0 1,0 0 0,-7 12-1,-29 60-206,27-48 132,-56 115-860,70-143 563,1-3 11,0 1 0,1-1-1,-1 0 1,0 1-1,0-1 1,0 0-1,0 1 1,0-1-1,0 0 1,0 0-1,-3 2 1,4-3 125,0 0 0,0 0 0,0 0 0,0 0-1,0 0 1,0 0 0,0 0 0,0 0 0,-1 0 0,1 0 0,0 0 0,0 0 0,0 0 0,0 0-1,0 0 1,0 0 0,0 0 0,0 0 0,0 0 0,0 0 0,-1 0 0,1 0 0,0 0-1,0 0 1,0 0 0,0 0 0,0 0 0,0 0 0,0 0 0,0 0 0,0 0 0,0 0-1,-1 0 1,1 0 0,0 0 0,0 0 0,0-1 0,0 1 0,0 0 0,0 0 0,0 0 0,0 0-1,0 0 1,0 0 0,-2-7-2271,3-11-1106,-1 14 2652,0-14-3441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4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12416,'-4'8'8955,"3"-7"-8428,2 11 2541,0-9-2962,-1 0 1,1 0-1,0-1 1,0 1-1,1 0 1,2 4-1,66 86 617,93 97 0,-161-188-820,40 40-2580,-36-37 1087,-1 0 0,1-1 0,0 0 0,1 0-1,10 5 1,-8-5-3012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6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9728,'-8'10'11652,"15"-10"-9086,1 1-2116,1-1-1,-1 2 1,14 2 0,-12-1-363,19 2 0,3-2 53,36 1-3434,-59-4 995,-1-1-1,1 0 1,9-2 0,-6 0-2117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6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 10368,'-8'-4'10091,"8"4"-9994,1 23 1336,6 90-996,-1-30-353,22 176-1240,-23-221-316,2 13-1692,-5-44 1074,0-1 0,5 13 0,0-10-3019,1-2 1690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6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10496,'0'0'8954,"5"4"-6943,97 83 2544,-66-58-4081,-13-12-445,0-1 1,1-1-1,0-2 0,1 0 1,29 10-1,-47-20-330,-4-2-316,1 1 0,0-1-1,0 0 1,0 0-1,8 1 1,-12-2 404,0 0 1,0 0 0,1 0-1,-1 0 1,0 0 0,3-5-3822,-3 5 3822,0-1-1,0 1 1,0 0 0,0-1 0,0 1-1,0-15-4628,0 10 3384,0-18-2596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8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40 7168,'-7'1'1510,"0"0"0,1 0 1,-1 1-1,-8 3 1,7-4-183,7-1-1178,1 0 0,-1 0 0,1 0 0,-1 0 0,1 0 0,-1 0-1,1 0 1,-1 0 0,1 1 0,-1-1 0,0 0 0,1 0 0,-1 0 0,1 1-1,-1-1 1,1 0 0,-1 1 0,-1 1 61,0-1 0,0 0 1,1 1-1,-1-1 0,0 0 0,-4 1 0,3-1 5,1 0-1,0 0 1,1 0-1,-1 0 1,0 0-1,-3 3 1,4-3-14,2-3-187,1 1-1,-1-1 1,0 1 0,0 0-1,1-1 1,-1 1-1,1 0 1,-1 0-1,1 0 1,2-1-1,22-11 255,36-14 0,-51 22-8,1 2 1,0-1-1,0 2 1,1 0-1,22-2 1,-34 4-210,0 0 0,1 1 1,-1-1-1,0 0 0,0 0 0,0 0 0,0 1 1,0-1-1,1 1 0,-1-1 0,0 1 0,0-1 1,0 1-1,0 0 0,0-1 0,-1 1 0,1 0 1,0 0-1,0 0 0,0 0 0,-1-1 0,1 1 1,0 0-1,-1 0 0,1 1 0,-1-1 0,1 0 1,-1 0-1,1 0 0,-1 0 0,0 0 1,0 0-1,0 1 0,1-1 0,-1 0 0,-1 2 1,1 5-10,0 1 1,-1-1 0,0 0 0,-2 9 0,2-10-35,-9 31-9,-1 0-1,-19 46 1,20-61-10,6-12-17,1 0 0,0 0 1,-2 14-1,4-19 11,1 0 0,-1 0 0,1 0 0,1 0 0,-1 0 0,1-1 0,2 12 1,-2-15 19,0 0-1,0 0 1,0 0 0,0-1 0,0 1 0,0 0 0,1-1 0,-1 1 0,1-1 0,-1 1 0,1-1 0,-1 1 0,1-1 0,0 0 0,0 0 0,0 0 0,0 0 0,0 0 0,-1 0 0,2-1 0,-1 1 0,0-1 0,2 1 0,7 1-371,-1-1 0,1-1 0,14 0 0,-12 0-1039,22 0-5271,-23 0 1888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29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61 8576,'0'-14'2816,"-1"13"-2598,1 0 1,0 0 0,0 0-1,-1 0 1,1 0 0,-1 0-1,1 0 1,-1 1-1,0-1 1,1 0 0,-1 0-1,0 0 1,1 1 0,-1-1-1,0 0 1,0 1 0,0-1-1,1 0 1,-1 1 0,-2-1-1,-2-2 1425,2-1-1094,-1 2 1,-1-1-1,1 0 0,0 1 1,-1 0-1,1 0 0,-1 0 1,-9-2-1,10 3-452,-1 0-1,0 0 1,0 1 0,0 0-1,0 0 1,0 1 0,0-1 0,1 1-1,-1 0 1,0 0 0,0 0-1,1 1 1,-1 0 0,-5 2 0,7-1-112,-1-1 1,1 0 0,0 1 0,0 0 0,0-1-1,0 1 1,0 1 0,1-1 0,-5 7-1,-1 4-16,-7 17-1,14-28 35,-4 10-21,0 0 0,1 1 0,1 0-1,0-1 1,1 1 0,0 0 0,1 0 0,0 0 0,3 24 0,-1-36 35,2 12 171,-3-13-171,0-1 1,1 1-1,-1-1 0,0 0 0,1 1 0,-1-1 1,1 1-1,-1-1 0,0 0 0,1 1 0,-1-1 0,1 0 1,-1 0-1,1 1 0,-1-1 0,1 0 0,-1 0 1,1 0-1,0 0 0,-1 0 0,1 0 0,-1 0 0,1 0 1,-1 0-1,1 0 0,-1 0 0,1 0 0,0 0 1,3-1 68,0 0 1,0 0-1,-1 0 1,1-1 0,0 1-1,-1-1 1,1 0 0,-1 0-1,5-4 1,4-4 106,12-14 1,-3 5-34,34-38 566,-45 47-524,-10 9-196,0 0-1,1 1 1,-1 0 0,0-1-1,1 1 1,-1-1 0,1 1-1,-1-1 1,1 1 0,-1 0-1,1-1 1,-1 1 0,1 0-1,0 0 1,-1-1 0,1 1 0,-1 0-1,1 0 1,0 0 0,-1 0-1,1 0 1,-1 0 0,2 0-1,-2 0-2,1 0 0,0 1 0,-1-1 0,1 0-1,-1 1 1,1-1 0,-1 1 0,0-1 0,1 1 0,-1-1-1,1 1 1,-1-1 0,0 1 0,0-1 0,1 1 0,-1 0-1,0-1 1,1 2 0,0 4 10,0 0 1,0 1-1,1 9 0,-2-12 11,1 92 381,-2-69-344,1 0 0,1 0-1,2 0 1,5 27 0,-6-47-205,1 0 0,-1 0 0,2-1 0,6 12 1,8 8-7389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1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91 6528,'2'-12'3271,"0"0"0,1-20 0,-5 10-1471,2 21-1757,0 1 1,0-1-1,0 0 0,0 1 1,-1-1-1,1 1 1,0-1-1,0 1 1,-1-1-1,1 0 1,0 1-1,-1-1 0,1 1 1,-1 0-1,1-1 1,0 1-1,-1-1 1,1 1-1,-1 0 1,1-1-1,-1 1 0,0 0 1,1-1-1,-1 1 1,1 0-1,-1 0 1,1 0-1,-1 0 0,0-1 1,0 1-1,0 1-37,1-1-1,-1 0 1,0 1-1,1-1 0,-1 0 1,0 1-1,1-1 1,-1 1-1,0-1 0,1 1 1,-1-1-1,1 1 1,-1 0-1,1-1 0,0 1 1,-1 0-1,1-1 0,-1 2 1,-7 17-2,-3 19 13,-8 51 0,12-50-46,-10 66 237,14-83-167,2 0 0,3 39 0,-2-57-23,1-1 1,-1 0-1,1 0 0,0 0 1,0 1-1,0-1 0,0 0 1,0 0-1,1 0 0,-1-1 1,1 1-1,3 4 0,-3-6 26,-1 1 0,1-1 0,0 0 0,-1 1 0,1-1 0,0 0 0,0 0 0,0 0 0,0-1 0,0 1 0,0 0 1,0-1-1,0 1 0,0-1 0,0 1 0,0-1 0,0 0 0,0 0 0,0 0 0,3-1 0,4 0 156,0-1 1,-1 1 0,1-2 0,15-6 0,-20 8-128,-1 0 1,0-1-1,0 0 1,0 0-1,0 0 1,-1 0 0,1 0-1,0 0 1,-1-1-1,1 1 1,-1-1 0,0 0-1,0 1 1,0-1-1,3-6 1,-5 8-56,0 1 0,0-1-1,0 1 1,1-1 0,-1 0 0,0 1-1,0-1 1,0 1 0,0-1 0,0 0-1,0 1 1,0-1 0,0 0 0,0 1 0,-1-1-1,1 1 1,0-1 0,0 0 0,0 1-1,-1-1 1,1 1 0,0-1 0,-1 1 0,1-1-1,0 1 1,-2-2 0,1 1-4,-1 0-1,1 0 1,-1 0 0,1 0 0,-1 1 0,1-1 0,-1 0-1,0 1 1,-2-1 0,-1 0-31,0 0 1,0 0-1,0 1 0,0 0 1,0 0-1,-8 1 0,7 1-128,0 0 0,0 0 0,1 0 0,-1 0 1,1 1-1,-9 6 0,12-7-96,0-1 1,0 0-1,0 1 1,0-1-1,0 1 1,1 0-1,-1 0 1,1 0-1,-1 0 1,1 0 0,0 0-1,-1 0 1,1 0-1,0 0 1,1 1-1,-1-1 1,0 0-1,1 0 1,-1 4-1,3 1-2222,2 0-1953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2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29 10752,'-4'-2'1505,"-16"-8"3218,19 10-4558,-1-1-1,1 1 1,0-1 0,-1 1-1,1 0 1,-1 0 0,1 0-1,-1 0 1,1 0 0,0 0-1,-1 0 1,1 0 0,-1 0-1,-1 1 1,0 1-126,0 0 0,0-1 0,-1 2 1,2-1-1,-1 0 0,0 0 0,0 1 0,1 0 0,0-1 0,-1 1 0,1 0 1,0 0-1,0 0 0,-2 7 0,-2 4-46,0 1 1,-4 17-1,6-16 43,0-5-68,1 1 0,1-1 0,0 0 0,-1 22 0,3-30 35,0 1 0,0-1-1,0 1 1,1 0 0,0-1-1,0 1 1,0-1 0,0 1-1,0-1 1,1 0-1,-1 1 1,1-1 0,0 0-1,0 0 1,0 0 0,0 0-1,1 0 1,-1-1-1,5 4 1,-3-3 50,0 1 0,0-2 0,0 1 1,1-1-1,-1 1 0,1-1 0,0 0 0,-1-1 0,1 1 0,0-1 0,0 0 1,0 0-1,0 0 0,0-1 0,0 0 0,0 0 0,0 0 0,0-1 0,0 1 1,0-1-1,0-1 0,0 1 0,0-1 0,0 1 0,4-4 0,-2 1 88,0-1 0,-1 0 0,1-1 0,-1 0 0,0 0-1,-1 0 1,0 0 0,0-1 0,0 0 0,-1 0 0,0 0 0,0-1-1,4-12 1,-5 13-37,-1 0 0,0 0 0,0 0-1,-1-1 1,0 1 0,0-1 0,-1 1-1,1-1 1,-2 1 0,1-1-1,-1 1 1,0-1 0,-1 1 0,0 0-1,-4-11 1,4 14-215,-1-1 1,0 0-1,0 1 0,-1-1 1,1 1-1,-1 0 0,0 0 0,0 1 1,0-1-1,0 1 0,-1-1 0,1 2 1,-1-1-1,0 0 0,0 1 0,-9-3 1,10 4 1,0-1-1,1 1 1,-1 1 0,0-1 0,0 0 0,0 1 0,0 0 0,0 0 0,0 0 0,0 1-1,0-1 1,0 1 0,0 0 0,0 0 0,0 0 0,1 1 0,-1-1 0,0 1 0,1 0-1,-1 0 1,1 0 0,0 1 0,-5 3 0,7-4-144,-1-1 0,1 0 0,0 1 0,0-1-1,0 1 1,1-1 0,-1 1 0,0 0 0,0-1 0,1 1 0,-1 0 0,1-1 0,0 1 0,-1 0-1,1 0 1,0 0 0,0-1 0,0 1 0,0 0 0,0 0 0,1-1 0,-1 1 0,0 0-1,1 0 1,-1-1 0,1 1 0,0 0 0,0-1 0,-1 1 0,1-1 0,0 1 0,0-1-1,1 1 1,-1-1 0,0 0 0,2 2 0,13 11-3512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2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17 10496,'0'-1'380,"-1"0"1,1 0 0,-1 1-1,1-1 1,-1 0 0,1 0-1,-1 0 1,1 0 0,-1 0-1,0 0 1,1 1 0,-1-1-1,0 0 1,0 1 0,0-1 0,1 0-1,-1 1 1,0-1 0,0 1-1,-2-1 1,2 1-266,0 0 0,-1 0 0,1 0 0,0 0 0,0 0 0,0 0-1,0 0 1,0 1 0,-1-1 0,1 0 0,0 1 0,0-1 0,0 1 0,0-1 0,0 1 0,0-1 0,0 1 0,0 0 0,-1 1 0,-1 1-70,0 0-1,1 0 1,-1 0 0,1 0 0,0 0 0,0 0 0,0 1 0,0-1 0,-1 8-1,-2 4 89,-3 20 0,-12 90 183,18-102-253,0-1-1,2 0 0,5 41 1,-5-59-29,1-1 1,0 1-1,-1-1 1,1 1-1,1-1 1,-1 1-1,0-1 1,1 0-1,0 0 1,-1 1-1,1-1 1,1 0-1,-1-1 0,0 1 1,1 0-1,-1-1 1,1 1-1,0-1 1,0 0-1,0 0 1,0 0-1,0 0 1,0 0-1,1-1 1,-1 0-1,1 1 1,-1-1-1,1-1 1,5 2-1,-1-1 206,-1-1-1,0 0 0,1 0 0,-1-1 0,0 0 1,11-2-1,-11 0-50,0 1 0,0-1 0,0 0 0,-1 0 0,1-1 0,-1 0 0,0 0 0,10-9 0,-8 4-48,0-1 0,0 0 0,-2 0-1,1-1 1,-1 0 0,-1 0 0,0 0 0,0-1-1,3-13 1,-7 20-107,0 0 0,1 0 0,-2-1 0,1 1 0,-1 0 0,0-1 0,0 1 0,0 0 0,0-1 0,-1 1 0,0 0 1,-1 0-1,1-1 0,-1 1 0,0 0 0,0 0 0,0 1 0,-1-1 0,1 0 0,-5-4 0,2 3-59,-1 0 0,0 0 0,0 0 0,0 0 0,-1 1 0,0 0 0,0 0 0,-1 1 0,1 0 0,-1 0 0,-14-4 0,17 6-368,-1 1 1,0-1-1,0 1 1,0 0-1,0 1 1,0 0-1,0 0 1,1 0-1,-1 0 1,0 1-1,0 0 1,0 0-1,0 1 1,1-1-1,-1 1 1,0 0-1,-8 6 1,13-8 57,0 1 1,0-1-1,0 1 1,0-1-1,1 1 1,-1 0-1,0-1 1,0 1-1,1 0 1,-1 0 0,0 0-1,1-1 1,-1 1-1,1 0 1,-1 0-1,1 0 1,-1 2-1,1-3-52,0 1 0,0 0 0,0 0 0,0-1 0,0 1 0,0 0 0,1-1 0,-1 1 0,0 0 0,0-1 0,1 1-1,-1 0 1,0-1 0,1 1 0,-1-1 0,1 1 0,-1-1 0,1 1 0,-1 0 0,1 0 0,8 7-4045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3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8448,'-6'4'1846,"1"1"0,-1 0 0,-5 7-1,1-1 2958,19-12-3269,1 0-1,13-3 1,2-1-1330,174-5-2294,-194 10 1348,1 0-1,-1 1 1,1-1 0,-1 1 0,0 0 0,9 3 0,1 2-4516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4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48 12544,'-4'7'5791,"8"-3"-2719,4-4-1984,-2 0-64,17-4-576,-3 1-288,18-5-96,-3 6-160,6-6 0,-6 2-736,3 2-320,-7 1-800,2 0-384,-6 0-2079,4-5-1953,-4 2 2304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4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38 8960,'0'-1'117,"-2"-3"722,1 1 0,0-1 0,-1 1 1,0 0-1,0 0 0,-3-5 0,4 7-622,0 0 1,0 0-1,1 1 1,-1-1-1,0 0 1,0 1-1,0-1 1,0 1-1,0-1 1,0 1-1,0 0 1,0-1-1,0 1 1,0 0-1,-1 0 1,1 0-1,0 0 1,0 0-1,0 0 1,0 0-1,0 0 1,0 0-1,0 0 1,0 1-1,0-1 1,0 0-1,0 1 1,-2 0-1,1 0-91,-1 0 0,1 1 0,0-1-1,0 1 1,0 0 0,0-1 0,0 1 0,0 0 0,0 0 0,1 0-1,-1 1 1,1-1 0,-1 0 0,-1 4 0,-1 3 164,1 0-1,-5 19 1,1 4-122,1 0 0,1 1-1,2 0 1,1-1-1,1 1 1,6 40 0,-5-68-158,1-1 1,-1 0 0,1 0-1,0 0 1,1 0 0,-1 0-1,1 0 1,-1 0 0,1 0-1,0-1 1,1 1 0,-1-1-1,1 1 1,-1-1 0,1 0-1,0 0 1,0 0 0,7 4-1,-4-3 57,0-1 0,1-1 0,-1 1-1,1-1 1,-1 0 0,12 2 0,-2-2 291,28 1 0,-34-3-197,-1 0-1,1-1 1,-1 1-1,0-2 0,1 1 1,-1-2-1,0 1 1,0-1-1,0 0 1,0-1-1,13-7 0,-11 2-48,0 1-1,-1-1 1,0-1-1,0 1 0,-1-2 1,0 1-1,-1-1 1,8-15-1,-8 13 22,-2 0 0,1 0-1,-2 0 1,5-16 0,-8 22-97,-1 0 1,1-1 0,-1 1-1,0-1 1,-1 1-1,0-1 1,0 1-1,-1-1 1,-1-7-1,1 11-44,-1 0-1,1 0 0,0 0 0,-1 1 0,0-1 0,0 1 1,0-1-1,0 1 0,0 0 0,-1 0 0,1 0 0,-1 0 1,0 0-1,0 1 0,0-1 0,0 1 0,-7-3 0,8 3-2,-8-5-126,0 1 1,0 1-1,-1 0 1,0 0 0,1 1-1,-2 1 1,1 0-1,0 0 1,-1 1-1,1 0 1,-16 0 0,13 2-761,0 1 1,0 0 0,-21 4 0,22-1-1393,-1-1 0,1 2 0,-19 8 0,16-6-2975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28 117 9216,'-2'0'1169,"-1"0"0,0 0 0,1-1 0,-1 1 0,1-1 1,-1 0-1,1 1 0,-4-3 0,6 2-829,-1-1 0,1 1 0,0-1 0,-1 0 0,1 1 0,0-1 0,0 1 0,1-1-1,-1-1 1,0-1 288,0 3-589,1 0-1,-1 0 1,0 0 0,0 0 0,1 0 0,-1 1 0,0-1 0,1 0 0,-1 0 0,1 0 0,-1 1 0,1-1 0,0 0 0,-1 0 0,1 1 0,1-2 0,13-9 180,-9 6-146,4-1-47,-1 0-1,1 1 1,-1 0 0,1 0-1,1 1 1,-1 0 0,14-3-1,4 2 201,43-5-1,-70 10-225,9-1 239,1 0 0,-1 1 0,19 2 0,-27-2-158,1 0 0,-1 1 1,0-1-1,1 1 0,-1 0 1,0 0-1,0 0 0,1 0 1,-1 0-1,0 0 1,0 0-1,0 1 0,0-1 1,-1 1-1,1 0 0,0-1 1,-1 1-1,1 0 0,-1 0 1,1 0-1,-1 0 0,1 2 1,0 1-57,-1 0 0,1 1 0,-1-1 0,0 0 0,-1 0 0,1 1 0,-1-1 0,0 0 0,0 0 1,-1 1-1,1-1 0,-3 6 0,-2 9 143,-14 35 1,5-19-107,12-31-72,1-1-78,-1 1 0,1-1 0,0 1 0,0 0 0,0-1 1,0 7-1,1-10 63,0 0 0,1 1 1,-1-1-1,0 1 1,1-1-1,-1 1 0,1-1 1,0 0-1,-1 1 1,1-1-1,0 0 0,0 0 1,-1 0-1,1 0 1,0 1-1,0-1 0,1 0 1,-1 0-1,0-1 1,0 1-1,0 0 0,1 0 1,1 0-1,12 7-121,-11-6 134,1 0-1,-1 0 1,0 0 0,7 6-1,14 13-51,-11-11 69,15 16 0,-26-23 44,0 0 1,0 0-1,-1 0 1,0 0-1,0 0 0,0 1 1,0-1-1,0 1 1,-1 0-1,1-1 0,0 6 1,-1-7 29,-1 1 0,-1-1-1,1 1 1,0 0 0,0-1 0,-1 1 0,1-1 0,-1 1-1,0-1 1,0 1 0,0-1 0,0 0 0,0 0 0,-1 1-1,-1 1 1,0 1-13,-1 0 1,0 0-1,0-1 0,-1 1 0,-5 4 0,6-6-61,0-1-1,0 0 1,-1 0-1,1 0 1,0 0-1,-1 0 0,1-1 1,-1 0-1,1 0 1,-6 0-1,-7 1-1162,-24-2-1,20 0-2092,36-15-7705,-12 13 10104,9-8-3361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6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48 9728,'-8'3'1636,"4"-2"-182,0 0 0,0 0 0,0 0 0,-7 5 2789,28-17-3091,2 1-761,1 1-1,-1 1 0,1 1 1,25-5-1,-39 11-243,-1 0 0,0 0 0,1 1 0,-1 0 0,1 0 0,-1 0 0,11 2 0,-14-1-58,1 0-1,-1-1 1,0 1-1,0 0 0,1 1 1,-1-1-1,0 0 0,0 0 1,0 1-1,0-1 1,-1 1-1,1 0 0,0 0 1,-1 0-1,1-1 1,-1 1-1,1 1 0,-1-1 1,2 4-1,0 3 14,-1-1 0,0 1 0,-1 0 0,0 0 0,0 0 0,-1 0 0,0 0 0,-2 14-1,-1-6-96,0-1 0,-2 1 0,0-1 0,-11 25 0,3-9-19,7-16-21,-3 5-30,2 0 1,-6 31-1,12-50 67,1 1 0,-1-1 0,1 1 0,0-1 0,0 1 0,0-1 0,0 1 1,0-1-1,1 1 0,-1-1 0,1 1 0,0-1 0,0 0 0,0 1 0,0-1 0,0 0 0,0 0 0,0 1 1,1-1-1,-1 0 0,1 0 0,0-1 0,-1 1 0,1 0 0,0 0 0,0-1 0,0 1 0,3 1 0,1 0-153,0-1 0,0 1 0,1-1 0,-1 0 0,1-1 0,-1 0 0,1 0-1,-1 0 1,12-1 0,-8 0-1322,0-1 1,0 0-1,14-3 0,-14 1-3110,0 0-1,19-8 0,-13 4 195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7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11392,'0'0'8106,"8"-11"-4186,-6 10-3801,0 0 1,0 0-1,-1 0 0,1 1 0,0-1 1,0 0-1,0 1 0,0-1 1,0 1-1,0 0 0,0 0 1,0 0-1,0 0 0,0 0 1,0 0-1,0 0 0,0 1 0,0-1 1,0 1-1,0-1 0,0 1 1,-1 0-1,1-1 0,0 1 1,0 0-1,-1 1 0,1-1 0,0 0 1,-1 0-1,3 3 0,0 0-6,-1 0-1,1 0 0,-1 1 0,0-1 1,0 1-1,0 0 0,-1 0 0,0 0 1,0 0-1,2 7 0,6 41 38,3 12 128,-12-58-257,2 0 0,-1 0 0,1-1 1,0 1-1,0-1 0,9 12 0,-11-16-20,1 0-1,0 0 1,0-1 0,0 1 0,0-1-1,1 1 1,-1-1 0,0 0-1,0 0 1,1 0 0,-1 0-1,1 0 1,-1 0 0,1-1-1,-1 1 1,1-1 0,-1 0 0,1 0-1,0 0 1,-1 0 0,1 0-1,-1 0 1,1-1 0,0 1-1,-1-1 1,5-1 0,4-2-13,1-1-1,-1 0 1,1-1 0,11-7-1,-22 12 5,47-30-3053,-20 8-4515,-19 16 2137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7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89 153 8704,'-7'-22'4992,"6"21"-4610,1-1 0,-1 1 0,0 0 0,1-1 0,-1 1 0,0 0 0,0-1 0,0 1 0,-1-1 0,-4-5 731,4 3-860,-1-2 533,0 1 1,0 0 0,-5-5 0,8 9-710,0 1 0,-1-1-1,1 0 1,-1 1 0,1-1 0,-1 1-1,0-1 1,1 1 0,-1-1 0,0 1-1,1-1 1,-1 1 0,0-1-1,1 1 1,-1 0 0,0 0 0,0-1-1,0 1 1,1 0 0,-1 0 0,0 0-1,0 0 1,0 0 0,1 0-1,-1 0 1,0 0 0,0 0 0,1 0-1,-1 1 1,0-1 0,-1 0 0,1 1-69,1 0 1,-1-1-1,0 1 1,0 0-1,1 0 1,-1-1-1,0 1 1,1 0 0,-1 0-1,1 0 1,-1 0-1,1 0 1,-1 0-1,1 0 1,0 0-1,-1 0 1,1 0 0,0 2-1,-1 1 0,-3 15 18,0-1 0,1 1 0,2 0 0,0 0 0,0 0 0,2 0 0,3 22 0,-2-30 15,0 0 0,0 0-1,1 0 1,0 0 0,0-1-1,2 1 1,6 13-1,-8-19-16,0-1-1,0 1 0,1-1 0,0 1 1,0-1-1,0 0 0,0-1 0,0 1 0,1-1 1,-1 0-1,1 0 0,0 0 0,0-1 1,0 1-1,1-1 0,8 2 0,-5-2 107,0-1-1,0 1 1,0-2 0,0 0-1,1 0 1,-1 0 0,0-1-1,16-4 1,-19 4 13,1-1 1,-1 0-1,1 0 0,-1-1 1,0 0-1,0 0 0,0 0 1,-1-1-1,1 0 0,-1 0 0,0-1 1,0 1-1,5-7 0,-3 2-14,-1 0 0,-1 0-1,1 0 1,-2-1-1,1 0 1,-2 0 0,6-19-1,-6 13-75,0-1-1,-1 1 0,-1 0 1,-1-26-1,0 37-57,0 0 0,-1 0 1,1-1-1,-1 1 0,-1 0 0,1 0 0,-1 0 0,0 1 1,0-1-1,0 0 0,0 1 0,-1-1 0,0 1 1,0 0-1,0 0 0,-1 0 0,1 0 0,-1 1 0,0-1 1,-6-4-1,-2 1-325,0 0 1,0 0 0,-1 1-1,0 1 1,0 0 0,0 1-1,-1 0 1,0 1 0,1 0 0,-1 1-1,-15 0 1,26 2 4,-29-1-3467,19-3 361,13 4 3279,0-1 1,-1 1 0,1 0-1,0 0 1,0 0-1,0 0 1,-1-1 0,1 1-1,0 0 1,0 0 0,0 0-1,0-1 1,0 1-1,-1 0 1,1 0 0,0-1-1,0 1 1,0 0 0,0 0-1,0-1 1,0 1-1,0 0 1,0 0 0,0-1-1,0 1 1,0 0-1,0 0 1,0-1 0,0 1-1,0 0 1,0-1 0,0 1-1,4-7-4402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38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115 114 7296,'14'-28'4250,"-13"26"-3934,-1 0 0,1-1-1,-1 1 1,1 0-1,-1 0 1,1 0 0,-1-3-1,1-5 147,1 4 224,0-1 1,-1 1-1,0-1 1,0 0-1,-1 0 1,1-7-1,-1 14-647,0 0-1,0 0 1,-1 0 0,1 0-1,0 0 1,0-1-1,0 1 1,0 0 0,0 0-1,0 0 1,0 0-1,0 0 1,0 0 0,0 0-1,0 0 1,0 0-1,0 0 1,0 0 0,-1 0-1,1 0 1,0 0-1,0 0 1,0 0 0,0 0-1,0 0 1,0 0-1,0 0 1,0 0 0,0 0-1,0 0 1,0 0 0,-1 0-1,1 0 1,0 0-1,0 0 1,0 0 0,0 0-1,0 0 1,0 0-1,0 0 1,0 0 0,0 0-1,0 0 1,0 0-1,0 0 1,0 0 0,-1 0-1,-6 5 824,-10 9 199,7-4-776,0 1 1,1 0-1,0 0 0,1 1 1,0 0-1,1 0 0,-7 16 1,4 3-272,2 1 0,1 0 0,2 0 0,0 0 1,1 55-1,9 7 118,-2-79-99,-1-1 1,1 1-1,1-1 0,6 15 1,-6-21-10,1 1 0,0-1 0,0 0 1,0 0-1,1 0 0,1-1 0,-1 0 1,1 0-1,0 0 0,14 9 0,5 1-471,54 27-1,-66-38 53,-13-5 301,39 16-3524,-36-15 2709,0-1 0,0-1-1,-1 1 1,1 0-1,5-1 1,3 0-3896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45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96 6784,'-2'-8'9231,"2"-1"-3804,8-9-2507,-3 10-3445,0 0 1,8-8 0,-12 15 1004,2-2-433,0 1 1,-1-1-1,1 0 1,0 1-1,0 0 1,0 0-1,0 0 1,1 0-1,-1 0 1,4-1-1,-5 3 17,-1-1-1,0 1 1,1 0-1,-1-1 1,1 1-1,-1 0 0,1 0 1,-1 0-1,1 0 1,-1 0-1,1 0 1,-1 1-1,1-1 0,-1 0 1,0 1-1,1-1 1,-1 1-1,1 0 0,-1-1 1,0 1-1,0 0 1,1 0-1,-1 0 1,0 0-1,0 0 0,0 0 1,2 2-1,-2-1 9,0 1 1,0-1-1,0 1 0,0-1 0,0 1 1,-1 0-1,1 0 0,-1-1 0,0 1 1,0 0-1,0 0 0,0-1 0,0 1 1,-1 0-1,0 4 0,0 2 36,-8 49 109,-28 101-1,33-143-217,-23 66-10,9-27-111,16-49 82,1 1 1,0-1 0,0 0-1,1 0 1,0 8 0,0-7 30,0-7 9,0 1 0,1 0 0,-1 0 0,0 0 0,0-1 0,0 1 0,1 0 0,-1 0 1,0-1-1,1 1 0,-1 0 0,1 0 0,-1-1 0,1 1 0,-1 0 0,1-1 1,-1 1-1,1-1 0,0 1 0,-1-1 0,1 1 0,0-1 0,0 1 0,-1-1 1,1 0-1,0 1 0,0-1 0,-1 0 0,1 0 0,0 0 0,1 1 0,3-1 29,0 1-1,1 0 0,8-2 1,-9 1 14,22-1 25,0-2 0,33-8 0,-36 7-43,-7 0-152,9-1-1539,-8 4-4530,-18 1 5848,1 0 0,-1 0 0,0 0 0,1 0 0,-1 0 0,1-1 0,-1 1 0,0 0 0,1 0 0,-1 0 0,1 0 0,-1-1 0,0 1 0,2-2-1740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46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7 10496,'0'-6'9066,"-5"7"-6143,-2 4-2700,1 1 0,0 0 0,0 1 1,1-1-1,0 1 0,-7 12 0,-36 78 10,11-21-327,-8 15-567,36-77-125,7-11 309,1-1 0,-1 0 0,1 1 0,-1-1 0,1 1 0,0 0 1,0-1-1,0 1 0,0 0 0,0 4 0,4-15-7328,1-3 3237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46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10624,'1'0'9757,"7"7"-8310,5 2-1452,3 2 252,0 1 0,-1 0 0,-1 1 0,0 0 0,19 25 0,52 82-73,-79-111-139,9 16-158,-10-16-933,0 0 0,1 0 0,9 9 0,-15-17 797,1 0-1,-1-1 0,1 1 0,-1 0 0,1-1 0,0 1 0,-1-1 0,1 1 0,0-1 0,-1 0 0,1 1 0,0-1 0,0 0 1,-1 1-1,1-1 0,0 0 0,0 0 0,1 0 0,3 0-3953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4:47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16 156 9088,'-7'-4'6549,"0"0"-914,5-6-4956,3 5-602,-1 1 0,1-1 0,0 0-1,0 1 1,0-1 0,0 1 0,1-1 0,0 1-1,0-1 1,0 1 0,1 0 0,-1 0 0,1 0-1,0 1 1,0-1 0,5-4 0,1 0-35,0 0 0,1 1 0,0 0 0,0 1 0,16-8 0,-22 12 40,0 0 1,0 1 0,0 0-1,0 0 1,0 0 0,0 0 0,1 0-1,-1 1 1,5 0 0,-7 0-19,0 0 0,-1 0 0,1 0 1,0 1-1,0-1 0,-1 1 0,1-1 0,0 1 0,-1 0 1,1-1-1,0 1 0,-1 0 0,1 0 0,-1 0 1,0 0-1,1 0 0,-1 1 0,0-1 0,0 0 0,1 1 1,-1-1-1,0 1 0,0-1 0,-1 1 0,2 2 1,0 2 21,0 0 0,-1 0 0,1 1 1,-1-1-1,-1 1 0,1-1 1,-1 1-1,0 0 0,-1-1 1,-2 12-1,-1 4 85,-16 40-1,-5-3 53,17-43-246,1 0 0,1 0-1,0 1 1,-6 29 0,12-44 25,0 0 1,-1 0-1,1 1 1,0-1-1,1 0 1,-1 0-1,1 4 1,-1-5-1,0 0 0,1 0 0,-1-1 0,0 1 0,1 0 0,-1 0 0,1-1 0,-1 1 0,1 0 0,0 0 0,-1-1 0,1 1 0,0-1 1,-1 1-1,1-1 0,0 1 0,0-1 0,-1 1 0,1-1 0,0 0 0,0 1 0,0-1 0,1 1 0,11 0 40,1 0 0,-1 0-1,1-2 1,-1 1 0,16-4 0,-13 1-666,34-3-1838,-26 6-3463,-2 5-6237,-14-1 7981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4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38 8192,'0'-1'554,"0"0"0,0 0 0,-1 0 0,1 0-1,0 0 1,-1-1 0,1 1 0,-1 0 0,1 0 0,-1 0 0,0-1 0,0 1-343,0 0 0,0 0 0,1 0 0,-1-1 0,1 1 0,-1 0 0,1 0-1,-1 0 1,1-1 0,0 1 0,-1-2 0,2-5 1456,-1 9-973,2 14-791,-1-3 238,10 98 146,-3-21-254,-7-70-151,-1-15-174,0 0 0,0 0 0,1 0 0,1 6 0,-1 2-1594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4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75 9088,'-5'-3'8109,"14"-4"-5847,14-4-1903,-21 11-326,97-19 574,-45 13-1156,32-4-2978,-30-2-5602,-32 5 4820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5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55 8448,'-11'0'2442,"3"0"4475,25-7-5605,29-13-291,-38 16-808,1 0 1,0 0 0,0 1 0,0 0-1,0 0 1,0 1 0,1 0 0,12 0-1,-19 2-95,0 0 0,0 0-1,0 0 1,0 1-1,0-1 1,0 1 0,0 0-1,0 0 1,0 0-1,-1 0 1,1 1 0,0-1-1,-1 1 1,1-1-1,3 5 1,-3-3-15,0 0 0,0 0 0,-1 1 1,1-1-1,-1 1 0,0-1 0,0 1 0,-1 0 0,1 0 1,1 5-1,0 8 13,0 0 1,-1 0 0,-1 1 0,-1 24 0,0-27-176,-1 13 94,1-19-58,-1-1 0,1 1-1,1 0 1,-1-1-1,1 1 1,3 10 0,-3-18 11,-1 0 0,0 0-1,1 0 1,-1 0 0,1 1 0,0-1 0,-1 0 0,1 0 0,0 0 0,0 0 0,-1-1 0,1 1 0,0 0 0,0 0 0,0 0 0,0-1 0,0 1 0,0 0 0,0-1 0,1 1 0,-1-1 0,0 1 0,0-1 0,0 0 0,1 0 0,-1 1 0,0-1 0,0 0 0,3 0 0,1-1-655,1 1 0,0-1 1,0-1-1,0 1 0,5-3 0,3 0-2273,-4 0 71,-1 0-1653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11136,'-8'-17'8575,"8"38"-5929,0-18-2572,0 0 1,0 0 0,1 0-1,-1 0 1,1 0 0,0 0-1,-1 0 1,1 0 0,1-1-1,-1 1 1,0 0 0,1 0-1,-1-1 1,1 1 0,0-1-1,0 1 1,0-1 0,0 0-1,0 0 1,0 0 0,1 0-1,-1 0 1,6 2-1,-1 0 8,1-1 1,-1 0-1,1-1 0,0 0 0,0 0 0,0 0 0,16 0 0,22-2 213,-30-1-112,0 1 0,30 4 0,-42-4-106,1 1 0,-1 1 0,1-1 0,-1 0 0,0 1 0,0 0 0,0 0 0,0 0 0,0 1 0,0-1 0,0 1 0,-1 0 0,0 0 0,6 6 1,-6-5-43,0 1 1,0 0-1,0 0 1,-1 0-1,1 0 1,-1 0-1,-1 0 1,1 1-1,-1-1 1,2 8-1,-2 6-9,0 33 0,-1-29-10,-2 52-42,0-1-3558,2-73 3248,0 1 0,0-1 0,0 0 1,0 1-1,0-1 0,0 0 0,1 1 1,-1-1-1,2 3 0,-2-4 144,0 0 0,0 1 0,1-1 0,-1 0 0,0 0 0,1 1 0,-1-1 0,0 0 0,1 0-1,-1 1 1,1-1 0,-1 0 0,0 0 0,1 0 0,-1 0 0,1 0 0,-1 1 0,0-1 0,1 0 0,-1 0 0,1 0 0,-1 0 0,1 0-1,-1 0 1,1 0 0,-1-1 0,0 1 0,1 0 0,-1 0 0,1 0 0,0-1 0,10-2-4197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8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0 774 8192,'0'1'14209,"1"-1"-14589,5-7 1140,0 0 1,0 1 0,1 0 0,0 0-1,8-5 1,-13 10-632,14-9 356,-1 1 0,34-14 0,1 0-106,272-139 725,-275 138-1045,1 2 0,1 2-1,59-16 1,136-47 234,-126 39-173,-52 20-12,92-46 0,55-56-34,-195 115-73,-2 1 90,30-13-1,-39 19-117,-7 3-96,1 1 0,0-1 0,0 0 0,-1 1 1,1-1-1,0 1 0,0 0 0,0-1 0,0 1 0,-1-1 0,1 1 0,0 0 0,0 0 0,0 0 0,0-1 1,0 1-1,0 0 0,2 0 0,-8 8-6090,-3 2-272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6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14 8448,'0'0'2816,"-1"-14"7999,-7 23-10450,0 1 0,0 0-1,1 0 1,0 0-1,-5 12 1,-24 61-359,27-60 51,3-7-359,-6 27 0,-4 12-2193,14-42 95,2-11 209,2-7 292,-2-1-2218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6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25 10496,'-2'-5'1497,"2"4"-1094,-1-1 0,1 1-1,-1 0 1,0-1 0,0 1 0,1 0-1,-1 0 1,0 0 0,0-1-1,0 1 1,0 0 0,0 0 0,0 0-1,-1 1 1,-2-3 3509,4 5-3777,0 0 1,0 0-1,-1-1 0,1 1 0,1 0 1,-1 0-1,0-1 0,0 1 0,1 0 1,-1-1-1,1 1 0,0 2 1,0-2 36,2 8-11,1 0 0,1-1 0,-1 0 0,1 0 0,1 0 0,-1 0 0,2-1 0,12 14 0,2-1-307,44 32 0,-51-42-1409,25 13 0,-10-12-2518,-25-11 2371,0 0-1,0 0 0,0 0 1,9 0-1,-1-1-2355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06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9728,'-8'4'8682,"19"-4"-2016,3-1-6724,-3 1 301,1 0 1,16 4 0,-11-2-245,1 0 0,-1-1 0,32-2 0,-13 1-2491,-14 0-3130,-13 0 375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4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13 7552,'0'0'270,"0"-1"-1,0 1 1,0-1 0,0 1 0,0-1 0,0 1 0,0-1-1,-1 1 1,1-1 0,0 1 0,0-1 0,0 1 0,0-1 0,0 1-1,-1 0 1,1-1 0,0 1 0,-1-1 0,1 1 0,0 0-1,0-1 1,-1 1 0,1 0 0,-1-1 0,0 1 0,-12-2 5906,8 2-6675,5 0 569,0 0 1,-1 0-1,1 0 1,0 0-1,-1 1 0,1-1 1,-1 0-1,1 0 1,0 0-1,-1 0 1,1 0-1,0 1 1,-1-1-1,1 0 0,0 0 1,-1 1-1,1-1 1,0 0-1,0 0 1,-1 1-1,1-1 1,0 0-1,0 1 1,0-1-1,-1 0 0,1 1 1,0 0-1,-2 11-272,1-8 325,-8 39-120,2-13 112,1-1-1,-3 59 1,9-87-91,0 1 0,1 0 1,-1-1-1,1 1 0,-1-1 1,1 1-1,-1 0 0,1-1 0,0 0 1,0 1-1,-1-1 0,1 1 1,0-1-1,0 0 0,1 0 1,-1 1-1,0-1 0,0 0 1,1 0-1,-1 0 0,0 0 1,1-1-1,-1 1 0,1 0 0,-1-1 1,1 1-1,1 0 0,6 2 142,0-1-1,0 0 0,15 1 0,-20-3-205,12 2 210,28 4-2120,-35-4-1032,0 0 1,16 7-1,-17-6-1087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5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26 10240,'-3'-10'4736,"3"2"-3360,-3 4 2483,3 4-3782,0 0 0,0 0 0,-1 0 0,1 0 0,0 0 0,0 0 0,0-1 0,0 1-1,0 0 1,0 0 0,0 0 0,0 0 0,-1 0 0,1 0 0,0 0 0,0 0 0,0-1 0,0 1 0,0 0 0,0 0 0,0 0 0,0 0 0,0 0-1,0 0 1,0-1 0,0 1 0,0 0 0,0 0 0,0 0 0,0 0 0,0 0 0,0 0 0,0-1 0,0 1 0,0 0 0,-1 3-13,0-1 0,-1 1 0,1 0 1,1 0-1,-1 0 0,0 0 1,1 0-1,-1 4 0,1 29-116,1-18 11,0 40-602,10 76 1,-9-119 37,0 1-879,0-1 1,7 21-1,-8-34 978,-1-1 389,0-1 0,0 0 0,0 1 1,0-1-1,0 0 0,0 1 0,0-1 0,0 0 0,0 1 1,1-1-1,-1 0 0,0 1 0,0-1 0,0 0 1,1 1-1,-1-1 0,0 0 0,0 0 0,1 1 0,-1-1 1,0 0-1,1 0 0,-1 1 0,0-1 0,1 0 1,-1 0-1,0 0 0,1 0 0,0 1 0,3-1-3685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5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64 8320,'-2'-4'1595,"0"0"1,0 0-1,0 0 1,0 0-1,-6-6 1,-11-11 2142,11 36-3386,5-3-343,0 0 0,0 0 0,2 1-1,-1-1 1,2 1 0,0 19 0,0-11-44,0-17 41,0 0 0,1 0-1,-1 1 1,1-1 0,-1 0 0,1 0 0,1 0-1,-1 0 1,0 0 0,1-1 0,0 1-1,0 0 1,0-1 0,3 5 0,-2-6 57,-1 1 1,1-1-1,-1 0 0,1 0 1,0 0-1,0 0 0,0-1 1,0 1-1,0-1 0,0 0 1,0 0-1,0 0 0,1 0 1,-1 0-1,0-1 1,1 1-1,-1-1 0,5 0 1,10-2 281,1 0 0,-1-1 0,0 0 0,0-2 0,0 0 0,22-11 1,-35 14-253,0 0 1,0 0-1,-1-1 0,1 1 1,-1-1-1,0 0 1,0-1-1,0 1 1,0-1-1,-1 1 1,1-1-1,-1 0 1,0 0-1,0-1 1,-1 1-1,3-6 1,-4 9-85,-1-1 1,1 0-1,-1 1 0,1-1 1,-1 0-1,0 1 1,0-1-1,0 0 0,0 0 1,0 1-1,0-1 0,0 0 1,-1 0-1,1 1 1,0-1-1,-1 0 0,0 1 1,1-1-1,-1 1 1,0-1-1,0 1 0,0-1 1,0 1-1,-1-2 0,-3-3 13,0 1-1,0 0 0,-1 0 1,-8-6-1,-51-32-1989,56 38 1486,1 0-1,-1 1 0,0 1 1,0 0-1,-18-4 0,20 6-3582,13 4 1069,1 1-1590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6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7 13568,'-7'-4'7397,"6"3"-5918,-1 1 1,1-1-1,-3 1 1,4 0-1428,-1 0 0,0 0 1,1 0-1,-1 0 0,0 0 0,1 0 0,-1 0 1,0 0-1,1 0 0,-1 0 0,0 1 0,1-1 1,-1 0-1,1 1 0,-1-1 0,1 0 0,-1 1 1,1-1-1,-1 0 0,1 1 0,-1-1 0,1 1 1,-1-1-1,1 1 0,-1 0 0,1 0 0,-22 26-261,17-21-59,1-1 0,-1 1 0,1 0 0,0 0 0,0 0 0,-5 12 0,9-17 257,0-1 0,0 1 0,0 0 0,0-1 0,-1 1 0,1 0 0,0-1 0,0 1 0,0 0 0,0-1 0,0 1 0,1 0 0,-1-1 0,0 1 0,0 0 0,0-1 0,1 1 0,-1 0 0,0-1 0,1 1 0,-1-1 0,0 1 0,1 0 0,0 0-13,0 0-1,0 0 1,0-1-1,1 1 1,-1 0 0,0-1-1,0 1 1,0-1-1,1 1 1,2 0-1,3 0-56,0 0-1,0 0 0,10-1 0,-14 0 78,7 1 81,0 0 0,0 0 0,-1 1 0,1 0 0,-1 1 0,0 0-1,1 0 1,-1 1 0,-1 0 0,1 1 0,11 7 0,-19-11 13,0 0-1,0 0 1,0 0-1,1 1 1,-1-1 0,0 0-1,-1 1 1,1-1 0,0 1-1,0-1 1,-1 1 0,1-1-1,0 1 1,-1-1 0,0 1-1,1-1 1,-1 1 0,0 0-1,0-1 1,0 4-1,0-3-47,0 0-1,0 1 0,-1-1 0,1 0 1,-1 0-1,0 0 0,0 1 0,1-1 1,-1 0-1,-1 0 0,1 0 0,0 0 1,0-1-1,-3 4 0,0-2-13,1 1-242,0 0-1,-1-1 1,0 1-1,0-1 1,0 0 0,0 0-1,0-1 1,-1 1-1,1-1 1,-7 2 0,1 0-1335,-2 0-1667,4-3-1689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6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11904,'-1'-7'15142,"15"7"-14823,15-5-390,56-10-4413,0-5-6454,-57 13 6618</inkml:trace>
  <inkml:trace contextRef="#ctx0" brushRef="#br0" timeOffset="1">417 145 11008,'-31'10'9621,"36"-10"-6656,31-16-1698,-28 12-1592,1 0 0,-1 0 1,1 1-1,10-3 0,-1 2-1828,-10 2-1257,0 1 1,-1 0-1,10-1 0,-5 2-1187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7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 11520,'-16'11'5247,"12"-4"-2783,4-4-1472,0 1 128,8-4-480,0 0-128,7 0-320,1 0-128,3-4-32,0 1-384,11-1-96,-7 1-896,11 0-352,-3-1-863,3 0-385,-4 2-1536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7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58 9088,'1'-8'1821,"-1"-15"3047,-1 22-4535,1-1 1,0 1-1,0-1 0,-1 1 0,1 0 0,0-1 1,-1 1-1,1 0 0,-1-1 0,0 1 0,0 0 1,1 0-1,-2-2 0,1 2-240,1 1 0,-1-1 0,0 1 0,1-1 0,-1 1 1,0-1-1,1 1 0,-1-1 0,0 1 0,0 0 0,1-1 0,-1 1 0,0 0 0,0 0 0,0 0 0,1 0 0,-1-1 0,0 1 1,0 0-1,0 0 0,-1 1 0,1-1-21,-1 1 1,1-1-1,-1 1 0,1-1 1,0 1-1,-1 0 1,1 0-1,0 0 1,0 0-1,0 0 0,-2 1 1,-1 3 43,-1 0 0,1 1 0,-7 11 1,10-14-27,-14 24 206,-15 34 0,25-46-239,-1-1-1,2 2 1,0-1-1,-2 16 1,5-22-12,1 0-1,0 0 1,0 0 0,1 0 0,0 0 0,1 0 0,0 0 0,5 15 0,-5-19 24,0 0 0,0-1 0,0 1 0,1-1 0,-1 0 0,1 1 1,0-1-1,1 0 0,-1-1 0,0 1 0,1-1 0,0 1 0,0-1 0,0 0 0,0 0 0,1-1 0,4 3 1,2-2 99,-1-1 0,1 0 1,-1-1-1,1 0 0,0 0 0,0-1 1,13-2-1,-13 1-32,0 0 0,0-1 0,0 0 0,-1-1 0,1 0-1,-1 0 1,0-2 0,0 1 0,0-1 0,0 0 0,10-8 0,-18 11-102,0 0 0,1 1 0,-1-1 0,0 0 0,0 0 1,0-1-1,-1 1 0,1 0 0,0-1 0,-1 1 0,1-1 0,-1 1 0,0-1 1,0 0-1,0 0 0,0 1 0,-1-1 0,1 0 0,-1 0 0,0 0 0,1 0 1,-1 0-1,-1 1 0,1-1 0,0 0 0,-1 0 0,1 0 0,-2-3 0,-1 0-36,0 0-1,0 0 0,-1 0 0,1 1 0,-1-1 1,-1 1-1,-7-8 0,2 4-196,0-1 0,-22-13 0,24 18 0,-1 0-1,-1 1 0,1 0 1,0 0-1,-1 1 0,0 0 1,0 1-1,-19-2 0,20 3 14,-12-2-717,1 1-1,-1 2 1,-32 2 0,-56 15-5520,95-15 5264,-28 6-4068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19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7680,'1'0'210,"-1"-1"0,0 0 1,0 0-1,0 1 0,1-1 0,-1 0 0,0 0 1,-2-12 11264,3 28-9017,5 0-2084,1-1-1,1 0 0,0 0 1,1-1-1,0 0 0,16 16 1,32 40-38,-56-69-319,0 1 0,0 0 0,0 0 0,0-1 0,0 1 0,1 0 0,-1-1 0,0 1 0,0-1 0,0 1 0,0-1 0,1 0 0,-1 0 0,0 1 0,0-1 0,1 0 0,-1 0 0,0 0 0,0 0 0,1-1 0,-1 1 0,0 0 0,0 0 0,0-1 0,1 1 0,-1-1 0,0 1 1,0-1-1,0 1 0,0-1 0,2-1 0,1 0 13,1-1 0,-1 0 1,0 0-1,0 0 0,0 0 1,4-6-1,13-13-2298,-19 19 680,0 1 1,1 0-1,0 0 0,-1 0 0,1 1 0,0-1 0,5-2 1,4 0-2637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28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7936,'29'-12'4853,"-28"11"-4414,0 1 1,0 0-1,0-1 1,0 1-1,0 0 1,0 0-1,0-1 1,0 1-1,0 0 1,0 0-1,0 0 1,0 0-1,2 1 1,0-1 61,-1 1 1,1 0 0,0 0-1,-1 0 1,5 2-1,16 10 667,0 1 0,-1 0 0,34 30 0,-25-14-517,0 2-1,26 37 1,-46-54-443,-1 1 0,0 0 0,13 31 0,-18-34-150,0 0 0,-2 0-1,1 0 1,-2 0 0,0 0-1,1 27 1,-3-39-57,1 18 25,-1 0-1,-1 0 1,-5 29-1,-20 52-217,-17 14-665,-1 4-3961,43-115 4294,0-1-1,1 1 0,-1-1 1,0 1-1,1 0 0,-1 0 1,1-1-1,0 1 0,0 0 1,0 0-1,1 0 0,-1-1 1,0 1-1,1 0 1,2 5-1,4 9-4920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1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45 6144,'0'-2'440,"0"2"-256,0-1 1,0 1-1,0-1 1,0 1 0,0-1-1,0 1 1,0-1 0,0 1-1,0-1 1,0 1-1,0-1 1,0 1 0,-1-1-1,1 1 1,0-1 0,0 1-1,-1 0 1,1-1-1,0 1 1,0-1 0,-1 1-1,1 0 1,0-1 0,-1 1-1,1 0 1,-1 0-1,1-1 1,-1 1 0,0 0-1,-1-3 568,0 0 0,0 0 0,0 0 0,0 0 0,1-1 0,-3-4 816,-8 5 3531,8 8-4895,-1 1 0,1 0 0,1 0 0,-1 0 0,1 0 1,0 1-1,0 0 0,1-1 0,0 1 0,-2 12 0,-1 9-46,-2 34 0,7-55-79,-3 142 379,15-5-201,-10-126-226,0 9 20,2 16 138,2 0 0,18 69 1,-20-100-129,1 1 0,0-1 1,1 0-1,1-1 0,0 0 1,0 0-1,18 20 0,-18-22-1464,2 2-5247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2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41 8576,'-2'-2'2461,"1"2"-1846,1 0 1,-1-1-1,0 1 0,1 0 0,-1 0 1,0-1-1,1 1 0,-1 0 1,0 0-1,-1 0 0,2 0-349,0 0 0,-1 0-1,1 0 1,0 0 0,-1-1-1,1 1 1,0 0 0,-1 0-1,1 0 1,0 0 0,-1 0 0,1 0-1,-2-2 1861,1 1-1861,0-8-790,1 6 1571,0-4-2532,0 6 497,0 0 1,0 0-1,0-1 1,0 1-1,1 0 1,-1 0-1,0 0 1,1-1-1,0-1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3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50 213 6656,'0'-1'288,"0"1"0,-1-1 0,1 0 0,0 1 1,0-1-1,-1 0 0,1 0 0,-1 1 0,1-1 0,0 1 1,-1-1-1,1 0 0,-1 1 0,1-1 0,-1 1 0,0-1 1,1 1-1,-1 0 0,0-1 0,1 1 0,-1-1 0,0 1 1,-1-1-1,-7-5 721,-4-5 1844,9 3-2301,1 0 491,1 4 852,2 3-1690,0 1 1,-1 0 0,1-1-1,0 1 1,0 0 0,0 0-1,0-1 1,0 1 0,0 0-1,-1-1 1,1 1 0,0 0-1,0 0 1,-1-1 0,1 1-1,0 0 1,0 0 0,-1 0-1,1-1 1,0 1 0,0 0-1,-1 0 1,1 0 0,0 0 0,-1-1-1,2-16 313,2 6-494,0 1 0,1-1 1,6-12-1,-7 18-23,-1 1-1,1 0 0,0 0 1,0 0-1,1 0 0,-1 0 1,1 1-1,-1 0 0,1-1 1,7-3-1,-1 1 19,1 0 0,0 1 0,1 0-1,13-4 1,-20 7-9,1 1-1,0 0 1,0 0-1,0 1 1,-1 0-1,1 0 1,0 0-1,0 0 0,0 1 1,-1 0-1,9 3 1,-11-3 40,0 0-1,0 1 1,1 0-1,-1-1 1,0 1 0,0 1-1,-1-1 1,1 0 0,0 1-1,-1-1 1,1 1 0,-1 0-1,2 3 1,1 1 123,0 1 0,-1 1 0,6 14-1,-6-11-134,-1 0 0,0 1-1,0-1 1,-1 1 0,-1 0-1,0 0 1,-1 0 0,0-1-1,-1 1 1,-1 0 0,0 0-1,0-1 1,-1 1 0,-1-1-1,0 0 1,-8 15-1,-11 21 34,-24 56-216,46-101 124,0 0 1,0 0 0,0 1 0,1-1-1,-1 0 1,1 1 0,0-1-1,0 1 1,1 6 0,-1-9 14,0 0 0,0 0-1,1 1 1,-1-1 0,0 0 0,1 0 0,-1 1 0,1-1 0,0 0-1,-1 0 1,1 0 0,0 0 0,0 0 0,0 0 0,0 0 0,0 0-1,0 0 1,0 0 0,0-1 0,0 1 0,0 0 0,0-1 0,0 1-1,0-1 1,3 1 0,10 1 134,0 0 0,0-2 0,0 0 0,0 0 0,25-5 0,-14 2-43,40 0 497,-36 3-6372,-24 0 3777,-5 0 1674,1 0-1,-1 0 1,0 0-1,1 0 1,-1 0 0,1 0-1,-1 1 1,0-1-1,1 0 1,-1 0-1,1 0 1,-1 1-1,0-1 1,1 0-1,0 2-1357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3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42 9472,'-2'-7'2441,"2"6"-2121,0 0 1,-1 0-1,1-1 1,0 1-1,-1 0 0,1 0 1,-1 0-1,1 0 1,-1 0-1,0 0 1,1 0-1,-1 0 1,0 0-1,-1-1 0,-6-6 3828,8 8-3992,0-1 1,-1 0 0,1 1 0,0-1-1,-1 1 1,1-1 0,0 1 0,-1-1-1,1 1 1,-1-1 0,1 1 0,-1-1 0,0 1-1,1-1 1,-1 1 0,1 0 0,-1 0-1,0-1 1,1 1 0,-1 0 0,0 0-1,1 0 1,-1-1 0,0 1 0,1 0-1,-1 0 1,0 0 0,1 0 0,-1 0-1,0 0 1,1 1 0,-1-1 0,-1 0 0,-1 2 0,0-1 0,0 1 1,0 0-1,0 0 0,1 0 1,-1 0-1,1 0 0,-1 0 1,1 1-1,-4 5 0,-20 32-88,18-27 25,-1 2 6,-10 14-1037,1 2 1,-21 50 0,28-58-2456,11-36-7653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4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 11520,'-2'-2'2071,"2"2"-1656,-1 0-1,1 0 0,0-1 1,-1 1-1,1 0 0,-1 0 1,1 0-1,-1 0 0,1 0 1,-1 0-1,1 0 0,-1 0 1,1 0-1,-1 0 0,1 0 1,-1 0-1,1 0 0,0 0 1,-1 0-1,1 1-236,0-1 1,0 1-1,0-1 0,0 1 1,0-1-1,0 1 0,0-1 1,0 1-1,0-1 0,0 1 1,0-1-1,1 0 0,-1 1 1,0-1-1,0 1 0,1-1 1,-1 1-1,16 19 856,7-2-578,1-1 0,0-1 0,39 19 1,-26-15-373,10 3-157,-26-13-2360,27 17 1,-47-27 2010,9 6-1997,-3-4-2372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6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7296,'-22'16'10607,"21"-16"-9999,2 1-403,-1 0 0,0 0 0,1 0 0,-1-1 0,1 1 0,-1 0 0,1-1 0,-1 1 0,1 0 0,0-1 0,-1 1 0,1 0 0,1 0 0,2 1 63,1 0 0,-1 0 0,1 0 0,0-1 0,-1 0 0,1 1 0,10-1 0,2 2 148,17 2-148,0-1 0,57-2-1,-76-2-446,-9 0-361,0 0 0,0 0 0,0 1 0,10 3 0,-14-4-455,1 1 1,0 0-1,-1 1 1,1-1-1,-1 0 1,1 1-1,2 1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7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 9856,'-1'0'280,"1"0"0,0 0 0,-1-1 0,1 1 0,0 0 0,-1 0 0,1 0 0,0 0 1,-1-1-1,1 1 0,0 0 0,-1 0 0,1 0 0,-1 0 0,1 0 0,0 0 0,-1 0 0,1 0 0,0 0 1,-1 0-1,1 0 0,0 0 0,-1 1 0,1-1 0,-1 0 0,1 0 0,-6 9 2475,2 14-1915,5 15-545,2 1 0,8 46 0,17 75-2183,-28-158 1622,1 0 1,-1 0-1,1 0 0,-1 0 0,1 0 1,0 0-1,0 0 0,0 0 0,2 2 1,-2-3-49,0 0 1,0-1 0,0 1 0,0 0 0,0 0 0,-1-1-1,1 1 1,1-1 0,-1 1 0,0-1 0,0 1 0,0-1-1,0 0 1,0 1 0,0-1 0,0 0 0,0 0-1,2 0 1,9 0-3473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7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10 10752,'4'-10'5518,"-5"16"-327,-1 8-5037,-4 32 82,1-13-155,1 1 0,2-1 0,3 51 0,0-81-82,-1 0 1,1 0-1,0 0 0,0 0 0,0 0 0,0 0 0,0 0 0,1 0 1,-1 0-1,4 3 0,-4-5 0,0 0 0,0 1 0,0-1 0,0 0 0,0 0 0,0 0 0,1 0 0,-1-1 0,0 1 0,1 0 1,-1 0-1,0-1 0,1 1 0,-1-1 0,1 1 0,-1-1 0,1 0 0,-1 1 0,1-1 0,0 0 0,-1 0 0,1 0 0,2-1 0,0 0-227,0 0 0,0 0 0,0 0 0,0-1 0,6-3 0,-5 2-1030,0 0 0,0 0 0,6-6 1,-3 2-3319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8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 9216,'-2'-3'1359,"0"-6"5516,2 17-4816,0 298 975,1-286-3942,0 0 0,1 1 0,9 36 0,-10-56 677,-1 0-16,0 0 0,0 0-1,0-1 1,0 1 0,0 0 0,1 0 0,-1 0 0,0-1 0,1 1-1,-1 0 1,0-1 0,1 1 0,-1 0 0,1-1 0,-1 1-1,1 0 1,-1-1 0,1 1 0,-1-1 0,1 1 0,0-1-1,-1 1 1,1-1 0,1 1 0,2-1-3550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0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 9984,'-8'-3'10104,"8"3"-9700,1 12 1535,1 1-1671,2-1 1,0 1-1,0-1 0,1 0 0,1-1 0,0 1 0,0-1 0,1 0 0,12 14 0,8 5-58,52 45-1,-16-16-258,-63-59-24,0 1 0,1 0 1,-1-1-1,1 1 0,0-1 0,-1 1 0,1-1 1,-1 1-1,1-1 0,0 1 0,-1-1 0,1 0 1,0 1-1,0-1 0,-1 0 0,1 1 1,0-1-1,0 0 0,-1 0 0,1 0 0,0 0 1,0 0-1,0 0 0,-1 0 0,1 0 1,0 0-1,1-1 0,0 0-450,-1 0 1,1 0-1,-1 0 1,0-1-1,0 1 0,1 0 1,-1-1-1,0 0 1,0 1-1,0-1 0,0-1 1,3-4-2145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8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41 152 11008,'0'0'265,"0"-1"0,0 1 1,0 0-1,0-1 0,-3-3 3714,3 4-3713,0 0-1,-1 0 0,1 0 1,0 0-1,-1 0 0,1-1 1,0 1-1,-1 0 0,1 0 0,0 0 1,0 0-1,-1 0 0,1 0 1,0 0-1,-1 0 0,1 0 0,0 0 1,-1 0-1,0 0-230,1 0-1,-1 1 1,0-1 0,1 0-1,-1 0 1,0 0 0,1 1-1,-1-1 1,1 0 0,-1 1-1,1-1 1,-1 0 0,1 1-1,-1-1 1,1 1 0,-1-1-1,1 0 1,-1 1 0,1-1-1,0 1 1,-1 0 0,1-1-1,-1 2 1,-3 12-298,0 0 0,0 0 0,2 0 0,0 1-1,-1 23 1,3-36 216,0 0 0,0 0 0,1-1 0,-1 1-1,0 0 1,1 0 0,-1 0 0,1-1 0,0 1 0,0 0-1,0-1 1,-1 1 0,2-1 0,-1 1 0,0-1 0,0 1-1,0-1 1,1 0 0,-1 1 0,0-1 0,1 0-1,-1 0 1,1 0 0,0 0 0,-1 0 0,1-1 0,2 2-1,5 1 68,0-1-1,0 1 0,1-2 0,11 2 0,-5-1-42,13 1 112,64 13 152,-82-14 353,0 1 1,0 1-1,0 0 1,-1 1-1,0 0 1,11 7-1,-20-12-498,0 1 0,0-1 0,-1 1 0,1-1 0,0 1 0,-1-1 0,1 1 0,0 0 0,-1-1 0,1 1 0,-1 0 0,1-1 0,-1 1 0,1 0 0,-1 0 0,0 0 0,1-1 0,-1 1 0,0 0 0,0 0 0,1 0 0,-1 0 0,0 1 0,0-1-35,-1 0-1,1 0 1,0 0 0,-1 0-1,1 0 1,-1 1 0,1-1-1,-1 0 1,0 0 0,1 0-1,-1-1 1,0 1 0,0 0-1,-1 2 1,-3 0-74,0 1 0,0-1 0,0 0 0,-1 0 0,-6 3 0,-7 1-1286,-1-1 0,-34 5 1,21-4-2614,7-4-1448,17-3 1110</inkml:trace>
  <inkml:trace contextRef="#ctx0" brushRef="#br0" timeOffset="1">33 75 11392,'2'-3'7462,"-2"3"-7334,8-1 3341,15 1-2464,-18 0-616,129-10 981,-100 6-1476,-16 2-897,-1-1 0,1-1 1,26-9-1,16-12-6015,-40 16 2570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9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9600,'9'12'3319,"0"0"0,14 15 0,-17-23-2753,-1 1 0,1-1 0,0 0 0,12 5 1,6 4 330,-5-4-545,-6-2-44,0 1-1,15 10 0,-15-8-96,-1 0-1,-1 1 0,0 0 1,-1 1-1,0 0 0,0 1 1,-2 0-1,9 16 1,-10-14-239,0 0 0,-1 1 0,-1-1 0,0 2 0,-1-1 0,-1 0 0,0 1 0,-2 0 0,0-1 0,0 1 0,-2 0 0,0 0 1,-1-1-1,0 1 0,-2-1 0,-5 18 0,-19 30-2531,19-46-1447,-10 29 1,18-38 399,1-3-452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49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23 7552,'-2'-1'1063,"1"-1"0,-1 1 1,1 0-1,-1-1 0,0 1 1,0 0-1,-2-1 0,1-2 638,-3-3 51,6 7-1700,0 0 1,0 0-1,-1 0 1,1-1-1,0 1 1,0 0-1,-1 0 1,1 0-1,0 0 1,0 0 0,-1 0-1,1 0 1,0 0-1,0 1 1,0-1-1,-1 0 1,1 0-1,0 0 1,0 0-1,0 0 1,-1 0 0,1 0-1,0 0 1,0 1-1,0-1 1,-1 0-1,1 0 1,0 0-1,0 0 1,0 0-1,0 1 1,0-1 0,-1 0-1,1 0 1,0 0-1,0 1 1,0-1-1,0 0 1,0 0-1,0 1 1,0-1-1,0 0 1,-12 27 863,0 0-1,-9 38 1,16-38-617,-5 48 0,10-72-289,-2 38 9,2 1 1,1 0 0,3 0 0,1 0 0,2-1-1,12 41 1,-16-72-79,-1 0 0,2-1 1,0 1-1,0 0 0,0-1 0,11 15 0,-13-21-240,1 0 0,0 1 1,0-1-1,0 0 0,0-1 0,1 1 0,-1 0 0,1-1 0,-1 0 1,1 0-1,0 0 0,0 0 0,0-1 0,0 0 0,0 1 0,0-2 0,1 1 1,5 0-1,15-1-3680,4-3-847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0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31 6528,'1'-4'1647,"0"0"0,-1 0 0,1 0 0,-1 0 0,1-6 2133,-7 16-1486,-7 12-1581,2 0 0,0 0 0,-15 39 0,25-56-696,-91 212 724,64-156-1452,-5 13-642,31-65-145,-1 1-1,0 0 0,-5 7 1,7-11-385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1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9728,'-7'-1'7607,"7"2"-7396,-1 7 3056,5 12-1937,0-10-815,0-1-1,1 1 0,10 13 1,3 6-29,0 6-407,3-1 0,1-1 0,1-1 0,45 47 0,-37-44-666,23 22-2593,-47-51 1543,1 0 0,-1-1 1,13 7-1,-6-7-1515,-1-1-688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1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11008,'-4'9'8650,"23"-8"-5253,88-1-3055,0 0-6662,-77 0 3355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2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83 10880,'-3'-8'10403,"-7"-2"-7353,-4-4-2445,11 9-427,0 1 1,0-1-1,-1 1 1,0 0-1,0 0 0,0 0 1,-7-5-1,9 8-141,-1-1 0,1 1 0,0 0 0,-1 0 0,1 0 0,-1 0-1,1 0 1,-1 0 0,1 1 0,-1-1 0,1 1 0,-1-1 0,0 1-1,1 0 1,-1 0 0,0 1 0,1-1 0,-5 1 0,0 2-17,0 0 1,0 0 0,0 1-1,1-1 1,-1 2-1,1-1 1,0 1-1,0 0 1,1 0 0,-10 11-1,8-8-35,1 0-1,-1 1 0,2 1 1,-1-1-1,1 1 0,1-1 1,-5 14-1,8-19 3,0 1-1,0 0 1,1 0-1,-1-1 1,1 1-1,0 0 1,0 0-1,1 0 1,0-1-1,-1 1 1,2 0 0,-1 0-1,0-1 1,1 1-1,0-1 1,4 8-1,-4-9 31,-1-1 1,0 0-1,1 0 1,0-1-1,-1 1 0,1 0 1,0 0-1,0-1 0,0 1 1,0-1-1,0 0 0,0 0 1,0 1-1,1-1 1,-1-1-1,0 1 0,1 0 1,-1-1-1,1 1 0,-1-1 1,0 1-1,1-1 0,-1 0 1,1 0-1,-1 0 1,1-1-1,-1 1 0,1 0 1,-1-1-1,0 0 0,1 0 1,-1 1-1,0-1 0,3-2 1,1 0 34,-1 0 0,0-1 1,0 1-1,0-1 0,0 0 0,0 0 1,-1-1-1,0 1 0,6-9 0,9-11 327,-18 24-373,-1 0 0,0-1 0,0 1 0,0 0-1,0 0 1,0 0 0,1 0 0,-1-1 0,0 1 0,0 0 0,0 0 0,1 0-1,-1 0 1,0 0 0,0-1 0,0 1 0,1 0 0,-1 0 0,0 0-1,0 0 1,1 0 0,-1 0 0,0 0 0,0 0 0,1 0 0,-1 0 0,0 0-1,0 0 1,1 0 0,-1 0 0,0 0 0,0 0 0,1 1 0,-1-1-1,0 0 1,0 0 0,0 0 0,1 0 0,-1 0 0,0 0 0,0 1 0,0-1-1,0 0 1,1 0 0,-1 0 0,0 0 0,0 1 0,0-1 0,0 0-1,0 0 1,0 1 0,1-1 0,-1 0 0,5 12 82,-1 6-12,0 1-1,-2-1 1,2 27-1,-3-22-25,1-4-54,10 111 197,-7-97-765,17 58 1,-21-88 240,0 1-1,0-1 1,0 0 0,0 0-1,1 0 1,0-1 0,3 6 0,-4-7-31,-1-1 0,1 1 1,0 0-1,0-1 1,0 1-1,0 0 1,-1-1-1,1 1 0,0-1 1,0 0-1,0 1 1,0-1-1,0 0 1,0 1-1,0-1 1,0 0-1,0 0 0,0 0 1,0 0-1,0 0 1,0 0-1,0 0 1,0 0-1,0-1 0,0 1 1,0 0-1,0-1 1,2 0-1,4-1-4448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2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10368,'3'-12'3429,"-3"12"-3402,0 0-1,0 0 1,0 0 0,0 0-1,0 0 1,0 0 0,0 0-1,0 0 1,0 0 0,0 0-1,0-1 1,1 1 0,-1 0-1,0 0 1,0 0 0,0 0-1,0 0 1,0 0 0,0 0-1,0 0 1,0 0 0,0 0-1,0 0 1,0 0 0,0 0-1,0-1 1,0 1 0,0 0-1,0 0 1,1 0 0,-1 0-1,0 0 1,0 0 0,0 0-1,0 0 1,0 0 0,0 0-1,0 0 1,0 0 0,0 0-1,0 0 1,1 0 0,-1 0-1,0 0 1,0 0 0,0 0-1,0 0 1,0 0 0,0 0-1,0 0 1,0 0 0,0 0-1,0 0 1,0 1 0,1-1-1,-1 0 1,3 1 472,0 1 1,1-1-1,-1 1 1,0 0 0,0 0-1,0 1 1,0-1-1,0 0 1,-1 1-1,1 0 1,3 4-1,84 100 2275,-68-85-2286,-2 1 0,-1 1 0,25 40 0,-22-24-12,-1 0 0,17 50 0,-27-58-636,-1 0 0,-1 0 1,6 57-1,-14-73-861,-1 0 1,0 0 0,-6 28-1,3-24-4242,0 28 0,3-35 917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3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13312,'-4'0'6015,"8"0"-3583,0 0-1632,0 0 0,7 0-416,1 0-160,11 0-160,-4 0-64,7 4 32,-3-1-672,4 4-224,-4-4-960,0 5-448,-3-2-1695,1 4-737,-1-3 800</inkml:trace>
  <inkml:trace contextRef="#ctx0" brushRef="#br0" timeOffset="1">118 143 11264,'-9'11'3674,"7"-6"-2085,2 1-977,-1-5-391,1 1 0,0 0 1,0-1-1,0 1 0,0 0 1,0 0-1,0-1 0,0 1 1,1 0-1,-1-1 0,0 1 0,1 0 1,0-1-1,-1 1 0,1-1 1,0 1-1,0-1 0,0 1 1,0-1-1,0 0 0,0 1 0,0-1 1,0 0-1,0 0 0,1 0 1,1 2-1,5 0-104,0 0-1,1-1 1,-1 0 0,0 0-1,1-1 1,-1 0-1,1 0 1,0-1 0,-1 0-1,1 0 1,-1-1 0,1-1-1,9-1 1,1-2-775,27-10 1,15-12-4173,-36 14 1529,-4 0-1440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5:53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80 9984,'-1'-1'523,"0"0"1,0 0-1,0 0 1,0 1-1,0-1 1,0 0-1,0 1 1,0-1-1,0 1 1,0-1-1,0 1 0,0 0 1,0-1-1,-1 1 1,1 0-1,0 0 1,0 0-1,-3 0 1,3 0-279,-1 0-1,0 1 1,0-1 0,0 1 0,0 0 0,0 0 0,0-1-1,1 1 1,-1 0 0,-2 2 0,-2 2-215,1-1-1,1 1 1,-1 0 0,1 0 0,0 1 0,-4 5-1,4-3 56,0-1 0,1 1 0,0 0 1,0 0-1,0 0 0,1 0 0,1 1 0,-1-1 0,1 0 0,1 13 0,0-11 0,0 0 0,1-1 0,1 1 0,-1 0 0,2-1 0,-1 1 0,1-1 1,7 14-1,-8-18-1,0-1 0,1 0 0,0 0 0,0 0 0,0 0 1,1-1-1,-1 1 0,1-1 0,0 0 0,0 0 0,0 0 1,0 0-1,0-1 0,1 1 0,-1-1 0,1 0 0,0-1 1,0 1-1,-1-1 0,1 0 0,0 0 0,0-1 0,0 1 1,0-1-1,5 0 0,-1-1 74,-1 0 0,0 0 0,0 0 0,0-1 0,0 0 1,0-1-1,-1 0 0,1 0 0,-1-1 0,0 0 0,1 0 0,-2 0 0,1-1 0,8-8 0,-6 4-3,0 0 0,-1 0-1,-1-1 1,0 0 0,0-1-1,-1 0 1,0 0 0,-1 0-1,8-23 1,-12 29-127,0-1 0,0 1-1,0-1 1,-1 0 0,0 1 0,0-1-1,0 1 1,-1-1 0,0 1 0,0-1-1,-2-6 1,2 11-25,0-5-9,-1 1-1,0-1 1,0 1-1,0 0 1,-1 0 0,1 0-1,-1 0 1,-1 1-1,1-1 1,-1 1 0,1 0-1,-1 0 1,-1 0-1,-4-4 1,2 2-100,-1-1 0,0 1 1,0 1-1,-1 0 0,1 0 0,-1 0 0,0 1 0,0 1 0,-1-1 1,1 2-1,-1-1 0,-17-1 0,9 3-1085,0 1 0,0 1 1,0 1-1,-34 8 0,6-1-5388,26-7 1161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22:56:20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 11392,'0'-7'8015,"0"121"-2444,0 0-3281,0 37-7260,-12-158-5360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4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902 21 8576,'-2'-1'462,"0"0"0,1 0 0,-1 0 1,1 0-1,-1 0 0,0 0 0,0 0 1,1 1-1,-1-1 0,0 0 0,0 1 1,0 0-1,0 0 0,0-1 0,0 1 0,0 0 1,-3 1-1,3-1-196,1 0-108,0 0-1,0 0 1,1-1 0,-1 1-1,0 0 1,0 0-1,1-1 1,-1 1-1,0 0 1,1-1 0,-1 1-1,0-1 1,1 1-1,-1 0 1,0-2 0,0 2-88,1-1 1,-1 1 0,1 0 0,-1-1 0,1 1-1,-1-1 1,1 1 0,-1 0 0,0-1 0,1 1-1,-1 0 1,0 0 0,1 0 0,-1-1-1,0 1 1,1 0 0,-1 0 0,0 0 0,1 0-1,-1 0 1,0 0 0,1 0 0,-1 0 0,0 1-1,1-1 1,-1 0 0,0 0 0,1 1 0,-2-1-1,-3 3-11,0 1-1,-1-1 0,2 1 0,-1 0 0,-8 9 0,8-9-28,-9 12 50,0 0 0,2 0 0,0 1 0,1 1 0,-16 32 0,-148 340 883,105-224-795,-141 345 136,2 148-2832,178-521-464,30-130 2247,0 0 0,0 13 0,1-18 434,1-1 0,-1 1 0,0-1 0,1 0 0,0 1 0,-1-1 0,1 0-1,0 1 1,0-1 0,0 0 0,2 3 0,-1-3-283,-1 0-1,1-1 1,-1 1 0,1-1-1,0 1 1,3 1-1,-5-3 591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6:0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7040,'-21'16'21171,"24"-15"-21410,22 0 1425,-10-1-885,0 0 0,0-1 0,18-3 0,-24 3-395,-1 0 1,14 0-1,-5 2-2945,-2-1-4185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2:17:55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45 5888,'0'-2'423,"0"2"-304,1-1-1,-1 1 1,0-1 0,0 1 0,0-1 0,0 1-1,0-1 1,0 1 0,0 0 0,0-1 0,0 1-1,0-1 1,0 1 0,0-1 0,-1 1 0,1-1-1,0 1 1,0 0 0,0-1 0,-1 1-1,1-1 1,0 1 0,0 0 0,-1-1 0,1 1-1,0 0 1,-1-1 0,1 1 0,0 0 0,-1-1-1,1 1 1,-1 0 0,1 0 0,0-1 0,-1 1-1,1 0 1,-1 0 0,0 0 0,-2-21 3454,1 14-1846,3 11 309,2 15-1015,14 299-100,21-1-324,-12-107-233,10-8-134,-12-60 398,-16-89-552,51 242-150,-30-163 228,10 152-203,-15-84 55,-7-57-12,-8-56 1,19 246 139,-9-154-236,-9-109 115,0 81 1,-3-27 45,0-3-49,2 112-138,-2-110 181,-1 3-100,-1 54-449,-5-180 421,0 0-1,0 0 1,0 1 0,0-1 0,0 0 0,0 0 0,0 0 0,0 0-1,0 0 1,0 1 0,0-1 0,0 0 0,0 0 0,0 0 0,0 0-1,0 0 1,0 1 0,0-1 0,-1 0 0,1 0 0,0 0 0,0 0-1,0 0 1,0 0 0,0 0 0,0 1 0,0-1 0,0 0 0,-1 0 0,1 0-1,0 0 1,0 0 0,0 0 0,0 0 0,0 0 0,0 0 0,-1 0-1,1 0 1,0 0 0,0 0 0,0 0 0,0 0 0,-1 0 0,1 0-1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0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13 6528,'0'-12'17045,"-1"13"-16952,1 0 0,-1 0 0,1 0 1,-1 0-1,1 0 0,-1 0 1,1-1-1,-1 1 0,0 0 0,0 1 1,-3 2 85,-13 26 276,-24 60 1,-1 2-359,25-60-112,-2-1 1,-1-1-1,-31 34 0,41-51 15,8-10 40,0 0 0,0 0 0,0 0 0,-1-1 0,-4 5 0,7-7-173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1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8832,'0'1'13962,"17"16"-13176,-1 0 1,-1 2-1,20 30 1,20 24 126,90 96 820,-92-113-971,-49-54-1004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2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5 105 8064,'-5'-2'11116,"5"1"-10719,0-6 3321,7-10-4973,-6 13 2526,2-1-1142,0 0 1,0 0-1,1 0 0,-1 0 0,1 0 0,0 1 0,0 0 0,1 0 0,-1 0 0,1 0 1,0 1-1,0 0 0,0 0 0,0 0 0,1 0 0,-1 1 0,1 0 0,6-2 1,-10 4-72,0 0 1,-1-1 0,1 1 0,0 0-1,-1 0 1,1 0 0,-1 0 0,1 0 0,0 1-1,-1-1 1,1 0 0,-1 1 0,1-1-1,0 1 1,-1 0 0,1 0 0,-1-1-1,0 1 1,1 0 0,-1 0 0,0 0 0,1 0-1,-1 0 1,0 1 0,0-1 0,0 0-1,0 1 1,0-1 0,0 0 0,-1 1 0,1-1-1,0 1 1,-1-1 0,1 1 0,0 1-1,0 3 106,0 0-1,0 0 0,0 0 0,-1 0 0,0 0 0,0 0 0,-1 0 0,-1 9 0,-10 38 107,7-33-283,0 1 1,2-1-1,-2 32 0,5-51 15,0 1 1,0-1-1,0 0 0,0 0 0,0 0 1,1 1-1,-1-1 0,0 0 1,1 0-1,-1 0 0,1 0 0,-1 0 1,1 0-1,-1 0 0,1 0 1,0 0-1,0 0 0,-1 0 0,1 0 1,0 0-1,0-1 0,0 1 1,0 0-1,0-1 0,0 1 0,0 0 1,0-1-1,0 0 0,0 1 0,1-1 1,0 1-1,5 0 31,-1 0-1,0-1 1,1 1 0,11-2 0,-4 1-105,25-2 173,11 0-403,-19 5-3358,-31-3 3009,1 0 1,0 1-1,0-1 0,-1 0 1,1 0-1,0 1 0,0-1 0,-1 0 1,1 1-1,0-1 0,-1 1 0,1-1 1,-1 1-1,3 2-2603,-3-3 2603,2 2 1,-2-2 609,4 9-4476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3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6784,'4'-33'14325,"-2"101"-12688,13 39-1190,-11-82-347,2 0 0,11 30 0,-3-15 92,-14-29-986,0-10 670,0-1 0,0 0 0,0 0 0,0 0 0,0 0 0,0 1 0,0-1 0,0 0 0,0 0 0,0 0 0,0 0-1,0 0 1,0 1 0,0-1 0,0 0 0,-1 0 0,1 0 0,0 0 0,0 0 0,0 0 0,0 0 0,0 1 0,0-1 0,-1 0 0,1 0 0,0 0 0,0 0 0,0 0-1,0 0 1,-1 0 0,1 0 0,0 0 0,0 0 0,0 0 0,0 0 0,0 0 0,-1 0 0,1 0 0,0 0 0,0 0 0,0 0 0,0 0 0,-1 0 0,1 0 0,0 0-1,0 0 1,0 0 0,0 0 0,0-1 0,-1 1 0,1 0 0,0 0 0,0 0 0,0 0 0,0 0 0,0 0 0,0 0 0,0-1 0,-1 1 0,1 0 0,0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3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9984,'6'-9'10077,"6"-11"-8433,-12 19-1571,1 0 0,0 0 0,0 0 1,-1 0-1,1 0 0,0 0 0,0 0 0,0 0 0,0 1 1,0-1-1,0 0 0,0 1 0,1-1 0,-1 1 0,0-1 0,2 1 1,3-1 279,1 1 1,0 0 0,0 1-1,8 1 1,15 1 192,-7-3-336,22 1 408,84-11 0,-108 8-867,-1 0 1,23 2 0,-19 0-5029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4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21 7296,'0'-3'1015,"0"2"-841,0 1-1,0 0 0,0-1 0,0 1 1,1-1-1,-1 1 0,0-1 0,0 1 1,0-1-1,0 1 0,0-1 0,-1 1 1,1 0-1,0-1 0,0 1 0,0-1 1,0 1-1,0-1 0,-1 1 0,1 0 1,0-1-1,0 1 0,-1-1 0,1 1 1,0 0-1,-1-1 0,1 1 0,0-6 5528,5 24-4954,0 0-1,-2 1 0,3 35 0,2 8-381,3 1-176,-5-21 66,21 75-1,-26-115-439,0 0-1,0 1 0,0-1 1,0 0-1,0 0 0,0 0 1,0 0-1,3 2 0,-4-4-27,1 1 0,-1-1-1,1 0 1,-1 1-1,1-1 1,-1 0-1,1 1 1,-1-1-1,1 0 1,0 0 0,-1 1-1,1-1 1,-1 0-1,1 0 1,0 0-1,-1 0 1,1 0 0,0 0-1,-1 0 1,1 0-1,0 0 1,-1 0-1,1 0 1,-1 0 0,1-1-1,0 1 1,-1 0-1,1 0 1,-1-1-1,1 1 1,-1 0 0,1-1-1,-1 1 1,1-1-1,9-9-3919,-3-4 288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1:59:25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10368,'4'-4'1337,"-1"1"0,1 0 1,0-1-1,6-3 0,-1 2-431,-1 0-1,19-6 0,-22 9-734,1 0 0,-1 1 0,0 0 0,1 0 1,0 0-1,-1 1 0,1-1 0,-1 1 0,9 1 0,-11 0-6,0-1 0,0 1-1,0 0 1,0 0 0,0 0 0,0 1 0,0-1-1,0 0 1,-1 1 0,1 0 0,0 0 0,-1 0-1,1 0 1,-1 0 0,0 0 0,0 1-1,3 3 1,-1 1 103,-1-1-1,0 0 0,0 1 1,0-1-1,-1 1 0,0 0 1,-1 0-1,1 0 0,-1 7 1,1 12 278,-3 30 0,1-21-296,-1-8-200,0-14-81,1 0 1,0-1 0,1 1 0,3 16 0,-3-26 47,0-1 0,-1 0 1,1 1-1,0-1 0,0 0 1,1 0-1,-1 0 0,0 0 1,1 0-1,-1 0 0,1 0 1,0 0-1,0-1 0,-1 1 1,1-1-1,0 1 0,0-1 0,1 0 1,-1 1-1,0-1 0,0 0 1,4 0-1,0 1-422,-1-1 0,1 0 0,0-1 0,0 1-1,0-1 1,-1 0 0,1 0 0,8-2 0,-10 1-643,-1 0 1,1 0-1,-1 0 1,1-1-1,-1 1 1,0-1-1,0 1 1,0-1-1,0 0 1,0-1-1,4-2 1,6-7-3401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image" Target="../media/image151.png"/><Relationship Id="rId21" Type="http://schemas.openxmlformats.org/officeDocument/2006/relationships/image" Target="../media/image12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24" Type="http://schemas.openxmlformats.org/officeDocument/2006/relationships/customXml" Target="../ink/ink161.xml"/><Relationship Id="rId366" Type="http://schemas.openxmlformats.org/officeDocument/2006/relationships/customXml" Target="../ink/ink182.xml"/><Relationship Id="rId531" Type="http://schemas.openxmlformats.org/officeDocument/2006/relationships/image" Target="../media/image267.png"/><Relationship Id="rId573" Type="http://schemas.openxmlformats.org/officeDocument/2006/relationships/image" Target="../media/image288.png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433" Type="http://schemas.openxmlformats.org/officeDocument/2006/relationships/image" Target="../media/image218.png"/><Relationship Id="rId268" Type="http://schemas.openxmlformats.org/officeDocument/2006/relationships/customXml" Target="../ink/ink133.xml"/><Relationship Id="rId475" Type="http://schemas.openxmlformats.org/officeDocument/2006/relationships/image" Target="../media/image239.png"/><Relationship Id="rId32" Type="http://schemas.openxmlformats.org/officeDocument/2006/relationships/customXml" Target="../ink/ink15.xml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335" Type="http://schemas.openxmlformats.org/officeDocument/2006/relationships/image" Target="../media/image169.png"/><Relationship Id="rId377" Type="http://schemas.openxmlformats.org/officeDocument/2006/relationships/image" Target="../media/image190.png"/><Relationship Id="rId500" Type="http://schemas.openxmlformats.org/officeDocument/2006/relationships/customXml" Target="../ink/ink249.xml"/><Relationship Id="rId542" Type="http://schemas.openxmlformats.org/officeDocument/2006/relationships/customXml" Target="../ink/ink270.xml"/><Relationship Id="rId584" Type="http://schemas.openxmlformats.org/officeDocument/2006/relationships/customXml" Target="../ink/ink291.xml"/><Relationship Id="rId5" Type="http://schemas.openxmlformats.org/officeDocument/2006/relationships/image" Target="../media/image4.png"/><Relationship Id="rId181" Type="http://schemas.openxmlformats.org/officeDocument/2006/relationships/image" Target="../media/image92.png"/><Relationship Id="rId237" Type="http://schemas.openxmlformats.org/officeDocument/2006/relationships/image" Target="../media/image120.png"/><Relationship Id="rId402" Type="http://schemas.openxmlformats.org/officeDocument/2006/relationships/customXml" Target="../ink/ink200.xml"/><Relationship Id="rId279" Type="http://schemas.openxmlformats.org/officeDocument/2006/relationships/image" Target="../media/image141.png"/><Relationship Id="rId444" Type="http://schemas.openxmlformats.org/officeDocument/2006/relationships/customXml" Target="../ink/ink221.xml"/><Relationship Id="rId486" Type="http://schemas.openxmlformats.org/officeDocument/2006/relationships/customXml" Target="../ink/ink242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46" Type="http://schemas.openxmlformats.org/officeDocument/2006/relationships/customXml" Target="../ink/ink172.xml"/><Relationship Id="rId388" Type="http://schemas.openxmlformats.org/officeDocument/2006/relationships/customXml" Target="../ink/ink193.xml"/><Relationship Id="rId511" Type="http://schemas.openxmlformats.org/officeDocument/2006/relationships/image" Target="../media/image257.png"/><Relationship Id="rId553" Type="http://schemas.openxmlformats.org/officeDocument/2006/relationships/image" Target="../media/image278.png"/><Relationship Id="rId85" Type="http://schemas.openxmlformats.org/officeDocument/2006/relationships/image" Target="../media/image44.png"/><Relationship Id="rId150" Type="http://schemas.openxmlformats.org/officeDocument/2006/relationships/customXml" Target="../ink/ink74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208.png"/><Relationship Id="rId595" Type="http://schemas.openxmlformats.org/officeDocument/2006/relationships/image" Target="../media/image299.png"/><Relationship Id="rId248" Type="http://schemas.openxmlformats.org/officeDocument/2006/relationships/customXml" Target="../ink/ink123.xml"/><Relationship Id="rId455" Type="http://schemas.openxmlformats.org/officeDocument/2006/relationships/image" Target="../media/image229.png"/><Relationship Id="rId497" Type="http://schemas.openxmlformats.org/officeDocument/2006/relationships/image" Target="../media/image250.png"/><Relationship Id="rId12" Type="http://schemas.openxmlformats.org/officeDocument/2006/relationships/customXml" Target="../ink/ink5.xml"/><Relationship Id="rId108" Type="http://schemas.openxmlformats.org/officeDocument/2006/relationships/customXml" Target="../ink/ink53.xml"/><Relationship Id="rId315" Type="http://schemas.openxmlformats.org/officeDocument/2006/relationships/image" Target="../media/image159.png"/><Relationship Id="rId357" Type="http://schemas.openxmlformats.org/officeDocument/2006/relationships/image" Target="../media/image180.png"/><Relationship Id="rId522" Type="http://schemas.openxmlformats.org/officeDocument/2006/relationships/customXml" Target="../ink/ink260.xml"/><Relationship Id="rId54" Type="http://schemas.openxmlformats.org/officeDocument/2006/relationships/customXml" Target="../ink/ink26.xml"/><Relationship Id="rId96" Type="http://schemas.openxmlformats.org/officeDocument/2006/relationships/customXml" Target="../ink/ink47.xml"/><Relationship Id="rId161" Type="http://schemas.openxmlformats.org/officeDocument/2006/relationships/image" Target="../media/image82.png"/><Relationship Id="rId217" Type="http://schemas.openxmlformats.org/officeDocument/2006/relationships/image" Target="../media/image110.png"/><Relationship Id="rId399" Type="http://schemas.openxmlformats.org/officeDocument/2006/relationships/image" Target="../media/image201.png"/><Relationship Id="rId564" Type="http://schemas.openxmlformats.org/officeDocument/2006/relationships/customXml" Target="../ink/ink281.xml"/><Relationship Id="rId259" Type="http://schemas.openxmlformats.org/officeDocument/2006/relationships/image" Target="../media/image131.png"/><Relationship Id="rId424" Type="http://schemas.openxmlformats.org/officeDocument/2006/relationships/customXml" Target="../ink/ink211.xml"/><Relationship Id="rId466" Type="http://schemas.openxmlformats.org/officeDocument/2006/relationships/customXml" Target="../ink/ink232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270" Type="http://schemas.openxmlformats.org/officeDocument/2006/relationships/customXml" Target="../ink/ink134.xml"/><Relationship Id="rId326" Type="http://schemas.openxmlformats.org/officeDocument/2006/relationships/customXml" Target="../ink/ink162.xml"/><Relationship Id="rId533" Type="http://schemas.openxmlformats.org/officeDocument/2006/relationships/image" Target="../media/image268.png"/><Relationship Id="rId65" Type="http://schemas.openxmlformats.org/officeDocument/2006/relationships/image" Target="../media/image34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575" Type="http://schemas.openxmlformats.org/officeDocument/2006/relationships/image" Target="../media/image289.png"/><Relationship Id="rId172" Type="http://schemas.openxmlformats.org/officeDocument/2006/relationships/customXml" Target="../ink/ink85.xml"/><Relationship Id="rId228" Type="http://schemas.openxmlformats.org/officeDocument/2006/relationships/customXml" Target="../ink/ink113.xml"/><Relationship Id="rId435" Type="http://schemas.openxmlformats.org/officeDocument/2006/relationships/image" Target="../media/image219.png"/><Relationship Id="rId477" Type="http://schemas.openxmlformats.org/officeDocument/2006/relationships/image" Target="../media/image240.png"/><Relationship Id="rId600" Type="http://schemas.openxmlformats.org/officeDocument/2006/relationships/customXml" Target="../ink/ink299.xml"/><Relationship Id="rId281" Type="http://schemas.openxmlformats.org/officeDocument/2006/relationships/image" Target="../media/image142.png"/><Relationship Id="rId337" Type="http://schemas.openxmlformats.org/officeDocument/2006/relationships/image" Target="../media/image170.png"/><Relationship Id="rId502" Type="http://schemas.openxmlformats.org/officeDocument/2006/relationships/customXml" Target="../ink/ink250.xml"/><Relationship Id="rId34" Type="http://schemas.openxmlformats.org/officeDocument/2006/relationships/customXml" Target="../ink/ink16.xml"/><Relationship Id="rId76" Type="http://schemas.openxmlformats.org/officeDocument/2006/relationships/customXml" Target="../ink/ink37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44" Type="http://schemas.openxmlformats.org/officeDocument/2006/relationships/customXml" Target="../ink/ink271.xml"/><Relationship Id="rId586" Type="http://schemas.openxmlformats.org/officeDocument/2006/relationships/customXml" Target="../ink/ink292.xml"/><Relationship Id="rId7" Type="http://schemas.openxmlformats.org/officeDocument/2006/relationships/image" Target="../media/image5.png"/><Relationship Id="rId183" Type="http://schemas.openxmlformats.org/officeDocument/2006/relationships/image" Target="../media/image93.png"/><Relationship Id="rId239" Type="http://schemas.openxmlformats.org/officeDocument/2006/relationships/image" Target="../media/image121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446" Type="http://schemas.openxmlformats.org/officeDocument/2006/relationships/customXml" Target="../ink/ink222.xml"/><Relationship Id="rId250" Type="http://schemas.openxmlformats.org/officeDocument/2006/relationships/customXml" Target="../ink/ink124.xml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488" Type="http://schemas.openxmlformats.org/officeDocument/2006/relationships/customXml" Target="../ink/ink243.xml"/><Relationship Id="rId45" Type="http://schemas.openxmlformats.org/officeDocument/2006/relationships/image" Target="../media/image24.png"/><Relationship Id="rId87" Type="http://schemas.openxmlformats.org/officeDocument/2006/relationships/image" Target="../media/image45.png"/><Relationship Id="rId110" Type="http://schemas.openxmlformats.org/officeDocument/2006/relationships/customXml" Target="../ink/ink54.xml"/><Relationship Id="rId348" Type="http://schemas.openxmlformats.org/officeDocument/2006/relationships/customXml" Target="../ink/ink173.xml"/><Relationship Id="rId513" Type="http://schemas.openxmlformats.org/officeDocument/2006/relationships/image" Target="../media/image258.png"/><Relationship Id="rId555" Type="http://schemas.openxmlformats.org/officeDocument/2006/relationships/image" Target="../media/image279.png"/><Relationship Id="rId597" Type="http://schemas.openxmlformats.org/officeDocument/2006/relationships/image" Target="../media/image300.png"/><Relationship Id="rId152" Type="http://schemas.openxmlformats.org/officeDocument/2006/relationships/customXml" Target="../ink/ink75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9.png"/><Relationship Id="rId457" Type="http://schemas.openxmlformats.org/officeDocument/2006/relationships/image" Target="../media/image230.png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14" Type="http://schemas.openxmlformats.org/officeDocument/2006/relationships/customXml" Target="../ink/ink6.xml"/><Relationship Id="rId56" Type="http://schemas.openxmlformats.org/officeDocument/2006/relationships/customXml" Target="../ink/ink27.xml"/><Relationship Id="rId317" Type="http://schemas.openxmlformats.org/officeDocument/2006/relationships/image" Target="../media/image160.png"/><Relationship Id="rId359" Type="http://schemas.openxmlformats.org/officeDocument/2006/relationships/image" Target="../media/image181.png"/><Relationship Id="rId524" Type="http://schemas.openxmlformats.org/officeDocument/2006/relationships/customXml" Target="../ink/ink261.xml"/><Relationship Id="rId566" Type="http://schemas.openxmlformats.org/officeDocument/2006/relationships/customXml" Target="../ink/ink282.xml"/><Relationship Id="rId98" Type="http://schemas.openxmlformats.org/officeDocument/2006/relationships/customXml" Target="../ink/ink48.xml"/><Relationship Id="rId121" Type="http://schemas.openxmlformats.org/officeDocument/2006/relationships/image" Target="../media/image62.png"/><Relationship Id="rId163" Type="http://schemas.openxmlformats.org/officeDocument/2006/relationships/image" Target="../media/image83.png"/><Relationship Id="rId219" Type="http://schemas.openxmlformats.org/officeDocument/2006/relationships/image" Target="../media/image111.png"/><Relationship Id="rId370" Type="http://schemas.openxmlformats.org/officeDocument/2006/relationships/customXml" Target="../ink/ink184.xml"/><Relationship Id="rId426" Type="http://schemas.openxmlformats.org/officeDocument/2006/relationships/customXml" Target="../ink/ink212.xml"/><Relationship Id="rId230" Type="http://schemas.openxmlformats.org/officeDocument/2006/relationships/customXml" Target="../ink/ink114.xml"/><Relationship Id="rId468" Type="http://schemas.openxmlformats.org/officeDocument/2006/relationships/customXml" Target="../ink/ink233.xml"/><Relationship Id="rId25" Type="http://schemas.openxmlformats.org/officeDocument/2006/relationships/image" Target="../media/image14.png"/><Relationship Id="rId67" Type="http://schemas.openxmlformats.org/officeDocument/2006/relationships/image" Target="../media/image35.png"/><Relationship Id="rId272" Type="http://schemas.openxmlformats.org/officeDocument/2006/relationships/customXml" Target="../ink/ink135.xml"/><Relationship Id="rId328" Type="http://schemas.openxmlformats.org/officeDocument/2006/relationships/customXml" Target="../ink/ink163.xml"/><Relationship Id="rId535" Type="http://schemas.openxmlformats.org/officeDocument/2006/relationships/image" Target="../media/image269.png"/><Relationship Id="rId577" Type="http://schemas.openxmlformats.org/officeDocument/2006/relationships/image" Target="../media/image290.png"/><Relationship Id="rId132" Type="http://schemas.openxmlformats.org/officeDocument/2006/relationships/customXml" Target="../ink/ink65.xml"/><Relationship Id="rId174" Type="http://schemas.openxmlformats.org/officeDocument/2006/relationships/customXml" Target="../ink/ink86.xml"/><Relationship Id="rId381" Type="http://schemas.openxmlformats.org/officeDocument/2006/relationships/image" Target="../media/image192.png"/><Relationship Id="rId241" Type="http://schemas.openxmlformats.org/officeDocument/2006/relationships/image" Target="../media/image122.png"/><Relationship Id="rId437" Type="http://schemas.openxmlformats.org/officeDocument/2006/relationships/image" Target="../media/image220.png"/><Relationship Id="rId479" Type="http://schemas.openxmlformats.org/officeDocument/2006/relationships/image" Target="../media/image241.png"/><Relationship Id="rId36" Type="http://schemas.openxmlformats.org/officeDocument/2006/relationships/customXml" Target="../ink/ink17.xml"/><Relationship Id="rId283" Type="http://schemas.openxmlformats.org/officeDocument/2006/relationships/image" Target="../media/image143.png"/><Relationship Id="rId339" Type="http://schemas.openxmlformats.org/officeDocument/2006/relationships/image" Target="../media/image171.png"/><Relationship Id="rId490" Type="http://schemas.openxmlformats.org/officeDocument/2006/relationships/customXml" Target="../ink/ink244.xml"/><Relationship Id="rId504" Type="http://schemas.openxmlformats.org/officeDocument/2006/relationships/customXml" Target="../ink/ink251.xml"/><Relationship Id="rId546" Type="http://schemas.openxmlformats.org/officeDocument/2006/relationships/customXml" Target="../ink/ink272.xml"/><Relationship Id="rId78" Type="http://schemas.openxmlformats.org/officeDocument/2006/relationships/customXml" Target="../ink/ink38.xml"/><Relationship Id="rId101" Type="http://schemas.openxmlformats.org/officeDocument/2006/relationships/image" Target="../media/image52.png"/><Relationship Id="rId143" Type="http://schemas.openxmlformats.org/officeDocument/2006/relationships/image" Target="../media/image73.png"/><Relationship Id="rId185" Type="http://schemas.openxmlformats.org/officeDocument/2006/relationships/image" Target="../media/image94.png"/><Relationship Id="rId350" Type="http://schemas.openxmlformats.org/officeDocument/2006/relationships/customXml" Target="../ink/ink174.xml"/><Relationship Id="rId406" Type="http://schemas.openxmlformats.org/officeDocument/2006/relationships/customXml" Target="../ink/ink202.xml"/><Relationship Id="rId588" Type="http://schemas.openxmlformats.org/officeDocument/2006/relationships/customXml" Target="../ink/ink293.xml"/><Relationship Id="rId9" Type="http://schemas.openxmlformats.org/officeDocument/2006/relationships/image" Target="../media/image6.png"/><Relationship Id="rId210" Type="http://schemas.openxmlformats.org/officeDocument/2006/relationships/customXml" Target="../ink/ink104.xml"/><Relationship Id="rId392" Type="http://schemas.openxmlformats.org/officeDocument/2006/relationships/customXml" Target="../ink/ink195.xml"/><Relationship Id="rId448" Type="http://schemas.openxmlformats.org/officeDocument/2006/relationships/customXml" Target="../ink/ink223.xml"/><Relationship Id="rId252" Type="http://schemas.openxmlformats.org/officeDocument/2006/relationships/customXml" Target="../ink/ink125.xml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515" Type="http://schemas.openxmlformats.org/officeDocument/2006/relationships/image" Target="../media/image259.png"/><Relationship Id="rId47" Type="http://schemas.openxmlformats.org/officeDocument/2006/relationships/image" Target="../media/image25.png"/><Relationship Id="rId89" Type="http://schemas.openxmlformats.org/officeDocument/2006/relationships/image" Target="../media/image46.png"/><Relationship Id="rId112" Type="http://schemas.openxmlformats.org/officeDocument/2006/relationships/customXml" Target="../ink/ink55.xml"/><Relationship Id="rId154" Type="http://schemas.openxmlformats.org/officeDocument/2006/relationships/customXml" Target="../ink/ink76.xml"/><Relationship Id="rId361" Type="http://schemas.openxmlformats.org/officeDocument/2006/relationships/image" Target="../media/image182.png"/><Relationship Id="rId557" Type="http://schemas.openxmlformats.org/officeDocument/2006/relationships/image" Target="../media/image280.png"/><Relationship Id="rId599" Type="http://schemas.openxmlformats.org/officeDocument/2006/relationships/image" Target="../media/image301.png"/><Relationship Id="rId196" Type="http://schemas.openxmlformats.org/officeDocument/2006/relationships/customXml" Target="../ink/ink97.xml"/><Relationship Id="rId417" Type="http://schemas.openxmlformats.org/officeDocument/2006/relationships/image" Target="../media/image210.png"/><Relationship Id="rId459" Type="http://schemas.openxmlformats.org/officeDocument/2006/relationships/image" Target="../media/image231.png"/><Relationship Id="rId16" Type="http://schemas.openxmlformats.org/officeDocument/2006/relationships/customXml" Target="../ink/ink7.xml"/><Relationship Id="rId221" Type="http://schemas.openxmlformats.org/officeDocument/2006/relationships/image" Target="../media/image112.png"/><Relationship Id="rId263" Type="http://schemas.openxmlformats.org/officeDocument/2006/relationships/image" Target="../media/image133.png"/><Relationship Id="rId319" Type="http://schemas.openxmlformats.org/officeDocument/2006/relationships/image" Target="../media/image161.png"/><Relationship Id="rId470" Type="http://schemas.openxmlformats.org/officeDocument/2006/relationships/customXml" Target="../ink/ink234.xml"/><Relationship Id="rId526" Type="http://schemas.openxmlformats.org/officeDocument/2006/relationships/customXml" Target="../ink/ink262.xml"/><Relationship Id="rId58" Type="http://schemas.openxmlformats.org/officeDocument/2006/relationships/customXml" Target="../ink/ink28.xml"/><Relationship Id="rId123" Type="http://schemas.openxmlformats.org/officeDocument/2006/relationships/image" Target="../media/image63.png"/><Relationship Id="rId330" Type="http://schemas.openxmlformats.org/officeDocument/2006/relationships/customXml" Target="../ink/ink164.xml"/><Relationship Id="rId568" Type="http://schemas.openxmlformats.org/officeDocument/2006/relationships/customXml" Target="../ink/ink283.xml"/><Relationship Id="rId90" Type="http://schemas.openxmlformats.org/officeDocument/2006/relationships/customXml" Target="../ink/ink44.xml"/><Relationship Id="rId165" Type="http://schemas.openxmlformats.org/officeDocument/2006/relationships/image" Target="../media/image84.png"/><Relationship Id="rId186" Type="http://schemas.openxmlformats.org/officeDocument/2006/relationships/customXml" Target="../ink/ink92.xml"/><Relationship Id="rId351" Type="http://schemas.openxmlformats.org/officeDocument/2006/relationships/image" Target="../media/image177.png"/><Relationship Id="rId372" Type="http://schemas.openxmlformats.org/officeDocument/2006/relationships/customXml" Target="../ink/ink185.xml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28" Type="http://schemas.openxmlformats.org/officeDocument/2006/relationships/customXml" Target="../ink/ink213.xml"/><Relationship Id="rId449" Type="http://schemas.openxmlformats.org/officeDocument/2006/relationships/image" Target="../media/image226.png"/><Relationship Id="rId211" Type="http://schemas.openxmlformats.org/officeDocument/2006/relationships/image" Target="../media/image107.png"/><Relationship Id="rId232" Type="http://schemas.openxmlformats.org/officeDocument/2006/relationships/customXml" Target="../ink/ink115.xml"/><Relationship Id="rId253" Type="http://schemas.openxmlformats.org/officeDocument/2006/relationships/image" Target="../media/image128.png"/><Relationship Id="rId274" Type="http://schemas.openxmlformats.org/officeDocument/2006/relationships/customXml" Target="../ink/ink136.xml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29.xml"/><Relationship Id="rId481" Type="http://schemas.openxmlformats.org/officeDocument/2006/relationships/image" Target="../media/image242.png"/><Relationship Id="rId516" Type="http://schemas.openxmlformats.org/officeDocument/2006/relationships/customXml" Target="../ink/ink257.xml"/><Relationship Id="rId27" Type="http://schemas.openxmlformats.org/officeDocument/2006/relationships/image" Target="../media/image15.png"/><Relationship Id="rId48" Type="http://schemas.openxmlformats.org/officeDocument/2006/relationships/customXml" Target="../ink/ink2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6.xml"/><Relationship Id="rId320" Type="http://schemas.openxmlformats.org/officeDocument/2006/relationships/customXml" Target="../ink/ink159.xml"/><Relationship Id="rId537" Type="http://schemas.openxmlformats.org/officeDocument/2006/relationships/image" Target="../media/image270.png"/><Relationship Id="rId558" Type="http://schemas.openxmlformats.org/officeDocument/2006/relationships/customXml" Target="../ink/ink278.xml"/><Relationship Id="rId579" Type="http://schemas.openxmlformats.org/officeDocument/2006/relationships/image" Target="../media/image291.png"/><Relationship Id="rId80" Type="http://schemas.openxmlformats.org/officeDocument/2006/relationships/customXml" Target="../ink/ink39.xml"/><Relationship Id="rId155" Type="http://schemas.openxmlformats.org/officeDocument/2006/relationships/image" Target="../media/image79.png"/><Relationship Id="rId176" Type="http://schemas.openxmlformats.org/officeDocument/2006/relationships/customXml" Target="../ink/ink87.xml"/><Relationship Id="rId197" Type="http://schemas.openxmlformats.org/officeDocument/2006/relationships/image" Target="../media/image100.png"/><Relationship Id="rId341" Type="http://schemas.openxmlformats.org/officeDocument/2006/relationships/image" Target="../media/image172.png"/><Relationship Id="rId362" Type="http://schemas.openxmlformats.org/officeDocument/2006/relationships/customXml" Target="../ink/ink180.xml"/><Relationship Id="rId383" Type="http://schemas.openxmlformats.org/officeDocument/2006/relationships/image" Target="../media/image193.png"/><Relationship Id="rId418" Type="http://schemas.openxmlformats.org/officeDocument/2006/relationships/customXml" Target="../ink/ink208.xml"/><Relationship Id="rId439" Type="http://schemas.openxmlformats.org/officeDocument/2006/relationships/image" Target="../media/image221.png"/><Relationship Id="rId590" Type="http://schemas.openxmlformats.org/officeDocument/2006/relationships/customXml" Target="../ink/ink294.xml"/><Relationship Id="rId201" Type="http://schemas.openxmlformats.org/officeDocument/2006/relationships/image" Target="../media/image102.png"/><Relationship Id="rId222" Type="http://schemas.openxmlformats.org/officeDocument/2006/relationships/customXml" Target="../ink/ink110.xml"/><Relationship Id="rId243" Type="http://schemas.openxmlformats.org/officeDocument/2006/relationships/image" Target="../media/image123.png"/><Relationship Id="rId264" Type="http://schemas.openxmlformats.org/officeDocument/2006/relationships/customXml" Target="../ink/ink131.xml"/><Relationship Id="rId285" Type="http://schemas.openxmlformats.org/officeDocument/2006/relationships/image" Target="../media/image144.png"/><Relationship Id="rId450" Type="http://schemas.openxmlformats.org/officeDocument/2006/relationships/customXml" Target="../ink/ink224.xml"/><Relationship Id="rId471" Type="http://schemas.openxmlformats.org/officeDocument/2006/relationships/image" Target="../media/image237.png"/><Relationship Id="rId506" Type="http://schemas.openxmlformats.org/officeDocument/2006/relationships/customXml" Target="../ink/ink252.xml"/><Relationship Id="rId17" Type="http://schemas.openxmlformats.org/officeDocument/2006/relationships/image" Target="../media/image10.png"/><Relationship Id="rId38" Type="http://schemas.openxmlformats.org/officeDocument/2006/relationships/customXml" Target="../ink/ink18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1.xml"/><Relationship Id="rId310" Type="http://schemas.openxmlformats.org/officeDocument/2006/relationships/customXml" Target="../ink/ink154.xml"/><Relationship Id="rId492" Type="http://schemas.openxmlformats.org/officeDocument/2006/relationships/customXml" Target="../ink/ink245.xml"/><Relationship Id="rId527" Type="http://schemas.openxmlformats.org/officeDocument/2006/relationships/image" Target="../media/image265.png"/><Relationship Id="rId548" Type="http://schemas.openxmlformats.org/officeDocument/2006/relationships/customXml" Target="../ink/ink273.xml"/><Relationship Id="rId569" Type="http://schemas.openxmlformats.org/officeDocument/2006/relationships/image" Target="../media/image286.png"/><Relationship Id="rId70" Type="http://schemas.openxmlformats.org/officeDocument/2006/relationships/customXml" Target="../ink/ink34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66" Type="http://schemas.openxmlformats.org/officeDocument/2006/relationships/customXml" Target="../ink/ink82.xml"/><Relationship Id="rId187" Type="http://schemas.openxmlformats.org/officeDocument/2006/relationships/image" Target="../media/image95.png"/><Relationship Id="rId331" Type="http://schemas.openxmlformats.org/officeDocument/2006/relationships/image" Target="../media/image167.png"/><Relationship Id="rId352" Type="http://schemas.openxmlformats.org/officeDocument/2006/relationships/customXml" Target="../ink/ink175.xml"/><Relationship Id="rId373" Type="http://schemas.openxmlformats.org/officeDocument/2006/relationships/image" Target="../media/image188.png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429" Type="http://schemas.openxmlformats.org/officeDocument/2006/relationships/image" Target="../media/image216.png"/><Relationship Id="rId580" Type="http://schemas.openxmlformats.org/officeDocument/2006/relationships/customXml" Target="../ink/ink28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.xml"/><Relationship Id="rId233" Type="http://schemas.openxmlformats.org/officeDocument/2006/relationships/image" Target="../media/image118.png"/><Relationship Id="rId254" Type="http://schemas.openxmlformats.org/officeDocument/2006/relationships/customXml" Target="../ink/ink126.xml"/><Relationship Id="rId440" Type="http://schemas.openxmlformats.org/officeDocument/2006/relationships/customXml" Target="../ink/ink219.xml"/><Relationship Id="rId28" Type="http://schemas.openxmlformats.org/officeDocument/2006/relationships/customXml" Target="../ink/ink13.xml"/><Relationship Id="rId49" Type="http://schemas.openxmlformats.org/officeDocument/2006/relationships/image" Target="../media/image26.png"/><Relationship Id="rId114" Type="http://schemas.openxmlformats.org/officeDocument/2006/relationships/customXml" Target="../ink/ink56.xml"/><Relationship Id="rId275" Type="http://schemas.openxmlformats.org/officeDocument/2006/relationships/image" Target="../media/image139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461" Type="http://schemas.openxmlformats.org/officeDocument/2006/relationships/image" Target="../media/image232.png"/><Relationship Id="rId482" Type="http://schemas.openxmlformats.org/officeDocument/2006/relationships/customXml" Target="../ink/ink240.xml"/><Relationship Id="rId517" Type="http://schemas.openxmlformats.org/officeDocument/2006/relationships/image" Target="../media/image260.png"/><Relationship Id="rId538" Type="http://schemas.openxmlformats.org/officeDocument/2006/relationships/customXml" Target="../ink/ink268.xml"/><Relationship Id="rId559" Type="http://schemas.openxmlformats.org/officeDocument/2006/relationships/image" Target="../media/image281.png"/><Relationship Id="rId60" Type="http://schemas.openxmlformats.org/officeDocument/2006/relationships/customXml" Target="../ink/ink2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customXml" Target="../ink/ink77.xml"/><Relationship Id="rId177" Type="http://schemas.openxmlformats.org/officeDocument/2006/relationships/image" Target="../media/image90.png"/><Relationship Id="rId198" Type="http://schemas.openxmlformats.org/officeDocument/2006/relationships/customXml" Target="../ink/ink98.xml"/><Relationship Id="rId321" Type="http://schemas.openxmlformats.org/officeDocument/2006/relationships/image" Target="../media/image162.png"/><Relationship Id="rId342" Type="http://schemas.openxmlformats.org/officeDocument/2006/relationships/customXml" Target="../ink/ink170.xml"/><Relationship Id="rId363" Type="http://schemas.openxmlformats.org/officeDocument/2006/relationships/image" Target="../media/image183.png"/><Relationship Id="rId384" Type="http://schemas.openxmlformats.org/officeDocument/2006/relationships/customXml" Target="../ink/ink191.xml"/><Relationship Id="rId419" Type="http://schemas.openxmlformats.org/officeDocument/2006/relationships/image" Target="../media/image211.png"/><Relationship Id="rId570" Type="http://schemas.openxmlformats.org/officeDocument/2006/relationships/customXml" Target="../ink/ink284.xml"/><Relationship Id="rId591" Type="http://schemas.openxmlformats.org/officeDocument/2006/relationships/image" Target="../media/image297.png"/><Relationship Id="rId202" Type="http://schemas.openxmlformats.org/officeDocument/2006/relationships/customXml" Target="../ink/ink100.xml"/><Relationship Id="rId223" Type="http://schemas.openxmlformats.org/officeDocument/2006/relationships/image" Target="../media/image113.png"/><Relationship Id="rId244" Type="http://schemas.openxmlformats.org/officeDocument/2006/relationships/customXml" Target="../ink/ink121.xml"/><Relationship Id="rId430" Type="http://schemas.openxmlformats.org/officeDocument/2006/relationships/customXml" Target="../ink/ink214.xml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265" Type="http://schemas.openxmlformats.org/officeDocument/2006/relationships/image" Target="../media/image134.png"/><Relationship Id="rId286" Type="http://schemas.openxmlformats.org/officeDocument/2006/relationships/customXml" Target="../ink/ink142.xml"/><Relationship Id="rId451" Type="http://schemas.openxmlformats.org/officeDocument/2006/relationships/image" Target="../media/image227.png"/><Relationship Id="rId472" Type="http://schemas.openxmlformats.org/officeDocument/2006/relationships/customXml" Target="../ink/ink235.xml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28" Type="http://schemas.openxmlformats.org/officeDocument/2006/relationships/customXml" Target="../ink/ink263.xml"/><Relationship Id="rId549" Type="http://schemas.openxmlformats.org/officeDocument/2006/relationships/image" Target="../media/image276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64.png"/><Relationship Id="rId146" Type="http://schemas.openxmlformats.org/officeDocument/2006/relationships/customXml" Target="../ink/ink72.xml"/><Relationship Id="rId167" Type="http://schemas.openxmlformats.org/officeDocument/2006/relationships/image" Target="../media/image85.png"/><Relationship Id="rId188" Type="http://schemas.openxmlformats.org/officeDocument/2006/relationships/customXml" Target="../ink/ink93.xml"/><Relationship Id="rId311" Type="http://schemas.openxmlformats.org/officeDocument/2006/relationships/image" Target="../media/image157.png"/><Relationship Id="rId332" Type="http://schemas.openxmlformats.org/officeDocument/2006/relationships/customXml" Target="../ink/ink165.xml"/><Relationship Id="rId353" Type="http://schemas.openxmlformats.org/officeDocument/2006/relationships/image" Target="../media/image178.png"/><Relationship Id="rId374" Type="http://schemas.openxmlformats.org/officeDocument/2006/relationships/customXml" Target="../ink/ink186.xml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customXml" Target="../ink/ink279.xml"/><Relationship Id="rId581" Type="http://schemas.openxmlformats.org/officeDocument/2006/relationships/image" Target="../media/image292.png"/><Relationship Id="rId71" Type="http://schemas.openxmlformats.org/officeDocument/2006/relationships/image" Target="../media/image37.png"/><Relationship Id="rId92" Type="http://schemas.openxmlformats.org/officeDocument/2006/relationships/customXml" Target="../ink/ink45.xml"/><Relationship Id="rId213" Type="http://schemas.openxmlformats.org/officeDocument/2006/relationships/image" Target="../media/image108.png"/><Relationship Id="rId234" Type="http://schemas.openxmlformats.org/officeDocument/2006/relationships/customXml" Target="../ink/ink116.xml"/><Relationship Id="rId420" Type="http://schemas.openxmlformats.org/officeDocument/2006/relationships/customXml" Target="../ink/ink209.xml"/><Relationship Id="rId2" Type="http://schemas.openxmlformats.org/officeDocument/2006/relationships/image" Target="../media/image2.png"/><Relationship Id="rId29" Type="http://schemas.openxmlformats.org/officeDocument/2006/relationships/image" Target="../media/image16.png"/><Relationship Id="rId255" Type="http://schemas.openxmlformats.org/officeDocument/2006/relationships/image" Target="../media/image129.png"/><Relationship Id="rId276" Type="http://schemas.openxmlformats.org/officeDocument/2006/relationships/customXml" Target="../ink/ink137.xml"/><Relationship Id="rId297" Type="http://schemas.openxmlformats.org/officeDocument/2006/relationships/image" Target="../media/image150.png"/><Relationship Id="rId441" Type="http://schemas.openxmlformats.org/officeDocument/2006/relationships/image" Target="../media/image222.png"/><Relationship Id="rId462" Type="http://schemas.openxmlformats.org/officeDocument/2006/relationships/customXml" Target="../ink/ink230.xml"/><Relationship Id="rId483" Type="http://schemas.openxmlformats.org/officeDocument/2006/relationships/image" Target="../media/image243.png"/><Relationship Id="rId518" Type="http://schemas.openxmlformats.org/officeDocument/2006/relationships/customXml" Target="../ink/ink258.xml"/><Relationship Id="rId539" Type="http://schemas.openxmlformats.org/officeDocument/2006/relationships/image" Target="../media/image271.png"/><Relationship Id="rId40" Type="http://schemas.openxmlformats.org/officeDocument/2006/relationships/customXml" Target="../ink/ink19.xml"/><Relationship Id="rId115" Type="http://schemas.openxmlformats.org/officeDocument/2006/relationships/image" Target="../media/image59.png"/><Relationship Id="rId136" Type="http://schemas.openxmlformats.org/officeDocument/2006/relationships/customXml" Target="../ink/ink67.xml"/><Relationship Id="rId157" Type="http://schemas.openxmlformats.org/officeDocument/2006/relationships/image" Target="../media/image80.png"/><Relationship Id="rId178" Type="http://schemas.openxmlformats.org/officeDocument/2006/relationships/customXml" Target="../ink/ink88.xml"/><Relationship Id="rId301" Type="http://schemas.openxmlformats.org/officeDocument/2006/relationships/image" Target="../media/image152.png"/><Relationship Id="rId322" Type="http://schemas.openxmlformats.org/officeDocument/2006/relationships/customXml" Target="../ink/ink160.xml"/><Relationship Id="rId343" Type="http://schemas.openxmlformats.org/officeDocument/2006/relationships/image" Target="../media/image173.png"/><Relationship Id="rId364" Type="http://schemas.openxmlformats.org/officeDocument/2006/relationships/customXml" Target="../ink/ink181.xml"/><Relationship Id="rId550" Type="http://schemas.openxmlformats.org/officeDocument/2006/relationships/customXml" Target="../ink/ink274.xml"/><Relationship Id="rId61" Type="http://schemas.openxmlformats.org/officeDocument/2006/relationships/image" Target="../media/image32.png"/><Relationship Id="rId82" Type="http://schemas.openxmlformats.org/officeDocument/2006/relationships/customXml" Target="../ink/ink40.xml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571" Type="http://schemas.openxmlformats.org/officeDocument/2006/relationships/image" Target="../media/image287.png"/><Relationship Id="rId592" Type="http://schemas.openxmlformats.org/officeDocument/2006/relationships/customXml" Target="../ink/ink295.xml"/><Relationship Id="rId19" Type="http://schemas.openxmlformats.org/officeDocument/2006/relationships/image" Target="../media/image11.png"/><Relationship Id="rId224" Type="http://schemas.openxmlformats.org/officeDocument/2006/relationships/customXml" Target="../ink/ink111.xml"/><Relationship Id="rId245" Type="http://schemas.openxmlformats.org/officeDocument/2006/relationships/image" Target="../media/image124.png"/><Relationship Id="rId266" Type="http://schemas.openxmlformats.org/officeDocument/2006/relationships/customXml" Target="../ink/ink132.xml"/><Relationship Id="rId287" Type="http://schemas.openxmlformats.org/officeDocument/2006/relationships/image" Target="../media/image145.png"/><Relationship Id="rId410" Type="http://schemas.openxmlformats.org/officeDocument/2006/relationships/customXml" Target="../ink/ink204.xml"/><Relationship Id="rId431" Type="http://schemas.openxmlformats.org/officeDocument/2006/relationships/image" Target="../media/image217.png"/><Relationship Id="rId452" Type="http://schemas.openxmlformats.org/officeDocument/2006/relationships/customXml" Target="../ink/ink225.xml"/><Relationship Id="rId473" Type="http://schemas.openxmlformats.org/officeDocument/2006/relationships/image" Target="../media/image238.png"/><Relationship Id="rId494" Type="http://schemas.openxmlformats.org/officeDocument/2006/relationships/customXml" Target="../ink/ink246.xml"/><Relationship Id="rId508" Type="http://schemas.openxmlformats.org/officeDocument/2006/relationships/customXml" Target="../ink/ink253.xml"/><Relationship Id="rId529" Type="http://schemas.openxmlformats.org/officeDocument/2006/relationships/image" Target="../media/image266.png"/><Relationship Id="rId30" Type="http://schemas.openxmlformats.org/officeDocument/2006/relationships/customXml" Target="../ink/ink14.xml"/><Relationship Id="rId105" Type="http://schemas.openxmlformats.org/officeDocument/2006/relationships/image" Target="../media/image54.png"/><Relationship Id="rId126" Type="http://schemas.openxmlformats.org/officeDocument/2006/relationships/customXml" Target="../ink/ink62.xml"/><Relationship Id="rId147" Type="http://schemas.openxmlformats.org/officeDocument/2006/relationships/image" Target="../media/image75.png"/><Relationship Id="rId168" Type="http://schemas.openxmlformats.org/officeDocument/2006/relationships/customXml" Target="../ink/ink83.xml"/><Relationship Id="rId312" Type="http://schemas.openxmlformats.org/officeDocument/2006/relationships/customXml" Target="../ink/ink155.xml"/><Relationship Id="rId333" Type="http://schemas.openxmlformats.org/officeDocument/2006/relationships/image" Target="../media/image168.png"/><Relationship Id="rId354" Type="http://schemas.openxmlformats.org/officeDocument/2006/relationships/customXml" Target="../ink/ink176.xml"/><Relationship Id="rId540" Type="http://schemas.openxmlformats.org/officeDocument/2006/relationships/customXml" Target="../ink/ink269.xml"/><Relationship Id="rId51" Type="http://schemas.openxmlformats.org/officeDocument/2006/relationships/image" Target="../media/image27.png"/><Relationship Id="rId72" Type="http://schemas.openxmlformats.org/officeDocument/2006/relationships/customXml" Target="../ink/ink35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75" Type="http://schemas.openxmlformats.org/officeDocument/2006/relationships/image" Target="../media/image189.png"/><Relationship Id="rId396" Type="http://schemas.openxmlformats.org/officeDocument/2006/relationships/customXml" Target="../ink/ink197.xml"/><Relationship Id="rId561" Type="http://schemas.openxmlformats.org/officeDocument/2006/relationships/image" Target="../media/image282.png"/><Relationship Id="rId582" Type="http://schemas.openxmlformats.org/officeDocument/2006/relationships/customXml" Target="../ink/ink290.xml"/><Relationship Id="rId3" Type="http://schemas.openxmlformats.org/officeDocument/2006/relationships/image" Target="../media/image3.png"/><Relationship Id="rId214" Type="http://schemas.openxmlformats.org/officeDocument/2006/relationships/customXml" Target="../ink/ink106.xml"/><Relationship Id="rId235" Type="http://schemas.openxmlformats.org/officeDocument/2006/relationships/image" Target="../media/image119.png"/><Relationship Id="rId256" Type="http://schemas.openxmlformats.org/officeDocument/2006/relationships/customXml" Target="../ink/ink127.xml"/><Relationship Id="rId277" Type="http://schemas.openxmlformats.org/officeDocument/2006/relationships/image" Target="../media/image140.png"/><Relationship Id="rId298" Type="http://schemas.openxmlformats.org/officeDocument/2006/relationships/customXml" Target="../ink/ink148.xml"/><Relationship Id="rId400" Type="http://schemas.openxmlformats.org/officeDocument/2006/relationships/customXml" Target="../ink/ink199.xml"/><Relationship Id="rId421" Type="http://schemas.openxmlformats.org/officeDocument/2006/relationships/image" Target="../media/image212.png"/><Relationship Id="rId442" Type="http://schemas.openxmlformats.org/officeDocument/2006/relationships/customXml" Target="../ink/ink220.xml"/><Relationship Id="rId463" Type="http://schemas.openxmlformats.org/officeDocument/2006/relationships/image" Target="../media/image233.png"/><Relationship Id="rId484" Type="http://schemas.openxmlformats.org/officeDocument/2006/relationships/customXml" Target="../ink/ink241.xml"/><Relationship Id="rId519" Type="http://schemas.openxmlformats.org/officeDocument/2006/relationships/image" Target="../media/image261.png"/><Relationship Id="rId116" Type="http://schemas.openxmlformats.org/officeDocument/2006/relationships/customXml" Target="../ink/ink57.xml"/><Relationship Id="rId137" Type="http://schemas.openxmlformats.org/officeDocument/2006/relationships/image" Target="../media/image70.png"/><Relationship Id="rId158" Type="http://schemas.openxmlformats.org/officeDocument/2006/relationships/customXml" Target="../ink/ink78.xml"/><Relationship Id="rId302" Type="http://schemas.openxmlformats.org/officeDocument/2006/relationships/customXml" Target="../ink/ink150.xml"/><Relationship Id="rId323" Type="http://schemas.openxmlformats.org/officeDocument/2006/relationships/image" Target="../media/image163.png"/><Relationship Id="rId344" Type="http://schemas.openxmlformats.org/officeDocument/2006/relationships/customXml" Target="../ink/ink171.xml"/><Relationship Id="rId530" Type="http://schemas.openxmlformats.org/officeDocument/2006/relationships/customXml" Target="../ink/ink264.xml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62" Type="http://schemas.openxmlformats.org/officeDocument/2006/relationships/customXml" Target="../ink/ink30.xml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65" Type="http://schemas.openxmlformats.org/officeDocument/2006/relationships/image" Target="../media/image184.png"/><Relationship Id="rId386" Type="http://schemas.openxmlformats.org/officeDocument/2006/relationships/customXml" Target="../ink/ink192.xml"/><Relationship Id="rId551" Type="http://schemas.openxmlformats.org/officeDocument/2006/relationships/image" Target="../media/image277.png"/><Relationship Id="rId572" Type="http://schemas.openxmlformats.org/officeDocument/2006/relationships/customXml" Target="../ink/ink285.xml"/><Relationship Id="rId593" Type="http://schemas.openxmlformats.org/officeDocument/2006/relationships/image" Target="../media/image298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114.png"/><Relationship Id="rId246" Type="http://schemas.openxmlformats.org/officeDocument/2006/relationships/customXml" Target="../ink/ink122.xml"/><Relationship Id="rId267" Type="http://schemas.openxmlformats.org/officeDocument/2006/relationships/image" Target="../media/image135.png"/><Relationship Id="rId288" Type="http://schemas.openxmlformats.org/officeDocument/2006/relationships/customXml" Target="../ink/ink143.xml"/><Relationship Id="rId411" Type="http://schemas.openxmlformats.org/officeDocument/2006/relationships/image" Target="../media/image207.png"/><Relationship Id="rId432" Type="http://schemas.openxmlformats.org/officeDocument/2006/relationships/customXml" Target="../ink/ink215.xml"/><Relationship Id="rId453" Type="http://schemas.openxmlformats.org/officeDocument/2006/relationships/image" Target="../media/image228.png"/><Relationship Id="rId474" Type="http://schemas.openxmlformats.org/officeDocument/2006/relationships/customXml" Target="../ink/ink236.xml"/><Relationship Id="rId509" Type="http://schemas.openxmlformats.org/officeDocument/2006/relationships/image" Target="../media/image256.png"/><Relationship Id="rId106" Type="http://schemas.openxmlformats.org/officeDocument/2006/relationships/customXml" Target="../ink/ink52.xml"/><Relationship Id="rId127" Type="http://schemas.openxmlformats.org/officeDocument/2006/relationships/image" Target="../media/image65.png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52" Type="http://schemas.openxmlformats.org/officeDocument/2006/relationships/customXml" Target="../ink/ink25.xml"/><Relationship Id="rId73" Type="http://schemas.openxmlformats.org/officeDocument/2006/relationships/image" Target="../media/image38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86.png"/><Relationship Id="rId334" Type="http://schemas.openxmlformats.org/officeDocument/2006/relationships/customXml" Target="../ink/ink166.xml"/><Relationship Id="rId355" Type="http://schemas.openxmlformats.org/officeDocument/2006/relationships/image" Target="../media/image179.png"/><Relationship Id="rId376" Type="http://schemas.openxmlformats.org/officeDocument/2006/relationships/customXml" Target="../ink/ink187.xml"/><Relationship Id="rId397" Type="http://schemas.openxmlformats.org/officeDocument/2006/relationships/image" Target="../media/image200.png"/><Relationship Id="rId520" Type="http://schemas.openxmlformats.org/officeDocument/2006/relationships/customXml" Target="../ink/ink259.xml"/><Relationship Id="rId541" Type="http://schemas.openxmlformats.org/officeDocument/2006/relationships/image" Target="../media/image272.png"/><Relationship Id="rId562" Type="http://schemas.openxmlformats.org/officeDocument/2006/relationships/customXml" Target="../ink/ink280.xml"/><Relationship Id="rId583" Type="http://schemas.openxmlformats.org/officeDocument/2006/relationships/image" Target="../media/image293.png"/><Relationship Id="rId4" Type="http://schemas.openxmlformats.org/officeDocument/2006/relationships/customXml" Target="../ink/ink1.xml"/><Relationship Id="rId180" Type="http://schemas.openxmlformats.org/officeDocument/2006/relationships/customXml" Target="../ink/ink89.xml"/><Relationship Id="rId215" Type="http://schemas.openxmlformats.org/officeDocument/2006/relationships/image" Target="../media/image109.png"/><Relationship Id="rId236" Type="http://schemas.openxmlformats.org/officeDocument/2006/relationships/customXml" Target="../ink/ink117.xml"/><Relationship Id="rId257" Type="http://schemas.openxmlformats.org/officeDocument/2006/relationships/image" Target="../media/image130.png"/><Relationship Id="rId278" Type="http://schemas.openxmlformats.org/officeDocument/2006/relationships/customXml" Target="../ink/ink138.xml"/><Relationship Id="rId401" Type="http://schemas.openxmlformats.org/officeDocument/2006/relationships/image" Target="../media/image202.png"/><Relationship Id="rId422" Type="http://schemas.openxmlformats.org/officeDocument/2006/relationships/customXml" Target="../ink/ink210.xml"/><Relationship Id="rId443" Type="http://schemas.openxmlformats.org/officeDocument/2006/relationships/image" Target="../media/image223.png"/><Relationship Id="rId464" Type="http://schemas.openxmlformats.org/officeDocument/2006/relationships/customXml" Target="../ink/ink231.xml"/><Relationship Id="rId303" Type="http://schemas.openxmlformats.org/officeDocument/2006/relationships/image" Target="../media/image153.png"/><Relationship Id="rId485" Type="http://schemas.openxmlformats.org/officeDocument/2006/relationships/image" Target="../media/image244.png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customXml" Target="../ink/ink254.xml"/><Relationship Id="rId552" Type="http://schemas.openxmlformats.org/officeDocument/2006/relationships/customXml" Target="../ink/ink275.xml"/><Relationship Id="rId594" Type="http://schemas.openxmlformats.org/officeDocument/2006/relationships/customXml" Target="../ink/ink296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5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26.xml"/><Relationship Id="rId496" Type="http://schemas.openxmlformats.org/officeDocument/2006/relationships/customXml" Target="../ink/ink247.xml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6.xml"/><Relationship Id="rId356" Type="http://schemas.openxmlformats.org/officeDocument/2006/relationships/customXml" Target="../ink/ink177.xml"/><Relationship Id="rId398" Type="http://schemas.openxmlformats.org/officeDocument/2006/relationships/customXml" Target="../ink/ink198.xml"/><Relationship Id="rId521" Type="http://schemas.openxmlformats.org/officeDocument/2006/relationships/image" Target="../media/image262.png"/><Relationship Id="rId563" Type="http://schemas.openxmlformats.org/officeDocument/2006/relationships/image" Target="../media/image283.png"/><Relationship Id="rId95" Type="http://schemas.openxmlformats.org/officeDocument/2006/relationships/image" Target="../media/image49.png"/><Relationship Id="rId160" Type="http://schemas.openxmlformats.org/officeDocument/2006/relationships/customXml" Target="../ink/ink79.xml"/><Relationship Id="rId216" Type="http://schemas.openxmlformats.org/officeDocument/2006/relationships/customXml" Target="../ink/ink107.xml"/><Relationship Id="rId423" Type="http://schemas.openxmlformats.org/officeDocument/2006/relationships/image" Target="../media/image213.png"/><Relationship Id="rId258" Type="http://schemas.openxmlformats.org/officeDocument/2006/relationships/customXml" Target="../ink/ink128.xml"/><Relationship Id="rId465" Type="http://schemas.openxmlformats.org/officeDocument/2006/relationships/image" Target="../media/image234.png"/><Relationship Id="rId22" Type="http://schemas.openxmlformats.org/officeDocument/2006/relationships/customXml" Target="../ink/ink10.xml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532" Type="http://schemas.openxmlformats.org/officeDocument/2006/relationships/customXml" Target="../ink/ink265.xml"/><Relationship Id="rId574" Type="http://schemas.openxmlformats.org/officeDocument/2006/relationships/customXml" Target="../ink/ink286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16.xml"/><Relationship Id="rId476" Type="http://schemas.openxmlformats.org/officeDocument/2006/relationships/customXml" Target="../ink/ink237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39.xml"/><Relationship Id="rId336" Type="http://schemas.openxmlformats.org/officeDocument/2006/relationships/customXml" Target="../ink/ink167.xml"/><Relationship Id="rId501" Type="http://schemas.openxmlformats.org/officeDocument/2006/relationships/image" Target="../media/image252.png"/><Relationship Id="rId543" Type="http://schemas.openxmlformats.org/officeDocument/2006/relationships/image" Target="../media/image273.png"/><Relationship Id="rId75" Type="http://schemas.openxmlformats.org/officeDocument/2006/relationships/image" Target="../media/image39.png"/><Relationship Id="rId140" Type="http://schemas.openxmlformats.org/officeDocument/2006/relationships/customXml" Target="../ink/ink69.xml"/><Relationship Id="rId182" Type="http://schemas.openxmlformats.org/officeDocument/2006/relationships/customXml" Target="../ink/ink90.xml"/><Relationship Id="rId378" Type="http://schemas.openxmlformats.org/officeDocument/2006/relationships/customXml" Target="../ink/ink188.xml"/><Relationship Id="rId403" Type="http://schemas.openxmlformats.org/officeDocument/2006/relationships/image" Target="../media/image203.png"/><Relationship Id="rId585" Type="http://schemas.openxmlformats.org/officeDocument/2006/relationships/image" Target="../media/image294.png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445" Type="http://schemas.openxmlformats.org/officeDocument/2006/relationships/image" Target="../media/image224.png"/><Relationship Id="rId487" Type="http://schemas.openxmlformats.org/officeDocument/2006/relationships/image" Target="../media/image245.png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customXml" Target="../ink/ink255.xml"/><Relationship Id="rId44" Type="http://schemas.openxmlformats.org/officeDocument/2006/relationships/customXml" Target="../ink/ink21.xml"/><Relationship Id="rId86" Type="http://schemas.openxmlformats.org/officeDocument/2006/relationships/customXml" Target="../ink/ink42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54" Type="http://schemas.openxmlformats.org/officeDocument/2006/relationships/customXml" Target="../ink/ink276.xml"/><Relationship Id="rId596" Type="http://schemas.openxmlformats.org/officeDocument/2006/relationships/customXml" Target="../ink/ink297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6.xml"/><Relationship Id="rId456" Type="http://schemas.openxmlformats.org/officeDocument/2006/relationships/customXml" Target="../ink/ink227.xml"/><Relationship Id="rId498" Type="http://schemas.openxmlformats.org/officeDocument/2006/relationships/customXml" Target="../ink/ink248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23" Type="http://schemas.openxmlformats.org/officeDocument/2006/relationships/image" Target="../media/image263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59.xml"/><Relationship Id="rId358" Type="http://schemas.openxmlformats.org/officeDocument/2006/relationships/customXml" Target="../ink/ink178.xml"/><Relationship Id="rId565" Type="http://schemas.openxmlformats.org/officeDocument/2006/relationships/image" Target="../media/image284.png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271" Type="http://schemas.openxmlformats.org/officeDocument/2006/relationships/image" Target="../media/image137.png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customXml" Target="../ink/ink266.xml"/><Relationship Id="rId576" Type="http://schemas.openxmlformats.org/officeDocument/2006/relationships/customXml" Target="../ink/ink287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89.xml"/><Relationship Id="rId436" Type="http://schemas.openxmlformats.org/officeDocument/2006/relationships/customXml" Target="../ink/ink217.xml"/><Relationship Id="rId601" Type="http://schemas.openxmlformats.org/officeDocument/2006/relationships/image" Target="../media/image302.png"/><Relationship Id="rId240" Type="http://schemas.openxmlformats.org/officeDocument/2006/relationships/customXml" Target="../ink/ink119.xml"/><Relationship Id="rId478" Type="http://schemas.openxmlformats.org/officeDocument/2006/relationships/customXml" Target="../ink/ink238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503" Type="http://schemas.openxmlformats.org/officeDocument/2006/relationships/image" Target="../media/image253.png"/><Relationship Id="rId545" Type="http://schemas.openxmlformats.org/officeDocument/2006/relationships/image" Target="../media/image274.png"/><Relationship Id="rId587" Type="http://schemas.openxmlformats.org/officeDocument/2006/relationships/image" Target="../media/image295.png"/><Relationship Id="rId8" Type="http://schemas.openxmlformats.org/officeDocument/2006/relationships/customXml" Target="../ink/ink3.xml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46" Type="http://schemas.openxmlformats.org/officeDocument/2006/relationships/customXml" Target="../ink/ink22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6.xml"/><Relationship Id="rId556" Type="http://schemas.openxmlformats.org/officeDocument/2006/relationships/customXml" Target="../ink/ink277.xml"/><Relationship Id="rId88" Type="http://schemas.openxmlformats.org/officeDocument/2006/relationships/customXml" Target="../ink/ink43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79.xml"/><Relationship Id="rId416" Type="http://schemas.openxmlformats.org/officeDocument/2006/relationships/customXml" Target="../ink/ink207.xml"/><Relationship Id="rId598" Type="http://schemas.openxmlformats.org/officeDocument/2006/relationships/customXml" Target="../ink/ink298.xml"/><Relationship Id="rId220" Type="http://schemas.openxmlformats.org/officeDocument/2006/relationships/customXml" Target="../ink/ink109.xml"/><Relationship Id="rId458" Type="http://schemas.openxmlformats.org/officeDocument/2006/relationships/customXml" Target="../ink/ink228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525" Type="http://schemas.openxmlformats.org/officeDocument/2006/relationships/image" Target="../media/image264.png"/><Relationship Id="rId567" Type="http://schemas.openxmlformats.org/officeDocument/2006/relationships/image" Target="../media/image285.png"/><Relationship Id="rId99" Type="http://schemas.openxmlformats.org/officeDocument/2006/relationships/image" Target="../media/image51.png"/><Relationship Id="rId122" Type="http://schemas.openxmlformats.org/officeDocument/2006/relationships/customXml" Target="../ink/ink60.xml"/><Relationship Id="rId164" Type="http://schemas.openxmlformats.org/officeDocument/2006/relationships/customXml" Target="../ink/ink81.xml"/><Relationship Id="rId371" Type="http://schemas.openxmlformats.org/officeDocument/2006/relationships/image" Target="../media/image187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26" Type="http://schemas.openxmlformats.org/officeDocument/2006/relationships/customXml" Target="../ink/ink12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39.xml"/><Relationship Id="rId536" Type="http://schemas.openxmlformats.org/officeDocument/2006/relationships/customXml" Target="../ink/ink267.xml"/><Relationship Id="rId68" Type="http://schemas.openxmlformats.org/officeDocument/2006/relationships/customXml" Target="../ink/ink33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69.xml"/><Relationship Id="rId578" Type="http://schemas.openxmlformats.org/officeDocument/2006/relationships/customXml" Target="../ink/ink288.xml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438" Type="http://schemas.openxmlformats.org/officeDocument/2006/relationships/customXml" Target="../ink/ink218.xml"/><Relationship Id="rId242" Type="http://schemas.openxmlformats.org/officeDocument/2006/relationships/customXml" Target="../ink/ink120.xml"/><Relationship Id="rId284" Type="http://schemas.openxmlformats.org/officeDocument/2006/relationships/customXml" Target="../ink/ink141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0.xml"/><Relationship Id="rId144" Type="http://schemas.openxmlformats.org/officeDocument/2006/relationships/customXml" Target="../ink/ink71.xml"/><Relationship Id="rId547" Type="http://schemas.openxmlformats.org/officeDocument/2006/relationships/image" Target="../media/image275.png"/><Relationship Id="rId589" Type="http://schemas.openxmlformats.org/officeDocument/2006/relationships/image" Target="../media/image29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7.xml"/><Relationship Id="rId671" Type="http://schemas.openxmlformats.org/officeDocument/2006/relationships/customXml" Target="../ink/ink634.xml"/><Relationship Id="rId769" Type="http://schemas.openxmlformats.org/officeDocument/2006/relationships/customXml" Target="../ink/ink683.xml"/><Relationship Id="rId21" Type="http://schemas.openxmlformats.org/officeDocument/2006/relationships/customXml" Target="../ink/ink309.xml"/><Relationship Id="rId324" Type="http://schemas.openxmlformats.org/officeDocument/2006/relationships/image" Target="../media/image464.png"/><Relationship Id="rId531" Type="http://schemas.openxmlformats.org/officeDocument/2006/relationships/customXml" Target="../ink/ink564.xml"/><Relationship Id="rId629" Type="http://schemas.openxmlformats.org/officeDocument/2006/relationships/customXml" Target="../ink/ink613.xml"/><Relationship Id="rId170" Type="http://schemas.openxmlformats.org/officeDocument/2006/relationships/image" Target="../media/image387.png"/><Relationship Id="rId268" Type="http://schemas.openxmlformats.org/officeDocument/2006/relationships/image" Target="../media/image436.png"/><Relationship Id="rId475" Type="http://schemas.openxmlformats.org/officeDocument/2006/relationships/customXml" Target="../ink/ink536.xml"/><Relationship Id="rId682" Type="http://schemas.openxmlformats.org/officeDocument/2006/relationships/image" Target="../media/image643.png"/><Relationship Id="rId32" Type="http://schemas.openxmlformats.org/officeDocument/2006/relationships/image" Target="../media/image318.png"/><Relationship Id="rId128" Type="http://schemas.openxmlformats.org/officeDocument/2006/relationships/image" Target="../media/image366.png"/><Relationship Id="rId335" Type="http://schemas.openxmlformats.org/officeDocument/2006/relationships/customXml" Target="../ink/ink466.xml"/><Relationship Id="rId542" Type="http://schemas.openxmlformats.org/officeDocument/2006/relationships/image" Target="../media/image573.png"/><Relationship Id="rId181" Type="http://schemas.openxmlformats.org/officeDocument/2006/relationships/customXml" Target="../ink/ink389.xml"/><Relationship Id="rId402" Type="http://schemas.openxmlformats.org/officeDocument/2006/relationships/image" Target="../media/image503.png"/><Relationship Id="rId279" Type="http://schemas.openxmlformats.org/officeDocument/2006/relationships/customXml" Target="../ink/ink438.xml"/><Relationship Id="rId486" Type="http://schemas.openxmlformats.org/officeDocument/2006/relationships/image" Target="../media/image545.png"/><Relationship Id="rId693" Type="http://schemas.openxmlformats.org/officeDocument/2006/relationships/customXml" Target="../ink/ink645.xml"/><Relationship Id="rId707" Type="http://schemas.openxmlformats.org/officeDocument/2006/relationships/customXml" Target="../ink/ink652.xml"/><Relationship Id="rId43" Type="http://schemas.openxmlformats.org/officeDocument/2006/relationships/customXml" Target="../ink/ink320.xml"/><Relationship Id="rId139" Type="http://schemas.openxmlformats.org/officeDocument/2006/relationships/customXml" Target="../ink/ink368.xml"/><Relationship Id="rId290" Type="http://schemas.openxmlformats.org/officeDocument/2006/relationships/image" Target="../media/image447.png"/><Relationship Id="rId304" Type="http://schemas.openxmlformats.org/officeDocument/2006/relationships/image" Target="../media/image454.png"/><Relationship Id="rId346" Type="http://schemas.openxmlformats.org/officeDocument/2006/relationships/image" Target="../media/image475.png"/><Relationship Id="rId388" Type="http://schemas.openxmlformats.org/officeDocument/2006/relationships/image" Target="../media/image496.png"/><Relationship Id="rId511" Type="http://schemas.openxmlformats.org/officeDocument/2006/relationships/customXml" Target="../ink/ink554.xml"/><Relationship Id="rId553" Type="http://schemas.openxmlformats.org/officeDocument/2006/relationships/customXml" Target="../ink/ink575.xml"/><Relationship Id="rId609" Type="http://schemas.openxmlformats.org/officeDocument/2006/relationships/customXml" Target="../ink/ink603.xml"/><Relationship Id="rId760" Type="http://schemas.openxmlformats.org/officeDocument/2006/relationships/image" Target="../media/image682.png"/><Relationship Id="rId85" Type="http://schemas.openxmlformats.org/officeDocument/2006/relationships/customXml" Target="../ink/ink341.xml"/><Relationship Id="rId150" Type="http://schemas.openxmlformats.org/officeDocument/2006/relationships/image" Target="../media/image377.png"/><Relationship Id="rId192" Type="http://schemas.openxmlformats.org/officeDocument/2006/relationships/image" Target="../media/image398.png"/><Relationship Id="rId206" Type="http://schemas.openxmlformats.org/officeDocument/2006/relationships/image" Target="../media/image405.png"/><Relationship Id="rId413" Type="http://schemas.openxmlformats.org/officeDocument/2006/relationships/customXml" Target="../ink/ink505.xml"/><Relationship Id="rId595" Type="http://schemas.openxmlformats.org/officeDocument/2006/relationships/customXml" Target="../ink/ink596.xml"/><Relationship Id="rId248" Type="http://schemas.openxmlformats.org/officeDocument/2006/relationships/image" Target="../media/image426.png"/><Relationship Id="rId455" Type="http://schemas.openxmlformats.org/officeDocument/2006/relationships/customXml" Target="../ink/ink526.xml"/><Relationship Id="rId497" Type="http://schemas.openxmlformats.org/officeDocument/2006/relationships/customXml" Target="../ink/ink547.xml"/><Relationship Id="rId620" Type="http://schemas.openxmlformats.org/officeDocument/2006/relationships/image" Target="../media/image612.png"/><Relationship Id="rId662" Type="http://schemas.openxmlformats.org/officeDocument/2006/relationships/image" Target="../media/image633.png"/><Relationship Id="rId718" Type="http://schemas.openxmlformats.org/officeDocument/2006/relationships/image" Target="../media/image661.png"/><Relationship Id="rId12" Type="http://schemas.openxmlformats.org/officeDocument/2006/relationships/image" Target="../media/image308.png"/><Relationship Id="rId108" Type="http://schemas.openxmlformats.org/officeDocument/2006/relationships/image" Target="../media/image356.png"/><Relationship Id="rId315" Type="http://schemas.openxmlformats.org/officeDocument/2006/relationships/customXml" Target="../ink/ink456.xml"/><Relationship Id="rId357" Type="http://schemas.openxmlformats.org/officeDocument/2006/relationships/customXml" Target="../ink/ink477.xml"/><Relationship Id="rId522" Type="http://schemas.openxmlformats.org/officeDocument/2006/relationships/image" Target="../media/image563.png"/><Relationship Id="rId54" Type="http://schemas.openxmlformats.org/officeDocument/2006/relationships/image" Target="../media/image329.png"/><Relationship Id="rId96" Type="http://schemas.openxmlformats.org/officeDocument/2006/relationships/image" Target="../media/image350.png"/><Relationship Id="rId161" Type="http://schemas.openxmlformats.org/officeDocument/2006/relationships/customXml" Target="../ink/ink379.xml"/><Relationship Id="rId217" Type="http://schemas.openxmlformats.org/officeDocument/2006/relationships/customXml" Target="../ink/ink407.xml"/><Relationship Id="rId399" Type="http://schemas.openxmlformats.org/officeDocument/2006/relationships/customXml" Target="../ink/ink498.xml"/><Relationship Id="rId564" Type="http://schemas.openxmlformats.org/officeDocument/2006/relationships/image" Target="../media/image584.png"/><Relationship Id="rId771" Type="http://schemas.openxmlformats.org/officeDocument/2006/relationships/customXml" Target="../ink/ink684.xml"/><Relationship Id="rId259" Type="http://schemas.openxmlformats.org/officeDocument/2006/relationships/customXml" Target="../ink/ink428.xml"/><Relationship Id="rId424" Type="http://schemas.openxmlformats.org/officeDocument/2006/relationships/image" Target="../media/image514.png"/><Relationship Id="rId466" Type="http://schemas.openxmlformats.org/officeDocument/2006/relationships/image" Target="../media/image535.png"/><Relationship Id="rId631" Type="http://schemas.openxmlformats.org/officeDocument/2006/relationships/customXml" Target="../ink/ink614.xml"/><Relationship Id="rId673" Type="http://schemas.openxmlformats.org/officeDocument/2006/relationships/customXml" Target="../ink/ink635.xml"/><Relationship Id="rId729" Type="http://schemas.openxmlformats.org/officeDocument/2006/relationships/customXml" Target="../ink/ink663.xml"/><Relationship Id="rId23" Type="http://schemas.openxmlformats.org/officeDocument/2006/relationships/customXml" Target="../ink/ink310.xml"/><Relationship Id="rId119" Type="http://schemas.openxmlformats.org/officeDocument/2006/relationships/customXml" Target="../ink/ink358.xml"/><Relationship Id="rId270" Type="http://schemas.openxmlformats.org/officeDocument/2006/relationships/image" Target="../media/image437.png"/><Relationship Id="rId326" Type="http://schemas.openxmlformats.org/officeDocument/2006/relationships/image" Target="../media/image465.png"/><Relationship Id="rId533" Type="http://schemas.openxmlformats.org/officeDocument/2006/relationships/customXml" Target="../ink/ink565.xml"/><Relationship Id="rId65" Type="http://schemas.openxmlformats.org/officeDocument/2006/relationships/customXml" Target="../ink/ink331.xml"/><Relationship Id="rId130" Type="http://schemas.openxmlformats.org/officeDocument/2006/relationships/image" Target="../media/image367.png"/><Relationship Id="rId368" Type="http://schemas.openxmlformats.org/officeDocument/2006/relationships/image" Target="../media/image486.png"/><Relationship Id="rId575" Type="http://schemas.openxmlformats.org/officeDocument/2006/relationships/customXml" Target="../ink/ink586.xml"/><Relationship Id="rId740" Type="http://schemas.openxmlformats.org/officeDocument/2006/relationships/image" Target="../media/image672.png"/><Relationship Id="rId782" Type="http://schemas.openxmlformats.org/officeDocument/2006/relationships/image" Target="../media/image693.png"/><Relationship Id="rId172" Type="http://schemas.openxmlformats.org/officeDocument/2006/relationships/image" Target="../media/image388.png"/><Relationship Id="rId228" Type="http://schemas.openxmlformats.org/officeDocument/2006/relationships/image" Target="../media/image416.png"/><Relationship Id="rId435" Type="http://schemas.openxmlformats.org/officeDocument/2006/relationships/customXml" Target="../ink/ink516.xml"/><Relationship Id="rId477" Type="http://schemas.openxmlformats.org/officeDocument/2006/relationships/customXml" Target="../ink/ink537.xml"/><Relationship Id="rId600" Type="http://schemas.openxmlformats.org/officeDocument/2006/relationships/image" Target="../media/image602.png"/><Relationship Id="rId642" Type="http://schemas.openxmlformats.org/officeDocument/2006/relationships/image" Target="../media/image623.png"/><Relationship Id="rId684" Type="http://schemas.openxmlformats.org/officeDocument/2006/relationships/image" Target="../media/image644.png"/><Relationship Id="rId281" Type="http://schemas.openxmlformats.org/officeDocument/2006/relationships/customXml" Target="../ink/ink439.xml"/><Relationship Id="rId337" Type="http://schemas.openxmlformats.org/officeDocument/2006/relationships/customXml" Target="../ink/ink467.xml"/><Relationship Id="rId502" Type="http://schemas.openxmlformats.org/officeDocument/2006/relationships/image" Target="../media/image553.png"/><Relationship Id="rId34" Type="http://schemas.openxmlformats.org/officeDocument/2006/relationships/image" Target="../media/image319.png"/><Relationship Id="rId76" Type="http://schemas.openxmlformats.org/officeDocument/2006/relationships/image" Target="../media/image340.png"/><Relationship Id="rId141" Type="http://schemas.openxmlformats.org/officeDocument/2006/relationships/customXml" Target="../ink/ink369.xml"/><Relationship Id="rId379" Type="http://schemas.openxmlformats.org/officeDocument/2006/relationships/customXml" Target="../ink/ink488.xml"/><Relationship Id="rId544" Type="http://schemas.openxmlformats.org/officeDocument/2006/relationships/image" Target="../media/image574.png"/><Relationship Id="rId586" Type="http://schemas.openxmlformats.org/officeDocument/2006/relationships/image" Target="../media/image595.png"/><Relationship Id="rId751" Type="http://schemas.openxmlformats.org/officeDocument/2006/relationships/customXml" Target="../ink/ink674.xml"/><Relationship Id="rId793" Type="http://schemas.openxmlformats.org/officeDocument/2006/relationships/customXml" Target="../ink/ink695.xml"/><Relationship Id="rId7" Type="http://schemas.openxmlformats.org/officeDocument/2006/relationships/customXml" Target="../ink/ink302.xml"/><Relationship Id="rId183" Type="http://schemas.openxmlformats.org/officeDocument/2006/relationships/customXml" Target="../ink/ink390.xml"/><Relationship Id="rId239" Type="http://schemas.openxmlformats.org/officeDocument/2006/relationships/customXml" Target="../ink/ink418.xml"/><Relationship Id="rId390" Type="http://schemas.openxmlformats.org/officeDocument/2006/relationships/image" Target="../media/image497.png"/><Relationship Id="rId404" Type="http://schemas.openxmlformats.org/officeDocument/2006/relationships/image" Target="../media/image504.png"/><Relationship Id="rId446" Type="http://schemas.openxmlformats.org/officeDocument/2006/relationships/image" Target="../media/image525.png"/><Relationship Id="rId611" Type="http://schemas.openxmlformats.org/officeDocument/2006/relationships/customXml" Target="../ink/ink604.xml"/><Relationship Id="rId653" Type="http://schemas.openxmlformats.org/officeDocument/2006/relationships/customXml" Target="../ink/ink625.xml"/><Relationship Id="rId250" Type="http://schemas.openxmlformats.org/officeDocument/2006/relationships/image" Target="../media/image427.png"/><Relationship Id="rId292" Type="http://schemas.openxmlformats.org/officeDocument/2006/relationships/image" Target="../media/image448.png"/><Relationship Id="rId306" Type="http://schemas.openxmlformats.org/officeDocument/2006/relationships/image" Target="../media/image455.png"/><Relationship Id="rId488" Type="http://schemas.openxmlformats.org/officeDocument/2006/relationships/image" Target="../media/image546.png"/><Relationship Id="rId695" Type="http://schemas.openxmlformats.org/officeDocument/2006/relationships/customXml" Target="../ink/ink646.xml"/><Relationship Id="rId709" Type="http://schemas.openxmlformats.org/officeDocument/2006/relationships/customXml" Target="../ink/ink653.xml"/><Relationship Id="rId45" Type="http://schemas.openxmlformats.org/officeDocument/2006/relationships/customXml" Target="../ink/ink321.xml"/><Relationship Id="rId87" Type="http://schemas.openxmlformats.org/officeDocument/2006/relationships/customXml" Target="../ink/ink342.xml"/><Relationship Id="rId110" Type="http://schemas.openxmlformats.org/officeDocument/2006/relationships/image" Target="../media/image357.png"/><Relationship Id="rId348" Type="http://schemas.openxmlformats.org/officeDocument/2006/relationships/image" Target="../media/image476.png"/><Relationship Id="rId513" Type="http://schemas.openxmlformats.org/officeDocument/2006/relationships/customXml" Target="../ink/ink555.xml"/><Relationship Id="rId555" Type="http://schemas.openxmlformats.org/officeDocument/2006/relationships/customXml" Target="../ink/ink576.xml"/><Relationship Id="rId597" Type="http://schemas.openxmlformats.org/officeDocument/2006/relationships/customXml" Target="../ink/ink597.xml"/><Relationship Id="rId720" Type="http://schemas.openxmlformats.org/officeDocument/2006/relationships/image" Target="../media/image662.png"/><Relationship Id="rId762" Type="http://schemas.openxmlformats.org/officeDocument/2006/relationships/image" Target="../media/image683.png"/><Relationship Id="rId152" Type="http://schemas.openxmlformats.org/officeDocument/2006/relationships/image" Target="../media/image378.png"/><Relationship Id="rId194" Type="http://schemas.openxmlformats.org/officeDocument/2006/relationships/image" Target="../media/image399.png"/><Relationship Id="rId208" Type="http://schemas.openxmlformats.org/officeDocument/2006/relationships/image" Target="../media/image406.png"/><Relationship Id="rId415" Type="http://schemas.openxmlformats.org/officeDocument/2006/relationships/customXml" Target="../ink/ink506.xml"/><Relationship Id="rId457" Type="http://schemas.openxmlformats.org/officeDocument/2006/relationships/customXml" Target="../ink/ink527.xml"/><Relationship Id="rId622" Type="http://schemas.openxmlformats.org/officeDocument/2006/relationships/image" Target="../media/image613.png"/><Relationship Id="rId261" Type="http://schemas.openxmlformats.org/officeDocument/2006/relationships/customXml" Target="../ink/ink429.xml"/><Relationship Id="rId499" Type="http://schemas.openxmlformats.org/officeDocument/2006/relationships/customXml" Target="../ink/ink548.xml"/><Relationship Id="rId664" Type="http://schemas.openxmlformats.org/officeDocument/2006/relationships/image" Target="../media/image634.png"/><Relationship Id="rId14" Type="http://schemas.openxmlformats.org/officeDocument/2006/relationships/image" Target="../media/image309.png"/><Relationship Id="rId56" Type="http://schemas.openxmlformats.org/officeDocument/2006/relationships/image" Target="../media/image330.png"/><Relationship Id="rId317" Type="http://schemas.openxmlformats.org/officeDocument/2006/relationships/customXml" Target="../ink/ink457.xml"/><Relationship Id="rId359" Type="http://schemas.openxmlformats.org/officeDocument/2006/relationships/customXml" Target="../ink/ink478.xml"/><Relationship Id="rId524" Type="http://schemas.openxmlformats.org/officeDocument/2006/relationships/image" Target="../media/image564.png"/><Relationship Id="rId566" Type="http://schemas.openxmlformats.org/officeDocument/2006/relationships/image" Target="../media/image585.png"/><Relationship Id="rId731" Type="http://schemas.openxmlformats.org/officeDocument/2006/relationships/customXml" Target="../ink/ink664.xml"/><Relationship Id="rId773" Type="http://schemas.openxmlformats.org/officeDocument/2006/relationships/customXml" Target="../ink/ink685.xml"/><Relationship Id="rId98" Type="http://schemas.openxmlformats.org/officeDocument/2006/relationships/image" Target="../media/image351.png"/><Relationship Id="rId121" Type="http://schemas.openxmlformats.org/officeDocument/2006/relationships/customXml" Target="../ink/ink359.xml"/><Relationship Id="rId163" Type="http://schemas.openxmlformats.org/officeDocument/2006/relationships/customXml" Target="../ink/ink380.xml"/><Relationship Id="rId219" Type="http://schemas.openxmlformats.org/officeDocument/2006/relationships/customXml" Target="../ink/ink408.xml"/><Relationship Id="rId370" Type="http://schemas.openxmlformats.org/officeDocument/2006/relationships/image" Target="../media/image487.png"/><Relationship Id="rId426" Type="http://schemas.openxmlformats.org/officeDocument/2006/relationships/image" Target="../media/image515.png"/><Relationship Id="rId633" Type="http://schemas.openxmlformats.org/officeDocument/2006/relationships/customXml" Target="../ink/ink615.xml"/><Relationship Id="rId230" Type="http://schemas.openxmlformats.org/officeDocument/2006/relationships/image" Target="../media/image417.png"/><Relationship Id="rId468" Type="http://schemas.openxmlformats.org/officeDocument/2006/relationships/image" Target="../media/image536.png"/><Relationship Id="rId675" Type="http://schemas.openxmlformats.org/officeDocument/2006/relationships/customXml" Target="../ink/ink636.xml"/><Relationship Id="rId25" Type="http://schemas.openxmlformats.org/officeDocument/2006/relationships/customXml" Target="../ink/ink311.xml"/><Relationship Id="rId67" Type="http://schemas.openxmlformats.org/officeDocument/2006/relationships/customXml" Target="../ink/ink332.xml"/><Relationship Id="rId272" Type="http://schemas.openxmlformats.org/officeDocument/2006/relationships/image" Target="../media/image438.png"/><Relationship Id="rId328" Type="http://schemas.openxmlformats.org/officeDocument/2006/relationships/image" Target="../media/image466.png"/><Relationship Id="rId535" Type="http://schemas.openxmlformats.org/officeDocument/2006/relationships/customXml" Target="../ink/ink566.xml"/><Relationship Id="rId577" Type="http://schemas.openxmlformats.org/officeDocument/2006/relationships/customXml" Target="../ink/ink587.xml"/><Relationship Id="rId700" Type="http://schemas.openxmlformats.org/officeDocument/2006/relationships/image" Target="../media/image652.png"/><Relationship Id="rId742" Type="http://schemas.openxmlformats.org/officeDocument/2006/relationships/image" Target="../media/image673.png"/><Relationship Id="rId132" Type="http://schemas.openxmlformats.org/officeDocument/2006/relationships/image" Target="../media/image368.png"/><Relationship Id="rId174" Type="http://schemas.openxmlformats.org/officeDocument/2006/relationships/image" Target="../media/image389.png"/><Relationship Id="rId381" Type="http://schemas.openxmlformats.org/officeDocument/2006/relationships/customXml" Target="../ink/ink489.xml"/><Relationship Id="rId602" Type="http://schemas.openxmlformats.org/officeDocument/2006/relationships/image" Target="../media/image603.png"/><Relationship Id="rId784" Type="http://schemas.openxmlformats.org/officeDocument/2006/relationships/image" Target="../media/image694.png"/><Relationship Id="rId241" Type="http://schemas.openxmlformats.org/officeDocument/2006/relationships/customXml" Target="../ink/ink419.xml"/><Relationship Id="rId437" Type="http://schemas.openxmlformats.org/officeDocument/2006/relationships/customXml" Target="../ink/ink517.xml"/><Relationship Id="rId479" Type="http://schemas.openxmlformats.org/officeDocument/2006/relationships/customXml" Target="../ink/ink538.xml"/><Relationship Id="rId644" Type="http://schemas.openxmlformats.org/officeDocument/2006/relationships/image" Target="../media/image624.png"/><Relationship Id="rId686" Type="http://schemas.openxmlformats.org/officeDocument/2006/relationships/image" Target="../media/image645.png"/><Relationship Id="rId36" Type="http://schemas.openxmlformats.org/officeDocument/2006/relationships/image" Target="../media/image320.png"/><Relationship Id="rId283" Type="http://schemas.openxmlformats.org/officeDocument/2006/relationships/customXml" Target="../ink/ink440.xml"/><Relationship Id="rId339" Type="http://schemas.openxmlformats.org/officeDocument/2006/relationships/customXml" Target="../ink/ink468.xml"/><Relationship Id="rId490" Type="http://schemas.openxmlformats.org/officeDocument/2006/relationships/image" Target="../media/image547.png"/><Relationship Id="rId504" Type="http://schemas.openxmlformats.org/officeDocument/2006/relationships/image" Target="../media/image554.png"/><Relationship Id="rId546" Type="http://schemas.openxmlformats.org/officeDocument/2006/relationships/image" Target="../media/image575.png"/><Relationship Id="rId711" Type="http://schemas.openxmlformats.org/officeDocument/2006/relationships/customXml" Target="../ink/ink654.xml"/><Relationship Id="rId753" Type="http://schemas.openxmlformats.org/officeDocument/2006/relationships/customXml" Target="../ink/ink675.xml"/><Relationship Id="rId78" Type="http://schemas.openxmlformats.org/officeDocument/2006/relationships/image" Target="../media/image341.png"/><Relationship Id="rId101" Type="http://schemas.openxmlformats.org/officeDocument/2006/relationships/customXml" Target="../ink/ink349.xml"/><Relationship Id="rId143" Type="http://schemas.openxmlformats.org/officeDocument/2006/relationships/customXml" Target="../ink/ink370.xml"/><Relationship Id="rId185" Type="http://schemas.openxmlformats.org/officeDocument/2006/relationships/customXml" Target="../ink/ink391.xml"/><Relationship Id="rId350" Type="http://schemas.openxmlformats.org/officeDocument/2006/relationships/image" Target="../media/image477.png"/><Relationship Id="rId406" Type="http://schemas.openxmlformats.org/officeDocument/2006/relationships/image" Target="../media/image505.png"/><Relationship Id="rId588" Type="http://schemas.openxmlformats.org/officeDocument/2006/relationships/image" Target="../media/image596.png"/><Relationship Id="rId795" Type="http://schemas.openxmlformats.org/officeDocument/2006/relationships/customXml" Target="../ink/ink696.xml"/><Relationship Id="rId9" Type="http://schemas.openxmlformats.org/officeDocument/2006/relationships/customXml" Target="../ink/ink303.xml"/><Relationship Id="rId210" Type="http://schemas.openxmlformats.org/officeDocument/2006/relationships/image" Target="../media/image407.png"/><Relationship Id="rId392" Type="http://schemas.openxmlformats.org/officeDocument/2006/relationships/image" Target="../media/image498.png"/><Relationship Id="rId448" Type="http://schemas.openxmlformats.org/officeDocument/2006/relationships/image" Target="../media/image526.png"/><Relationship Id="rId613" Type="http://schemas.openxmlformats.org/officeDocument/2006/relationships/customXml" Target="../ink/ink605.xml"/><Relationship Id="rId655" Type="http://schemas.openxmlformats.org/officeDocument/2006/relationships/customXml" Target="../ink/ink626.xml"/><Relationship Id="rId697" Type="http://schemas.openxmlformats.org/officeDocument/2006/relationships/customXml" Target="../ink/ink647.xml"/><Relationship Id="rId252" Type="http://schemas.openxmlformats.org/officeDocument/2006/relationships/image" Target="../media/image428.png"/><Relationship Id="rId294" Type="http://schemas.openxmlformats.org/officeDocument/2006/relationships/image" Target="../media/image449.png"/><Relationship Id="rId308" Type="http://schemas.openxmlformats.org/officeDocument/2006/relationships/image" Target="../media/image456.png"/><Relationship Id="rId515" Type="http://schemas.openxmlformats.org/officeDocument/2006/relationships/customXml" Target="../ink/ink556.xml"/><Relationship Id="rId722" Type="http://schemas.openxmlformats.org/officeDocument/2006/relationships/image" Target="../media/image663.png"/><Relationship Id="rId47" Type="http://schemas.openxmlformats.org/officeDocument/2006/relationships/customXml" Target="../ink/ink322.xml"/><Relationship Id="rId89" Type="http://schemas.openxmlformats.org/officeDocument/2006/relationships/customXml" Target="../ink/ink343.xml"/><Relationship Id="rId112" Type="http://schemas.openxmlformats.org/officeDocument/2006/relationships/image" Target="../media/image358.png"/><Relationship Id="rId154" Type="http://schemas.openxmlformats.org/officeDocument/2006/relationships/image" Target="../media/image379.png"/><Relationship Id="rId361" Type="http://schemas.openxmlformats.org/officeDocument/2006/relationships/customXml" Target="../ink/ink479.xml"/><Relationship Id="rId557" Type="http://schemas.openxmlformats.org/officeDocument/2006/relationships/customXml" Target="../ink/ink577.xml"/><Relationship Id="rId599" Type="http://schemas.openxmlformats.org/officeDocument/2006/relationships/customXml" Target="../ink/ink598.xml"/><Relationship Id="rId764" Type="http://schemas.openxmlformats.org/officeDocument/2006/relationships/image" Target="../media/image684.png"/><Relationship Id="rId196" Type="http://schemas.openxmlformats.org/officeDocument/2006/relationships/image" Target="../media/image400.png"/><Relationship Id="rId417" Type="http://schemas.openxmlformats.org/officeDocument/2006/relationships/customXml" Target="../ink/ink507.xml"/><Relationship Id="rId459" Type="http://schemas.openxmlformats.org/officeDocument/2006/relationships/customXml" Target="../ink/ink528.xml"/><Relationship Id="rId624" Type="http://schemas.openxmlformats.org/officeDocument/2006/relationships/image" Target="../media/image614.png"/><Relationship Id="rId666" Type="http://schemas.openxmlformats.org/officeDocument/2006/relationships/image" Target="../media/image635.png"/><Relationship Id="rId16" Type="http://schemas.openxmlformats.org/officeDocument/2006/relationships/image" Target="../media/image310.png"/><Relationship Id="rId221" Type="http://schemas.openxmlformats.org/officeDocument/2006/relationships/customXml" Target="../ink/ink409.xml"/><Relationship Id="rId263" Type="http://schemas.openxmlformats.org/officeDocument/2006/relationships/customXml" Target="../ink/ink430.xml"/><Relationship Id="rId319" Type="http://schemas.openxmlformats.org/officeDocument/2006/relationships/customXml" Target="../ink/ink458.xml"/><Relationship Id="rId470" Type="http://schemas.openxmlformats.org/officeDocument/2006/relationships/image" Target="../media/image537.png"/><Relationship Id="rId526" Type="http://schemas.openxmlformats.org/officeDocument/2006/relationships/image" Target="../media/image565.png"/><Relationship Id="rId58" Type="http://schemas.openxmlformats.org/officeDocument/2006/relationships/image" Target="../media/image331.png"/><Relationship Id="rId123" Type="http://schemas.openxmlformats.org/officeDocument/2006/relationships/customXml" Target="../ink/ink360.xml"/><Relationship Id="rId330" Type="http://schemas.openxmlformats.org/officeDocument/2006/relationships/image" Target="../media/image467.png"/><Relationship Id="rId568" Type="http://schemas.openxmlformats.org/officeDocument/2006/relationships/image" Target="../media/image586.png"/><Relationship Id="rId733" Type="http://schemas.openxmlformats.org/officeDocument/2006/relationships/customXml" Target="../ink/ink665.xml"/><Relationship Id="rId775" Type="http://schemas.openxmlformats.org/officeDocument/2006/relationships/customXml" Target="../ink/ink686.xml"/><Relationship Id="rId165" Type="http://schemas.openxmlformats.org/officeDocument/2006/relationships/customXml" Target="../ink/ink381.xml"/><Relationship Id="rId372" Type="http://schemas.openxmlformats.org/officeDocument/2006/relationships/image" Target="../media/image488.png"/><Relationship Id="rId428" Type="http://schemas.openxmlformats.org/officeDocument/2006/relationships/image" Target="../media/image516.png"/><Relationship Id="rId635" Type="http://schemas.openxmlformats.org/officeDocument/2006/relationships/customXml" Target="../ink/ink616.xml"/><Relationship Id="rId677" Type="http://schemas.openxmlformats.org/officeDocument/2006/relationships/customXml" Target="../ink/ink637.xml"/><Relationship Id="rId800" Type="http://schemas.openxmlformats.org/officeDocument/2006/relationships/image" Target="../media/image702.png"/><Relationship Id="rId232" Type="http://schemas.openxmlformats.org/officeDocument/2006/relationships/image" Target="../media/image418.png"/><Relationship Id="rId274" Type="http://schemas.openxmlformats.org/officeDocument/2006/relationships/image" Target="../media/image439.png"/><Relationship Id="rId481" Type="http://schemas.openxmlformats.org/officeDocument/2006/relationships/customXml" Target="../ink/ink539.xml"/><Relationship Id="rId702" Type="http://schemas.openxmlformats.org/officeDocument/2006/relationships/image" Target="../media/image653.png"/><Relationship Id="rId27" Type="http://schemas.openxmlformats.org/officeDocument/2006/relationships/customXml" Target="../ink/ink312.xml"/><Relationship Id="rId69" Type="http://schemas.openxmlformats.org/officeDocument/2006/relationships/customXml" Target="../ink/ink333.xml"/><Relationship Id="rId134" Type="http://schemas.openxmlformats.org/officeDocument/2006/relationships/image" Target="../media/image369.png"/><Relationship Id="rId537" Type="http://schemas.openxmlformats.org/officeDocument/2006/relationships/customXml" Target="../ink/ink567.xml"/><Relationship Id="rId579" Type="http://schemas.openxmlformats.org/officeDocument/2006/relationships/customXml" Target="../ink/ink588.xml"/><Relationship Id="rId744" Type="http://schemas.openxmlformats.org/officeDocument/2006/relationships/image" Target="../media/image674.png"/><Relationship Id="rId786" Type="http://schemas.openxmlformats.org/officeDocument/2006/relationships/image" Target="../media/image695.png"/><Relationship Id="rId80" Type="http://schemas.openxmlformats.org/officeDocument/2006/relationships/image" Target="../media/image342.png"/><Relationship Id="rId176" Type="http://schemas.openxmlformats.org/officeDocument/2006/relationships/image" Target="../media/image390.png"/><Relationship Id="rId341" Type="http://schemas.openxmlformats.org/officeDocument/2006/relationships/customXml" Target="../ink/ink469.xml"/><Relationship Id="rId383" Type="http://schemas.openxmlformats.org/officeDocument/2006/relationships/customXml" Target="../ink/ink490.xml"/><Relationship Id="rId439" Type="http://schemas.openxmlformats.org/officeDocument/2006/relationships/customXml" Target="../ink/ink518.xml"/><Relationship Id="rId590" Type="http://schemas.openxmlformats.org/officeDocument/2006/relationships/image" Target="../media/image597.png"/><Relationship Id="rId604" Type="http://schemas.openxmlformats.org/officeDocument/2006/relationships/image" Target="../media/image604.png"/><Relationship Id="rId646" Type="http://schemas.openxmlformats.org/officeDocument/2006/relationships/image" Target="../media/image625.png"/><Relationship Id="rId201" Type="http://schemas.openxmlformats.org/officeDocument/2006/relationships/customXml" Target="../ink/ink399.xml"/><Relationship Id="rId243" Type="http://schemas.openxmlformats.org/officeDocument/2006/relationships/customXml" Target="../ink/ink420.xml"/><Relationship Id="rId285" Type="http://schemas.openxmlformats.org/officeDocument/2006/relationships/customXml" Target="../ink/ink441.xml"/><Relationship Id="rId450" Type="http://schemas.openxmlformats.org/officeDocument/2006/relationships/image" Target="../media/image527.png"/><Relationship Id="rId506" Type="http://schemas.openxmlformats.org/officeDocument/2006/relationships/image" Target="../media/image555.png"/><Relationship Id="rId688" Type="http://schemas.openxmlformats.org/officeDocument/2006/relationships/image" Target="../media/image646.png"/><Relationship Id="rId38" Type="http://schemas.openxmlformats.org/officeDocument/2006/relationships/image" Target="../media/image321.png"/><Relationship Id="rId103" Type="http://schemas.openxmlformats.org/officeDocument/2006/relationships/customXml" Target="../ink/ink350.xml"/><Relationship Id="rId310" Type="http://schemas.openxmlformats.org/officeDocument/2006/relationships/image" Target="../media/image457.png"/><Relationship Id="rId492" Type="http://schemas.openxmlformats.org/officeDocument/2006/relationships/image" Target="../media/image548.png"/><Relationship Id="rId548" Type="http://schemas.openxmlformats.org/officeDocument/2006/relationships/image" Target="../media/image576.png"/><Relationship Id="rId713" Type="http://schemas.openxmlformats.org/officeDocument/2006/relationships/customXml" Target="../ink/ink655.xml"/><Relationship Id="rId755" Type="http://schemas.openxmlformats.org/officeDocument/2006/relationships/customXml" Target="../ink/ink676.xml"/><Relationship Id="rId797" Type="http://schemas.openxmlformats.org/officeDocument/2006/relationships/customXml" Target="../ink/ink697.xml"/><Relationship Id="rId91" Type="http://schemas.openxmlformats.org/officeDocument/2006/relationships/customXml" Target="../ink/ink344.xml"/><Relationship Id="rId145" Type="http://schemas.openxmlformats.org/officeDocument/2006/relationships/customXml" Target="../ink/ink371.xml"/><Relationship Id="rId187" Type="http://schemas.openxmlformats.org/officeDocument/2006/relationships/customXml" Target="../ink/ink392.xml"/><Relationship Id="rId352" Type="http://schemas.openxmlformats.org/officeDocument/2006/relationships/image" Target="../media/image478.png"/><Relationship Id="rId394" Type="http://schemas.openxmlformats.org/officeDocument/2006/relationships/image" Target="../media/image499.png"/><Relationship Id="rId408" Type="http://schemas.openxmlformats.org/officeDocument/2006/relationships/image" Target="../media/image506.png"/><Relationship Id="rId615" Type="http://schemas.openxmlformats.org/officeDocument/2006/relationships/customXml" Target="../ink/ink606.xml"/><Relationship Id="rId212" Type="http://schemas.openxmlformats.org/officeDocument/2006/relationships/image" Target="../media/image408.png"/><Relationship Id="rId254" Type="http://schemas.openxmlformats.org/officeDocument/2006/relationships/image" Target="../media/image429.png"/><Relationship Id="rId657" Type="http://schemas.openxmlformats.org/officeDocument/2006/relationships/customXml" Target="../ink/ink627.xml"/><Relationship Id="rId699" Type="http://schemas.openxmlformats.org/officeDocument/2006/relationships/customXml" Target="../ink/ink648.xml"/><Relationship Id="rId49" Type="http://schemas.openxmlformats.org/officeDocument/2006/relationships/customXml" Target="../ink/ink323.xml"/><Relationship Id="rId114" Type="http://schemas.openxmlformats.org/officeDocument/2006/relationships/image" Target="../media/image359.png"/><Relationship Id="rId296" Type="http://schemas.openxmlformats.org/officeDocument/2006/relationships/image" Target="../media/image450.png"/><Relationship Id="rId461" Type="http://schemas.openxmlformats.org/officeDocument/2006/relationships/customXml" Target="../ink/ink529.xml"/><Relationship Id="rId517" Type="http://schemas.openxmlformats.org/officeDocument/2006/relationships/customXml" Target="../ink/ink557.xml"/><Relationship Id="rId559" Type="http://schemas.openxmlformats.org/officeDocument/2006/relationships/customXml" Target="../ink/ink578.xml"/><Relationship Id="rId724" Type="http://schemas.openxmlformats.org/officeDocument/2006/relationships/image" Target="../media/image664.png"/><Relationship Id="rId766" Type="http://schemas.openxmlformats.org/officeDocument/2006/relationships/image" Target="../media/image685.png"/><Relationship Id="rId60" Type="http://schemas.openxmlformats.org/officeDocument/2006/relationships/image" Target="../media/image332.png"/><Relationship Id="rId156" Type="http://schemas.openxmlformats.org/officeDocument/2006/relationships/image" Target="../media/image380.png"/><Relationship Id="rId198" Type="http://schemas.openxmlformats.org/officeDocument/2006/relationships/image" Target="../media/image401.png"/><Relationship Id="rId321" Type="http://schemas.openxmlformats.org/officeDocument/2006/relationships/customXml" Target="../ink/ink459.xml"/><Relationship Id="rId363" Type="http://schemas.openxmlformats.org/officeDocument/2006/relationships/customXml" Target="../ink/ink480.xml"/><Relationship Id="rId419" Type="http://schemas.openxmlformats.org/officeDocument/2006/relationships/customXml" Target="../ink/ink508.xml"/><Relationship Id="rId570" Type="http://schemas.openxmlformats.org/officeDocument/2006/relationships/image" Target="../media/image587.png"/><Relationship Id="rId626" Type="http://schemas.openxmlformats.org/officeDocument/2006/relationships/image" Target="../media/image615.png"/><Relationship Id="rId223" Type="http://schemas.openxmlformats.org/officeDocument/2006/relationships/customXml" Target="../ink/ink410.xml"/><Relationship Id="rId430" Type="http://schemas.openxmlformats.org/officeDocument/2006/relationships/image" Target="../media/image517.png"/><Relationship Id="rId668" Type="http://schemas.openxmlformats.org/officeDocument/2006/relationships/image" Target="../media/image636.png"/><Relationship Id="rId18" Type="http://schemas.openxmlformats.org/officeDocument/2006/relationships/image" Target="../media/image311.png"/><Relationship Id="rId265" Type="http://schemas.openxmlformats.org/officeDocument/2006/relationships/customXml" Target="../ink/ink431.xml"/><Relationship Id="rId472" Type="http://schemas.openxmlformats.org/officeDocument/2006/relationships/image" Target="../media/image538.png"/><Relationship Id="rId528" Type="http://schemas.openxmlformats.org/officeDocument/2006/relationships/image" Target="../media/image566.png"/><Relationship Id="rId735" Type="http://schemas.openxmlformats.org/officeDocument/2006/relationships/customXml" Target="../ink/ink666.xml"/><Relationship Id="rId125" Type="http://schemas.openxmlformats.org/officeDocument/2006/relationships/customXml" Target="../ink/ink361.xml"/><Relationship Id="rId167" Type="http://schemas.openxmlformats.org/officeDocument/2006/relationships/customXml" Target="../ink/ink382.xml"/><Relationship Id="rId332" Type="http://schemas.openxmlformats.org/officeDocument/2006/relationships/image" Target="../media/image468.png"/><Relationship Id="rId374" Type="http://schemas.openxmlformats.org/officeDocument/2006/relationships/image" Target="../media/image489.png"/><Relationship Id="rId581" Type="http://schemas.openxmlformats.org/officeDocument/2006/relationships/customXml" Target="../ink/ink589.xml"/><Relationship Id="rId777" Type="http://schemas.openxmlformats.org/officeDocument/2006/relationships/customXml" Target="../ink/ink687.xml"/><Relationship Id="rId71" Type="http://schemas.openxmlformats.org/officeDocument/2006/relationships/customXml" Target="../ink/ink334.xml"/><Relationship Id="rId234" Type="http://schemas.openxmlformats.org/officeDocument/2006/relationships/image" Target="../media/image419.png"/><Relationship Id="rId637" Type="http://schemas.openxmlformats.org/officeDocument/2006/relationships/customXml" Target="../ink/ink617.xml"/><Relationship Id="rId679" Type="http://schemas.openxmlformats.org/officeDocument/2006/relationships/customXml" Target="../ink/ink638.xml"/><Relationship Id="rId802" Type="http://schemas.openxmlformats.org/officeDocument/2006/relationships/image" Target="../media/image703.png"/><Relationship Id="rId2" Type="http://schemas.openxmlformats.org/officeDocument/2006/relationships/image" Target="../media/image303.png"/><Relationship Id="rId29" Type="http://schemas.openxmlformats.org/officeDocument/2006/relationships/customXml" Target="../ink/ink313.xml"/><Relationship Id="rId276" Type="http://schemas.openxmlformats.org/officeDocument/2006/relationships/image" Target="../media/image440.png"/><Relationship Id="rId441" Type="http://schemas.openxmlformats.org/officeDocument/2006/relationships/customXml" Target="../ink/ink519.xml"/><Relationship Id="rId483" Type="http://schemas.openxmlformats.org/officeDocument/2006/relationships/customXml" Target="../ink/ink540.xml"/><Relationship Id="rId539" Type="http://schemas.openxmlformats.org/officeDocument/2006/relationships/customXml" Target="../ink/ink568.xml"/><Relationship Id="rId690" Type="http://schemas.openxmlformats.org/officeDocument/2006/relationships/image" Target="../media/image647.png"/><Relationship Id="rId704" Type="http://schemas.openxmlformats.org/officeDocument/2006/relationships/image" Target="../media/image654.png"/><Relationship Id="rId746" Type="http://schemas.openxmlformats.org/officeDocument/2006/relationships/image" Target="../media/image675.png"/><Relationship Id="rId40" Type="http://schemas.openxmlformats.org/officeDocument/2006/relationships/image" Target="../media/image322.png"/><Relationship Id="rId136" Type="http://schemas.openxmlformats.org/officeDocument/2006/relationships/image" Target="../media/image370.png"/><Relationship Id="rId178" Type="http://schemas.openxmlformats.org/officeDocument/2006/relationships/image" Target="../media/image391.png"/><Relationship Id="rId301" Type="http://schemas.openxmlformats.org/officeDocument/2006/relationships/customXml" Target="../ink/ink449.xml"/><Relationship Id="rId343" Type="http://schemas.openxmlformats.org/officeDocument/2006/relationships/customXml" Target="../ink/ink470.xml"/><Relationship Id="rId550" Type="http://schemas.openxmlformats.org/officeDocument/2006/relationships/image" Target="../media/image577.png"/><Relationship Id="rId788" Type="http://schemas.openxmlformats.org/officeDocument/2006/relationships/image" Target="../media/image696.png"/><Relationship Id="rId82" Type="http://schemas.openxmlformats.org/officeDocument/2006/relationships/image" Target="../media/image343.png"/><Relationship Id="rId203" Type="http://schemas.openxmlformats.org/officeDocument/2006/relationships/customXml" Target="../ink/ink400.xml"/><Relationship Id="rId385" Type="http://schemas.openxmlformats.org/officeDocument/2006/relationships/customXml" Target="../ink/ink491.xml"/><Relationship Id="rId592" Type="http://schemas.openxmlformats.org/officeDocument/2006/relationships/image" Target="../media/image598.png"/><Relationship Id="rId606" Type="http://schemas.openxmlformats.org/officeDocument/2006/relationships/image" Target="../media/image605.png"/><Relationship Id="rId648" Type="http://schemas.openxmlformats.org/officeDocument/2006/relationships/image" Target="../media/image626.png"/><Relationship Id="rId245" Type="http://schemas.openxmlformats.org/officeDocument/2006/relationships/customXml" Target="../ink/ink421.xml"/><Relationship Id="rId287" Type="http://schemas.openxmlformats.org/officeDocument/2006/relationships/customXml" Target="../ink/ink442.xml"/><Relationship Id="rId410" Type="http://schemas.openxmlformats.org/officeDocument/2006/relationships/image" Target="../media/image507.png"/><Relationship Id="rId452" Type="http://schemas.openxmlformats.org/officeDocument/2006/relationships/image" Target="../media/image528.png"/><Relationship Id="rId494" Type="http://schemas.openxmlformats.org/officeDocument/2006/relationships/image" Target="../media/image549.png"/><Relationship Id="rId508" Type="http://schemas.openxmlformats.org/officeDocument/2006/relationships/image" Target="../media/image556.png"/><Relationship Id="rId715" Type="http://schemas.openxmlformats.org/officeDocument/2006/relationships/customXml" Target="../ink/ink656.xml"/><Relationship Id="rId105" Type="http://schemas.openxmlformats.org/officeDocument/2006/relationships/customXml" Target="../ink/ink351.xml"/><Relationship Id="rId147" Type="http://schemas.openxmlformats.org/officeDocument/2006/relationships/customXml" Target="../ink/ink372.xml"/><Relationship Id="rId312" Type="http://schemas.openxmlformats.org/officeDocument/2006/relationships/image" Target="../media/image458.png"/><Relationship Id="rId354" Type="http://schemas.openxmlformats.org/officeDocument/2006/relationships/image" Target="../media/image479.png"/><Relationship Id="rId757" Type="http://schemas.openxmlformats.org/officeDocument/2006/relationships/customXml" Target="../ink/ink677.xml"/><Relationship Id="rId799" Type="http://schemas.openxmlformats.org/officeDocument/2006/relationships/customXml" Target="../ink/ink698.xml"/><Relationship Id="rId51" Type="http://schemas.openxmlformats.org/officeDocument/2006/relationships/customXml" Target="../ink/ink324.xml"/><Relationship Id="rId93" Type="http://schemas.openxmlformats.org/officeDocument/2006/relationships/customXml" Target="../ink/ink345.xml"/><Relationship Id="rId189" Type="http://schemas.openxmlformats.org/officeDocument/2006/relationships/customXml" Target="../ink/ink393.xml"/><Relationship Id="rId396" Type="http://schemas.openxmlformats.org/officeDocument/2006/relationships/image" Target="../media/image500.png"/><Relationship Id="rId561" Type="http://schemas.openxmlformats.org/officeDocument/2006/relationships/customXml" Target="../ink/ink579.xml"/><Relationship Id="rId617" Type="http://schemas.openxmlformats.org/officeDocument/2006/relationships/customXml" Target="../ink/ink607.xml"/><Relationship Id="rId659" Type="http://schemas.openxmlformats.org/officeDocument/2006/relationships/customXml" Target="../ink/ink628.xml"/><Relationship Id="rId214" Type="http://schemas.openxmlformats.org/officeDocument/2006/relationships/image" Target="../media/image409.png"/><Relationship Id="rId256" Type="http://schemas.openxmlformats.org/officeDocument/2006/relationships/image" Target="../media/image430.png"/><Relationship Id="rId298" Type="http://schemas.openxmlformats.org/officeDocument/2006/relationships/image" Target="../media/image451.png"/><Relationship Id="rId421" Type="http://schemas.openxmlformats.org/officeDocument/2006/relationships/customXml" Target="../ink/ink509.xml"/><Relationship Id="rId463" Type="http://schemas.openxmlformats.org/officeDocument/2006/relationships/customXml" Target="../ink/ink530.xml"/><Relationship Id="rId519" Type="http://schemas.openxmlformats.org/officeDocument/2006/relationships/customXml" Target="../ink/ink558.xml"/><Relationship Id="rId670" Type="http://schemas.openxmlformats.org/officeDocument/2006/relationships/image" Target="../media/image637.png"/><Relationship Id="rId116" Type="http://schemas.openxmlformats.org/officeDocument/2006/relationships/image" Target="../media/image360.png"/><Relationship Id="rId158" Type="http://schemas.openxmlformats.org/officeDocument/2006/relationships/image" Target="../media/image381.png"/><Relationship Id="rId323" Type="http://schemas.openxmlformats.org/officeDocument/2006/relationships/customXml" Target="../ink/ink460.xml"/><Relationship Id="rId530" Type="http://schemas.openxmlformats.org/officeDocument/2006/relationships/image" Target="../media/image567.png"/><Relationship Id="rId726" Type="http://schemas.openxmlformats.org/officeDocument/2006/relationships/image" Target="../media/image665.png"/><Relationship Id="rId768" Type="http://schemas.openxmlformats.org/officeDocument/2006/relationships/image" Target="../media/image686.png"/><Relationship Id="rId20" Type="http://schemas.openxmlformats.org/officeDocument/2006/relationships/image" Target="../media/image312.png"/><Relationship Id="rId62" Type="http://schemas.openxmlformats.org/officeDocument/2006/relationships/image" Target="../media/image333.png"/><Relationship Id="rId365" Type="http://schemas.openxmlformats.org/officeDocument/2006/relationships/customXml" Target="../ink/ink481.xml"/><Relationship Id="rId572" Type="http://schemas.openxmlformats.org/officeDocument/2006/relationships/image" Target="../media/image588.png"/><Relationship Id="rId628" Type="http://schemas.openxmlformats.org/officeDocument/2006/relationships/image" Target="../media/image616.png"/><Relationship Id="rId225" Type="http://schemas.openxmlformats.org/officeDocument/2006/relationships/customXml" Target="../ink/ink411.xml"/><Relationship Id="rId267" Type="http://schemas.openxmlformats.org/officeDocument/2006/relationships/customXml" Target="../ink/ink432.xml"/><Relationship Id="rId432" Type="http://schemas.openxmlformats.org/officeDocument/2006/relationships/image" Target="../media/image518.png"/><Relationship Id="rId474" Type="http://schemas.openxmlformats.org/officeDocument/2006/relationships/image" Target="../media/image539.png"/><Relationship Id="rId127" Type="http://schemas.openxmlformats.org/officeDocument/2006/relationships/customXml" Target="../ink/ink362.xml"/><Relationship Id="rId681" Type="http://schemas.openxmlformats.org/officeDocument/2006/relationships/customXml" Target="../ink/ink639.xml"/><Relationship Id="rId737" Type="http://schemas.openxmlformats.org/officeDocument/2006/relationships/customXml" Target="../ink/ink667.xml"/><Relationship Id="rId779" Type="http://schemas.openxmlformats.org/officeDocument/2006/relationships/customXml" Target="../ink/ink688.xml"/><Relationship Id="rId31" Type="http://schemas.openxmlformats.org/officeDocument/2006/relationships/customXml" Target="../ink/ink314.xml"/><Relationship Id="rId73" Type="http://schemas.openxmlformats.org/officeDocument/2006/relationships/customXml" Target="../ink/ink335.xml"/><Relationship Id="rId169" Type="http://schemas.openxmlformats.org/officeDocument/2006/relationships/customXml" Target="../ink/ink383.xml"/><Relationship Id="rId334" Type="http://schemas.openxmlformats.org/officeDocument/2006/relationships/image" Target="../media/image469.png"/><Relationship Id="rId376" Type="http://schemas.openxmlformats.org/officeDocument/2006/relationships/image" Target="../media/image490.png"/><Relationship Id="rId541" Type="http://schemas.openxmlformats.org/officeDocument/2006/relationships/customXml" Target="../ink/ink569.xml"/><Relationship Id="rId583" Type="http://schemas.openxmlformats.org/officeDocument/2006/relationships/customXml" Target="../ink/ink590.xml"/><Relationship Id="rId639" Type="http://schemas.openxmlformats.org/officeDocument/2006/relationships/customXml" Target="../ink/ink618.xml"/><Relationship Id="rId790" Type="http://schemas.openxmlformats.org/officeDocument/2006/relationships/image" Target="../media/image697.png"/><Relationship Id="rId804" Type="http://schemas.openxmlformats.org/officeDocument/2006/relationships/image" Target="../media/image704.png"/><Relationship Id="rId4" Type="http://schemas.openxmlformats.org/officeDocument/2006/relationships/image" Target="../media/image304.png"/><Relationship Id="rId180" Type="http://schemas.openxmlformats.org/officeDocument/2006/relationships/image" Target="../media/image392.png"/><Relationship Id="rId236" Type="http://schemas.openxmlformats.org/officeDocument/2006/relationships/image" Target="../media/image420.png"/><Relationship Id="rId278" Type="http://schemas.openxmlformats.org/officeDocument/2006/relationships/image" Target="../media/image441.png"/><Relationship Id="rId401" Type="http://schemas.openxmlformats.org/officeDocument/2006/relationships/customXml" Target="../ink/ink499.xml"/><Relationship Id="rId443" Type="http://schemas.openxmlformats.org/officeDocument/2006/relationships/customXml" Target="../ink/ink520.xml"/><Relationship Id="rId650" Type="http://schemas.openxmlformats.org/officeDocument/2006/relationships/image" Target="../media/image627.png"/><Relationship Id="rId303" Type="http://schemas.openxmlformats.org/officeDocument/2006/relationships/customXml" Target="../ink/ink450.xml"/><Relationship Id="rId485" Type="http://schemas.openxmlformats.org/officeDocument/2006/relationships/customXml" Target="../ink/ink541.xml"/><Relationship Id="rId692" Type="http://schemas.openxmlformats.org/officeDocument/2006/relationships/image" Target="../media/image648.png"/><Relationship Id="rId706" Type="http://schemas.openxmlformats.org/officeDocument/2006/relationships/image" Target="../media/image655.png"/><Relationship Id="rId748" Type="http://schemas.openxmlformats.org/officeDocument/2006/relationships/image" Target="../media/image676.png"/><Relationship Id="rId42" Type="http://schemas.openxmlformats.org/officeDocument/2006/relationships/image" Target="../media/image323.png"/><Relationship Id="rId84" Type="http://schemas.openxmlformats.org/officeDocument/2006/relationships/image" Target="../media/image344.png"/><Relationship Id="rId138" Type="http://schemas.openxmlformats.org/officeDocument/2006/relationships/image" Target="../media/image371.png"/><Relationship Id="rId345" Type="http://schemas.openxmlformats.org/officeDocument/2006/relationships/customXml" Target="../ink/ink471.xml"/><Relationship Id="rId387" Type="http://schemas.openxmlformats.org/officeDocument/2006/relationships/customXml" Target="../ink/ink492.xml"/><Relationship Id="rId510" Type="http://schemas.openxmlformats.org/officeDocument/2006/relationships/image" Target="../media/image557.png"/><Relationship Id="rId552" Type="http://schemas.openxmlformats.org/officeDocument/2006/relationships/image" Target="../media/image578.png"/><Relationship Id="rId594" Type="http://schemas.openxmlformats.org/officeDocument/2006/relationships/image" Target="../media/image599.png"/><Relationship Id="rId608" Type="http://schemas.openxmlformats.org/officeDocument/2006/relationships/image" Target="../media/image606.png"/><Relationship Id="rId191" Type="http://schemas.openxmlformats.org/officeDocument/2006/relationships/customXml" Target="../ink/ink394.xml"/><Relationship Id="rId205" Type="http://schemas.openxmlformats.org/officeDocument/2006/relationships/customXml" Target="../ink/ink401.xml"/><Relationship Id="rId247" Type="http://schemas.openxmlformats.org/officeDocument/2006/relationships/customXml" Target="../ink/ink422.xml"/><Relationship Id="rId412" Type="http://schemas.openxmlformats.org/officeDocument/2006/relationships/image" Target="../media/image508.png"/><Relationship Id="rId107" Type="http://schemas.openxmlformats.org/officeDocument/2006/relationships/customXml" Target="../ink/ink352.xml"/><Relationship Id="rId289" Type="http://schemas.openxmlformats.org/officeDocument/2006/relationships/customXml" Target="../ink/ink443.xml"/><Relationship Id="rId454" Type="http://schemas.openxmlformats.org/officeDocument/2006/relationships/image" Target="../media/image529.png"/><Relationship Id="rId496" Type="http://schemas.openxmlformats.org/officeDocument/2006/relationships/image" Target="../media/image550.png"/><Relationship Id="rId661" Type="http://schemas.openxmlformats.org/officeDocument/2006/relationships/customXml" Target="../ink/ink629.xml"/><Relationship Id="rId717" Type="http://schemas.openxmlformats.org/officeDocument/2006/relationships/customXml" Target="../ink/ink657.xml"/><Relationship Id="rId759" Type="http://schemas.openxmlformats.org/officeDocument/2006/relationships/customXml" Target="../ink/ink678.xml"/><Relationship Id="rId11" Type="http://schemas.openxmlformats.org/officeDocument/2006/relationships/customXml" Target="../ink/ink304.xml"/><Relationship Id="rId53" Type="http://schemas.openxmlformats.org/officeDocument/2006/relationships/customXml" Target="../ink/ink325.xml"/><Relationship Id="rId149" Type="http://schemas.openxmlformats.org/officeDocument/2006/relationships/customXml" Target="../ink/ink373.xml"/><Relationship Id="rId314" Type="http://schemas.openxmlformats.org/officeDocument/2006/relationships/image" Target="../media/image459.png"/><Relationship Id="rId356" Type="http://schemas.openxmlformats.org/officeDocument/2006/relationships/image" Target="../media/image480.png"/><Relationship Id="rId398" Type="http://schemas.openxmlformats.org/officeDocument/2006/relationships/image" Target="../media/image501.png"/><Relationship Id="rId521" Type="http://schemas.openxmlformats.org/officeDocument/2006/relationships/customXml" Target="../ink/ink559.xml"/><Relationship Id="rId563" Type="http://schemas.openxmlformats.org/officeDocument/2006/relationships/customXml" Target="../ink/ink580.xml"/><Relationship Id="rId619" Type="http://schemas.openxmlformats.org/officeDocument/2006/relationships/customXml" Target="../ink/ink608.xml"/><Relationship Id="rId770" Type="http://schemas.openxmlformats.org/officeDocument/2006/relationships/image" Target="../media/image687.png"/><Relationship Id="rId95" Type="http://schemas.openxmlformats.org/officeDocument/2006/relationships/customXml" Target="../ink/ink346.xml"/><Relationship Id="rId160" Type="http://schemas.openxmlformats.org/officeDocument/2006/relationships/image" Target="../media/image382.png"/><Relationship Id="rId216" Type="http://schemas.openxmlformats.org/officeDocument/2006/relationships/image" Target="../media/image410.png"/><Relationship Id="rId423" Type="http://schemas.openxmlformats.org/officeDocument/2006/relationships/customXml" Target="../ink/ink510.xml"/><Relationship Id="rId258" Type="http://schemas.openxmlformats.org/officeDocument/2006/relationships/image" Target="../media/image431.png"/><Relationship Id="rId465" Type="http://schemas.openxmlformats.org/officeDocument/2006/relationships/customXml" Target="../ink/ink531.xml"/><Relationship Id="rId630" Type="http://schemas.openxmlformats.org/officeDocument/2006/relationships/image" Target="../media/image617.png"/><Relationship Id="rId672" Type="http://schemas.openxmlformats.org/officeDocument/2006/relationships/image" Target="../media/image638.png"/><Relationship Id="rId728" Type="http://schemas.openxmlformats.org/officeDocument/2006/relationships/image" Target="../media/image666.png"/><Relationship Id="rId22" Type="http://schemas.openxmlformats.org/officeDocument/2006/relationships/image" Target="../media/image313.png"/><Relationship Id="rId64" Type="http://schemas.openxmlformats.org/officeDocument/2006/relationships/image" Target="../media/image334.png"/><Relationship Id="rId118" Type="http://schemas.openxmlformats.org/officeDocument/2006/relationships/image" Target="../media/image361.png"/><Relationship Id="rId325" Type="http://schemas.openxmlformats.org/officeDocument/2006/relationships/customXml" Target="../ink/ink461.xml"/><Relationship Id="rId367" Type="http://schemas.openxmlformats.org/officeDocument/2006/relationships/customXml" Target="../ink/ink482.xml"/><Relationship Id="rId532" Type="http://schemas.openxmlformats.org/officeDocument/2006/relationships/image" Target="../media/image568.png"/><Relationship Id="rId574" Type="http://schemas.openxmlformats.org/officeDocument/2006/relationships/image" Target="../media/image589.png"/><Relationship Id="rId171" Type="http://schemas.openxmlformats.org/officeDocument/2006/relationships/customXml" Target="../ink/ink384.xml"/><Relationship Id="rId227" Type="http://schemas.openxmlformats.org/officeDocument/2006/relationships/customXml" Target="../ink/ink412.xml"/><Relationship Id="rId781" Type="http://schemas.openxmlformats.org/officeDocument/2006/relationships/customXml" Target="../ink/ink689.xml"/><Relationship Id="rId269" Type="http://schemas.openxmlformats.org/officeDocument/2006/relationships/customXml" Target="../ink/ink433.xml"/><Relationship Id="rId434" Type="http://schemas.openxmlformats.org/officeDocument/2006/relationships/image" Target="../media/image519.png"/><Relationship Id="rId476" Type="http://schemas.openxmlformats.org/officeDocument/2006/relationships/image" Target="../media/image540.png"/><Relationship Id="rId641" Type="http://schemas.openxmlformats.org/officeDocument/2006/relationships/customXml" Target="../ink/ink619.xml"/><Relationship Id="rId683" Type="http://schemas.openxmlformats.org/officeDocument/2006/relationships/customXml" Target="../ink/ink640.xml"/><Relationship Id="rId739" Type="http://schemas.openxmlformats.org/officeDocument/2006/relationships/customXml" Target="../ink/ink668.xml"/><Relationship Id="rId33" Type="http://schemas.openxmlformats.org/officeDocument/2006/relationships/customXml" Target="../ink/ink315.xml"/><Relationship Id="rId129" Type="http://schemas.openxmlformats.org/officeDocument/2006/relationships/customXml" Target="../ink/ink363.xml"/><Relationship Id="rId280" Type="http://schemas.openxmlformats.org/officeDocument/2006/relationships/image" Target="../media/image442.png"/><Relationship Id="rId336" Type="http://schemas.openxmlformats.org/officeDocument/2006/relationships/image" Target="../media/image470.png"/><Relationship Id="rId501" Type="http://schemas.openxmlformats.org/officeDocument/2006/relationships/customXml" Target="../ink/ink549.xml"/><Relationship Id="rId543" Type="http://schemas.openxmlformats.org/officeDocument/2006/relationships/customXml" Target="../ink/ink570.xml"/><Relationship Id="rId75" Type="http://schemas.openxmlformats.org/officeDocument/2006/relationships/customXml" Target="../ink/ink336.xml"/><Relationship Id="rId140" Type="http://schemas.openxmlformats.org/officeDocument/2006/relationships/image" Target="../media/image372.png"/><Relationship Id="rId182" Type="http://schemas.openxmlformats.org/officeDocument/2006/relationships/image" Target="../media/image393.png"/><Relationship Id="rId378" Type="http://schemas.openxmlformats.org/officeDocument/2006/relationships/image" Target="../media/image491.png"/><Relationship Id="rId403" Type="http://schemas.openxmlformats.org/officeDocument/2006/relationships/customXml" Target="../ink/ink500.xml"/><Relationship Id="rId585" Type="http://schemas.openxmlformats.org/officeDocument/2006/relationships/customXml" Target="../ink/ink591.xml"/><Relationship Id="rId750" Type="http://schemas.openxmlformats.org/officeDocument/2006/relationships/image" Target="../media/image677.png"/><Relationship Id="rId792" Type="http://schemas.openxmlformats.org/officeDocument/2006/relationships/image" Target="../media/image698.png"/><Relationship Id="rId806" Type="http://schemas.openxmlformats.org/officeDocument/2006/relationships/image" Target="../media/image705.png"/><Relationship Id="rId6" Type="http://schemas.openxmlformats.org/officeDocument/2006/relationships/image" Target="../media/image305.png"/><Relationship Id="rId238" Type="http://schemas.openxmlformats.org/officeDocument/2006/relationships/image" Target="../media/image421.png"/><Relationship Id="rId445" Type="http://schemas.openxmlformats.org/officeDocument/2006/relationships/customXml" Target="../ink/ink521.xml"/><Relationship Id="rId487" Type="http://schemas.openxmlformats.org/officeDocument/2006/relationships/customXml" Target="../ink/ink542.xml"/><Relationship Id="rId610" Type="http://schemas.openxmlformats.org/officeDocument/2006/relationships/image" Target="../media/image607.png"/><Relationship Id="rId652" Type="http://schemas.openxmlformats.org/officeDocument/2006/relationships/image" Target="../media/image628.png"/><Relationship Id="rId694" Type="http://schemas.openxmlformats.org/officeDocument/2006/relationships/image" Target="../media/image649.png"/><Relationship Id="rId708" Type="http://schemas.openxmlformats.org/officeDocument/2006/relationships/image" Target="../media/image656.png"/><Relationship Id="rId291" Type="http://schemas.openxmlformats.org/officeDocument/2006/relationships/customXml" Target="../ink/ink444.xml"/><Relationship Id="rId305" Type="http://schemas.openxmlformats.org/officeDocument/2006/relationships/customXml" Target="../ink/ink451.xml"/><Relationship Id="rId347" Type="http://schemas.openxmlformats.org/officeDocument/2006/relationships/customXml" Target="../ink/ink472.xml"/><Relationship Id="rId512" Type="http://schemas.openxmlformats.org/officeDocument/2006/relationships/image" Target="../media/image558.png"/><Relationship Id="rId44" Type="http://schemas.openxmlformats.org/officeDocument/2006/relationships/image" Target="../media/image324.png"/><Relationship Id="rId86" Type="http://schemas.openxmlformats.org/officeDocument/2006/relationships/image" Target="../media/image345.png"/><Relationship Id="rId151" Type="http://schemas.openxmlformats.org/officeDocument/2006/relationships/customXml" Target="../ink/ink374.xml"/><Relationship Id="rId389" Type="http://schemas.openxmlformats.org/officeDocument/2006/relationships/customXml" Target="../ink/ink493.xml"/><Relationship Id="rId554" Type="http://schemas.openxmlformats.org/officeDocument/2006/relationships/image" Target="../media/image579.png"/><Relationship Id="rId596" Type="http://schemas.openxmlformats.org/officeDocument/2006/relationships/image" Target="../media/image600.png"/><Relationship Id="rId761" Type="http://schemas.openxmlformats.org/officeDocument/2006/relationships/customXml" Target="../ink/ink679.xml"/><Relationship Id="rId193" Type="http://schemas.openxmlformats.org/officeDocument/2006/relationships/customXml" Target="../ink/ink395.xml"/><Relationship Id="rId207" Type="http://schemas.openxmlformats.org/officeDocument/2006/relationships/customXml" Target="../ink/ink402.xml"/><Relationship Id="rId249" Type="http://schemas.openxmlformats.org/officeDocument/2006/relationships/customXml" Target="../ink/ink423.xml"/><Relationship Id="rId414" Type="http://schemas.openxmlformats.org/officeDocument/2006/relationships/image" Target="../media/image509.png"/><Relationship Id="rId456" Type="http://schemas.openxmlformats.org/officeDocument/2006/relationships/image" Target="../media/image530.png"/><Relationship Id="rId498" Type="http://schemas.openxmlformats.org/officeDocument/2006/relationships/image" Target="../media/image551.png"/><Relationship Id="rId621" Type="http://schemas.openxmlformats.org/officeDocument/2006/relationships/customXml" Target="../ink/ink609.xml"/><Relationship Id="rId663" Type="http://schemas.openxmlformats.org/officeDocument/2006/relationships/customXml" Target="../ink/ink630.xml"/><Relationship Id="rId13" Type="http://schemas.openxmlformats.org/officeDocument/2006/relationships/customXml" Target="../ink/ink305.xml"/><Relationship Id="rId109" Type="http://schemas.openxmlformats.org/officeDocument/2006/relationships/customXml" Target="../ink/ink353.xml"/><Relationship Id="rId260" Type="http://schemas.openxmlformats.org/officeDocument/2006/relationships/image" Target="../media/image432.png"/><Relationship Id="rId316" Type="http://schemas.openxmlformats.org/officeDocument/2006/relationships/image" Target="../media/image460.png"/><Relationship Id="rId523" Type="http://schemas.openxmlformats.org/officeDocument/2006/relationships/customXml" Target="../ink/ink560.xml"/><Relationship Id="rId719" Type="http://schemas.openxmlformats.org/officeDocument/2006/relationships/customXml" Target="../ink/ink658.xml"/><Relationship Id="rId55" Type="http://schemas.openxmlformats.org/officeDocument/2006/relationships/customXml" Target="../ink/ink326.xml"/><Relationship Id="rId97" Type="http://schemas.openxmlformats.org/officeDocument/2006/relationships/customXml" Target="../ink/ink347.xml"/><Relationship Id="rId120" Type="http://schemas.openxmlformats.org/officeDocument/2006/relationships/image" Target="../media/image362.png"/><Relationship Id="rId358" Type="http://schemas.openxmlformats.org/officeDocument/2006/relationships/image" Target="../media/image481.png"/><Relationship Id="rId565" Type="http://schemas.openxmlformats.org/officeDocument/2006/relationships/customXml" Target="../ink/ink581.xml"/><Relationship Id="rId730" Type="http://schemas.openxmlformats.org/officeDocument/2006/relationships/image" Target="../media/image667.png"/><Relationship Id="rId772" Type="http://schemas.openxmlformats.org/officeDocument/2006/relationships/image" Target="../media/image688.png"/><Relationship Id="rId162" Type="http://schemas.openxmlformats.org/officeDocument/2006/relationships/image" Target="../media/image383.png"/><Relationship Id="rId218" Type="http://schemas.openxmlformats.org/officeDocument/2006/relationships/image" Target="../media/image411.png"/><Relationship Id="rId425" Type="http://schemas.openxmlformats.org/officeDocument/2006/relationships/customXml" Target="../ink/ink511.xml"/><Relationship Id="rId467" Type="http://schemas.openxmlformats.org/officeDocument/2006/relationships/customXml" Target="../ink/ink532.xml"/><Relationship Id="rId632" Type="http://schemas.openxmlformats.org/officeDocument/2006/relationships/image" Target="../media/image618.png"/><Relationship Id="rId271" Type="http://schemas.openxmlformats.org/officeDocument/2006/relationships/customXml" Target="../ink/ink434.xml"/><Relationship Id="rId674" Type="http://schemas.openxmlformats.org/officeDocument/2006/relationships/image" Target="../media/image639.png"/><Relationship Id="rId24" Type="http://schemas.openxmlformats.org/officeDocument/2006/relationships/image" Target="../media/image314.png"/><Relationship Id="rId66" Type="http://schemas.openxmlformats.org/officeDocument/2006/relationships/image" Target="../media/image335.png"/><Relationship Id="rId131" Type="http://schemas.openxmlformats.org/officeDocument/2006/relationships/customXml" Target="../ink/ink364.xml"/><Relationship Id="rId327" Type="http://schemas.openxmlformats.org/officeDocument/2006/relationships/customXml" Target="../ink/ink462.xml"/><Relationship Id="rId369" Type="http://schemas.openxmlformats.org/officeDocument/2006/relationships/customXml" Target="../ink/ink483.xml"/><Relationship Id="rId534" Type="http://schemas.openxmlformats.org/officeDocument/2006/relationships/image" Target="../media/image569.png"/><Relationship Id="rId576" Type="http://schemas.openxmlformats.org/officeDocument/2006/relationships/image" Target="../media/image590.png"/><Relationship Id="rId741" Type="http://schemas.openxmlformats.org/officeDocument/2006/relationships/customXml" Target="../ink/ink669.xml"/><Relationship Id="rId783" Type="http://schemas.openxmlformats.org/officeDocument/2006/relationships/customXml" Target="../ink/ink690.xml"/><Relationship Id="rId173" Type="http://schemas.openxmlformats.org/officeDocument/2006/relationships/customXml" Target="../ink/ink385.xml"/><Relationship Id="rId229" Type="http://schemas.openxmlformats.org/officeDocument/2006/relationships/customXml" Target="../ink/ink413.xml"/><Relationship Id="rId380" Type="http://schemas.openxmlformats.org/officeDocument/2006/relationships/image" Target="../media/image492.png"/><Relationship Id="rId436" Type="http://schemas.openxmlformats.org/officeDocument/2006/relationships/image" Target="../media/image520.png"/><Relationship Id="rId601" Type="http://schemas.openxmlformats.org/officeDocument/2006/relationships/customXml" Target="../ink/ink599.xml"/><Relationship Id="rId643" Type="http://schemas.openxmlformats.org/officeDocument/2006/relationships/customXml" Target="../ink/ink620.xml"/><Relationship Id="rId240" Type="http://schemas.openxmlformats.org/officeDocument/2006/relationships/image" Target="../media/image422.png"/><Relationship Id="rId478" Type="http://schemas.openxmlformats.org/officeDocument/2006/relationships/image" Target="../media/image541.png"/><Relationship Id="rId685" Type="http://schemas.openxmlformats.org/officeDocument/2006/relationships/customXml" Target="../ink/ink641.xml"/><Relationship Id="rId35" Type="http://schemas.openxmlformats.org/officeDocument/2006/relationships/customXml" Target="../ink/ink316.xml"/><Relationship Id="rId77" Type="http://schemas.openxmlformats.org/officeDocument/2006/relationships/customXml" Target="../ink/ink337.xml"/><Relationship Id="rId100" Type="http://schemas.openxmlformats.org/officeDocument/2006/relationships/image" Target="../media/image352.png"/><Relationship Id="rId282" Type="http://schemas.openxmlformats.org/officeDocument/2006/relationships/image" Target="../media/image443.png"/><Relationship Id="rId338" Type="http://schemas.openxmlformats.org/officeDocument/2006/relationships/image" Target="../media/image471.png"/><Relationship Id="rId503" Type="http://schemas.openxmlformats.org/officeDocument/2006/relationships/customXml" Target="../ink/ink550.xml"/><Relationship Id="rId545" Type="http://schemas.openxmlformats.org/officeDocument/2006/relationships/customXml" Target="../ink/ink571.xml"/><Relationship Id="rId587" Type="http://schemas.openxmlformats.org/officeDocument/2006/relationships/customXml" Target="../ink/ink592.xml"/><Relationship Id="rId710" Type="http://schemas.openxmlformats.org/officeDocument/2006/relationships/image" Target="../media/image657.png"/><Relationship Id="rId752" Type="http://schemas.openxmlformats.org/officeDocument/2006/relationships/image" Target="../media/image678.png"/><Relationship Id="rId8" Type="http://schemas.openxmlformats.org/officeDocument/2006/relationships/image" Target="../media/image306.png"/><Relationship Id="rId142" Type="http://schemas.openxmlformats.org/officeDocument/2006/relationships/image" Target="../media/image373.png"/><Relationship Id="rId184" Type="http://schemas.openxmlformats.org/officeDocument/2006/relationships/image" Target="../media/image394.png"/><Relationship Id="rId391" Type="http://schemas.openxmlformats.org/officeDocument/2006/relationships/customXml" Target="../ink/ink494.xml"/><Relationship Id="rId405" Type="http://schemas.openxmlformats.org/officeDocument/2006/relationships/customXml" Target="../ink/ink501.xml"/><Relationship Id="rId447" Type="http://schemas.openxmlformats.org/officeDocument/2006/relationships/customXml" Target="../ink/ink522.xml"/><Relationship Id="rId612" Type="http://schemas.openxmlformats.org/officeDocument/2006/relationships/image" Target="../media/image608.png"/><Relationship Id="rId794" Type="http://schemas.openxmlformats.org/officeDocument/2006/relationships/image" Target="../media/image699.png"/><Relationship Id="rId251" Type="http://schemas.openxmlformats.org/officeDocument/2006/relationships/customXml" Target="../ink/ink424.xml"/><Relationship Id="rId489" Type="http://schemas.openxmlformats.org/officeDocument/2006/relationships/customXml" Target="../ink/ink543.xml"/><Relationship Id="rId654" Type="http://schemas.openxmlformats.org/officeDocument/2006/relationships/image" Target="../media/image629.png"/><Relationship Id="rId696" Type="http://schemas.openxmlformats.org/officeDocument/2006/relationships/image" Target="../media/image650.png"/><Relationship Id="rId46" Type="http://schemas.openxmlformats.org/officeDocument/2006/relationships/image" Target="../media/image325.png"/><Relationship Id="rId293" Type="http://schemas.openxmlformats.org/officeDocument/2006/relationships/customXml" Target="../ink/ink445.xml"/><Relationship Id="rId307" Type="http://schemas.openxmlformats.org/officeDocument/2006/relationships/customXml" Target="../ink/ink452.xml"/><Relationship Id="rId349" Type="http://schemas.openxmlformats.org/officeDocument/2006/relationships/customXml" Target="../ink/ink473.xml"/><Relationship Id="rId514" Type="http://schemas.openxmlformats.org/officeDocument/2006/relationships/image" Target="../media/image559.png"/><Relationship Id="rId556" Type="http://schemas.openxmlformats.org/officeDocument/2006/relationships/image" Target="../media/image580.png"/><Relationship Id="rId721" Type="http://schemas.openxmlformats.org/officeDocument/2006/relationships/customXml" Target="../ink/ink659.xml"/><Relationship Id="rId763" Type="http://schemas.openxmlformats.org/officeDocument/2006/relationships/customXml" Target="../ink/ink680.xml"/><Relationship Id="rId88" Type="http://schemas.openxmlformats.org/officeDocument/2006/relationships/image" Target="../media/image346.png"/><Relationship Id="rId111" Type="http://schemas.openxmlformats.org/officeDocument/2006/relationships/customXml" Target="../ink/ink354.xml"/><Relationship Id="rId153" Type="http://schemas.openxmlformats.org/officeDocument/2006/relationships/customXml" Target="../ink/ink375.xml"/><Relationship Id="rId195" Type="http://schemas.openxmlformats.org/officeDocument/2006/relationships/customXml" Target="../ink/ink396.xml"/><Relationship Id="rId209" Type="http://schemas.openxmlformats.org/officeDocument/2006/relationships/customXml" Target="../ink/ink403.xml"/><Relationship Id="rId360" Type="http://schemas.openxmlformats.org/officeDocument/2006/relationships/image" Target="../media/image482.png"/><Relationship Id="rId416" Type="http://schemas.openxmlformats.org/officeDocument/2006/relationships/image" Target="../media/image510.png"/><Relationship Id="rId598" Type="http://schemas.openxmlformats.org/officeDocument/2006/relationships/image" Target="../media/image601.png"/><Relationship Id="rId220" Type="http://schemas.openxmlformats.org/officeDocument/2006/relationships/image" Target="../media/image412.png"/><Relationship Id="rId458" Type="http://schemas.openxmlformats.org/officeDocument/2006/relationships/image" Target="../media/image531.png"/><Relationship Id="rId623" Type="http://schemas.openxmlformats.org/officeDocument/2006/relationships/customXml" Target="../ink/ink610.xml"/><Relationship Id="rId665" Type="http://schemas.openxmlformats.org/officeDocument/2006/relationships/customXml" Target="../ink/ink631.xml"/><Relationship Id="rId15" Type="http://schemas.openxmlformats.org/officeDocument/2006/relationships/customXml" Target="../ink/ink306.xml"/><Relationship Id="rId57" Type="http://schemas.openxmlformats.org/officeDocument/2006/relationships/customXml" Target="../ink/ink327.xml"/><Relationship Id="rId262" Type="http://schemas.openxmlformats.org/officeDocument/2006/relationships/image" Target="../media/image433.png"/><Relationship Id="rId318" Type="http://schemas.openxmlformats.org/officeDocument/2006/relationships/image" Target="../media/image461.png"/><Relationship Id="rId525" Type="http://schemas.openxmlformats.org/officeDocument/2006/relationships/customXml" Target="../ink/ink561.xml"/><Relationship Id="rId567" Type="http://schemas.openxmlformats.org/officeDocument/2006/relationships/customXml" Target="../ink/ink582.xml"/><Relationship Id="rId732" Type="http://schemas.openxmlformats.org/officeDocument/2006/relationships/image" Target="../media/image668.png"/><Relationship Id="rId99" Type="http://schemas.openxmlformats.org/officeDocument/2006/relationships/customXml" Target="../ink/ink348.xml"/><Relationship Id="rId122" Type="http://schemas.openxmlformats.org/officeDocument/2006/relationships/image" Target="../media/image363.png"/><Relationship Id="rId164" Type="http://schemas.openxmlformats.org/officeDocument/2006/relationships/image" Target="../media/image384.png"/><Relationship Id="rId371" Type="http://schemas.openxmlformats.org/officeDocument/2006/relationships/customXml" Target="../ink/ink484.xml"/><Relationship Id="rId774" Type="http://schemas.openxmlformats.org/officeDocument/2006/relationships/image" Target="../media/image689.png"/><Relationship Id="rId427" Type="http://schemas.openxmlformats.org/officeDocument/2006/relationships/customXml" Target="../ink/ink512.xml"/><Relationship Id="rId469" Type="http://schemas.openxmlformats.org/officeDocument/2006/relationships/customXml" Target="../ink/ink533.xml"/><Relationship Id="rId634" Type="http://schemas.openxmlformats.org/officeDocument/2006/relationships/image" Target="../media/image619.png"/><Relationship Id="rId676" Type="http://schemas.openxmlformats.org/officeDocument/2006/relationships/image" Target="../media/image640.png"/><Relationship Id="rId26" Type="http://schemas.openxmlformats.org/officeDocument/2006/relationships/image" Target="../media/image315.png"/><Relationship Id="rId231" Type="http://schemas.openxmlformats.org/officeDocument/2006/relationships/customXml" Target="../ink/ink414.xml"/><Relationship Id="rId273" Type="http://schemas.openxmlformats.org/officeDocument/2006/relationships/customXml" Target="../ink/ink435.xml"/><Relationship Id="rId329" Type="http://schemas.openxmlformats.org/officeDocument/2006/relationships/customXml" Target="../ink/ink463.xml"/><Relationship Id="rId480" Type="http://schemas.openxmlformats.org/officeDocument/2006/relationships/image" Target="../media/image542.png"/><Relationship Id="rId536" Type="http://schemas.openxmlformats.org/officeDocument/2006/relationships/image" Target="../media/image570.png"/><Relationship Id="rId701" Type="http://schemas.openxmlformats.org/officeDocument/2006/relationships/customXml" Target="../ink/ink649.xml"/><Relationship Id="rId68" Type="http://schemas.openxmlformats.org/officeDocument/2006/relationships/image" Target="../media/image336.png"/><Relationship Id="rId133" Type="http://schemas.openxmlformats.org/officeDocument/2006/relationships/customXml" Target="../ink/ink365.xml"/><Relationship Id="rId175" Type="http://schemas.openxmlformats.org/officeDocument/2006/relationships/customXml" Target="../ink/ink386.xml"/><Relationship Id="rId340" Type="http://schemas.openxmlformats.org/officeDocument/2006/relationships/image" Target="../media/image472.png"/><Relationship Id="rId578" Type="http://schemas.openxmlformats.org/officeDocument/2006/relationships/image" Target="../media/image591.png"/><Relationship Id="rId743" Type="http://schemas.openxmlformats.org/officeDocument/2006/relationships/customXml" Target="../ink/ink670.xml"/><Relationship Id="rId785" Type="http://schemas.openxmlformats.org/officeDocument/2006/relationships/customXml" Target="../ink/ink691.xml"/><Relationship Id="rId200" Type="http://schemas.openxmlformats.org/officeDocument/2006/relationships/image" Target="../media/image402.png"/><Relationship Id="rId382" Type="http://schemas.openxmlformats.org/officeDocument/2006/relationships/image" Target="../media/image493.png"/><Relationship Id="rId438" Type="http://schemas.openxmlformats.org/officeDocument/2006/relationships/image" Target="../media/image521.png"/><Relationship Id="rId603" Type="http://schemas.openxmlformats.org/officeDocument/2006/relationships/customXml" Target="../ink/ink600.xml"/><Relationship Id="rId645" Type="http://schemas.openxmlformats.org/officeDocument/2006/relationships/customXml" Target="../ink/ink621.xml"/><Relationship Id="rId687" Type="http://schemas.openxmlformats.org/officeDocument/2006/relationships/customXml" Target="../ink/ink642.xml"/><Relationship Id="rId242" Type="http://schemas.openxmlformats.org/officeDocument/2006/relationships/image" Target="../media/image423.png"/><Relationship Id="rId284" Type="http://schemas.openxmlformats.org/officeDocument/2006/relationships/image" Target="../media/image444.png"/><Relationship Id="rId491" Type="http://schemas.openxmlformats.org/officeDocument/2006/relationships/customXml" Target="../ink/ink544.xml"/><Relationship Id="rId505" Type="http://schemas.openxmlformats.org/officeDocument/2006/relationships/customXml" Target="../ink/ink551.xml"/><Relationship Id="rId712" Type="http://schemas.openxmlformats.org/officeDocument/2006/relationships/image" Target="../media/image658.png"/><Relationship Id="rId37" Type="http://schemas.openxmlformats.org/officeDocument/2006/relationships/customXml" Target="../ink/ink317.xml"/><Relationship Id="rId79" Type="http://schemas.openxmlformats.org/officeDocument/2006/relationships/customXml" Target="../ink/ink338.xml"/><Relationship Id="rId102" Type="http://schemas.openxmlformats.org/officeDocument/2006/relationships/image" Target="../media/image353.png"/><Relationship Id="rId144" Type="http://schemas.openxmlformats.org/officeDocument/2006/relationships/image" Target="../media/image374.png"/><Relationship Id="rId547" Type="http://schemas.openxmlformats.org/officeDocument/2006/relationships/customXml" Target="../ink/ink572.xml"/><Relationship Id="rId589" Type="http://schemas.openxmlformats.org/officeDocument/2006/relationships/customXml" Target="../ink/ink593.xml"/><Relationship Id="rId754" Type="http://schemas.openxmlformats.org/officeDocument/2006/relationships/image" Target="../media/image679.png"/><Relationship Id="rId796" Type="http://schemas.openxmlformats.org/officeDocument/2006/relationships/image" Target="../media/image700.png"/><Relationship Id="rId90" Type="http://schemas.openxmlformats.org/officeDocument/2006/relationships/image" Target="../media/image347.png"/><Relationship Id="rId186" Type="http://schemas.openxmlformats.org/officeDocument/2006/relationships/image" Target="../media/image395.png"/><Relationship Id="rId351" Type="http://schemas.openxmlformats.org/officeDocument/2006/relationships/customXml" Target="../ink/ink474.xml"/><Relationship Id="rId393" Type="http://schemas.openxmlformats.org/officeDocument/2006/relationships/customXml" Target="../ink/ink495.xml"/><Relationship Id="rId407" Type="http://schemas.openxmlformats.org/officeDocument/2006/relationships/customXml" Target="../ink/ink502.xml"/><Relationship Id="rId449" Type="http://schemas.openxmlformats.org/officeDocument/2006/relationships/customXml" Target="../ink/ink523.xml"/><Relationship Id="rId614" Type="http://schemas.openxmlformats.org/officeDocument/2006/relationships/image" Target="../media/image609.png"/><Relationship Id="rId656" Type="http://schemas.openxmlformats.org/officeDocument/2006/relationships/image" Target="../media/image630.png"/><Relationship Id="rId211" Type="http://schemas.openxmlformats.org/officeDocument/2006/relationships/customXml" Target="../ink/ink404.xml"/><Relationship Id="rId253" Type="http://schemas.openxmlformats.org/officeDocument/2006/relationships/customXml" Target="../ink/ink425.xml"/><Relationship Id="rId295" Type="http://schemas.openxmlformats.org/officeDocument/2006/relationships/customXml" Target="../ink/ink446.xml"/><Relationship Id="rId309" Type="http://schemas.openxmlformats.org/officeDocument/2006/relationships/customXml" Target="../ink/ink453.xml"/><Relationship Id="rId460" Type="http://schemas.openxmlformats.org/officeDocument/2006/relationships/image" Target="../media/image532.png"/><Relationship Id="rId516" Type="http://schemas.openxmlformats.org/officeDocument/2006/relationships/image" Target="../media/image560.png"/><Relationship Id="rId698" Type="http://schemas.openxmlformats.org/officeDocument/2006/relationships/image" Target="../media/image651.png"/><Relationship Id="rId48" Type="http://schemas.openxmlformats.org/officeDocument/2006/relationships/image" Target="../media/image326.png"/><Relationship Id="rId113" Type="http://schemas.openxmlformats.org/officeDocument/2006/relationships/customXml" Target="../ink/ink355.xml"/><Relationship Id="rId320" Type="http://schemas.openxmlformats.org/officeDocument/2006/relationships/image" Target="../media/image462.png"/><Relationship Id="rId558" Type="http://schemas.openxmlformats.org/officeDocument/2006/relationships/image" Target="../media/image581.png"/><Relationship Id="rId723" Type="http://schemas.openxmlformats.org/officeDocument/2006/relationships/customXml" Target="../ink/ink660.xml"/><Relationship Id="rId765" Type="http://schemas.openxmlformats.org/officeDocument/2006/relationships/customXml" Target="../ink/ink681.xml"/><Relationship Id="rId155" Type="http://schemas.openxmlformats.org/officeDocument/2006/relationships/customXml" Target="../ink/ink376.xml"/><Relationship Id="rId197" Type="http://schemas.openxmlformats.org/officeDocument/2006/relationships/customXml" Target="../ink/ink397.xml"/><Relationship Id="rId362" Type="http://schemas.openxmlformats.org/officeDocument/2006/relationships/image" Target="../media/image483.png"/><Relationship Id="rId418" Type="http://schemas.openxmlformats.org/officeDocument/2006/relationships/image" Target="../media/image511.png"/><Relationship Id="rId625" Type="http://schemas.openxmlformats.org/officeDocument/2006/relationships/customXml" Target="../ink/ink611.xml"/><Relationship Id="rId222" Type="http://schemas.openxmlformats.org/officeDocument/2006/relationships/image" Target="../media/image413.png"/><Relationship Id="rId264" Type="http://schemas.openxmlformats.org/officeDocument/2006/relationships/image" Target="../media/image434.png"/><Relationship Id="rId471" Type="http://schemas.openxmlformats.org/officeDocument/2006/relationships/customXml" Target="../ink/ink534.xml"/><Relationship Id="rId667" Type="http://schemas.openxmlformats.org/officeDocument/2006/relationships/customXml" Target="../ink/ink632.xml"/><Relationship Id="rId17" Type="http://schemas.openxmlformats.org/officeDocument/2006/relationships/customXml" Target="../ink/ink307.xml"/><Relationship Id="rId59" Type="http://schemas.openxmlformats.org/officeDocument/2006/relationships/customXml" Target="../ink/ink328.xml"/><Relationship Id="rId124" Type="http://schemas.openxmlformats.org/officeDocument/2006/relationships/image" Target="../media/image364.png"/><Relationship Id="rId527" Type="http://schemas.openxmlformats.org/officeDocument/2006/relationships/customXml" Target="../ink/ink562.xml"/><Relationship Id="rId569" Type="http://schemas.openxmlformats.org/officeDocument/2006/relationships/customXml" Target="../ink/ink583.xml"/><Relationship Id="rId734" Type="http://schemas.openxmlformats.org/officeDocument/2006/relationships/image" Target="../media/image669.png"/><Relationship Id="rId776" Type="http://schemas.openxmlformats.org/officeDocument/2006/relationships/image" Target="../media/image690.png"/><Relationship Id="rId70" Type="http://schemas.openxmlformats.org/officeDocument/2006/relationships/image" Target="../media/image337.png"/><Relationship Id="rId166" Type="http://schemas.openxmlformats.org/officeDocument/2006/relationships/image" Target="../media/image385.png"/><Relationship Id="rId331" Type="http://schemas.openxmlformats.org/officeDocument/2006/relationships/customXml" Target="../ink/ink464.xml"/><Relationship Id="rId373" Type="http://schemas.openxmlformats.org/officeDocument/2006/relationships/customXml" Target="../ink/ink485.xml"/><Relationship Id="rId429" Type="http://schemas.openxmlformats.org/officeDocument/2006/relationships/customXml" Target="../ink/ink513.xml"/><Relationship Id="rId580" Type="http://schemas.openxmlformats.org/officeDocument/2006/relationships/image" Target="../media/image592.png"/><Relationship Id="rId636" Type="http://schemas.openxmlformats.org/officeDocument/2006/relationships/image" Target="../media/image620.png"/><Relationship Id="rId801" Type="http://schemas.openxmlformats.org/officeDocument/2006/relationships/customXml" Target="../ink/ink69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15.xml"/><Relationship Id="rId440" Type="http://schemas.openxmlformats.org/officeDocument/2006/relationships/image" Target="../media/image522.png"/><Relationship Id="rId678" Type="http://schemas.openxmlformats.org/officeDocument/2006/relationships/image" Target="../media/image641.png"/><Relationship Id="rId28" Type="http://schemas.openxmlformats.org/officeDocument/2006/relationships/image" Target="../media/image316.png"/><Relationship Id="rId275" Type="http://schemas.openxmlformats.org/officeDocument/2006/relationships/customXml" Target="../ink/ink436.xml"/><Relationship Id="rId300" Type="http://schemas.openxmlformats.org/officeDocument/2006/relationships/image" Target="../media/image452.png"/><Relationship Id="rId482" Type="http://schemas.openxmlformats.org/officeDocument/2006/relationships/image" Target="../media/image543.png"/><Relationship Id="rId538" Type="http://schemas.openxmlformats.org/officeDocument/2006/relationships/image" Target="../media/image571.png"/><Relationship Id="rId703" Type="http://schemas.openxmlformats.org/officeDocument/2006/relationships/customXml" Target="../ink/ink650.xml"/><Relationship Id="rId745" Type="http://schemas.openxmlformats.org/officeDocument/2006/relationships/customXml" Target="../ink/ink671.xml"/><Relationship Id="rId81" Type="http://schemas.openxmlformats.org/officeDocument/2006/relationships/customXml" Target="../ink/ink339.xml"/><Relationship Id="rId135" Type="http://schemas.openxmlformats.org/officeDocument/2006/relationships/customXml" Target="../ink/ink366.xml"/><Relationship Id="rId177" Type="http://schemas.openxmlformats.org/officeDocument/2006/relationships/customXml" Target="../ink/ink387.xml"/><Relationship Id="rId342" Type="http://schemas.openxmlformats.org/officeDocument/2006/relationships/image" Target="../media/image473.png"/><Relationship Id="rId384" Type="http://schemas.openxmlformats.org/officeDocument/2006/relationships/image" Target="../media/image494.png"/><Relationship Id="rId591" Type="http://schemas.openxmlformats.org/officeDocument/2006/relationships/customXml" Target="../ink/ink594.xml"/><Relationship Id="rId605" Type="http://schemas.openxmlformats.org/officeDocument/2006/relationships/customXml" Target="../ink/ink601.xml"/><Relationship Id="rId787" Type="http://schemas.openxmlformats.org/officeDocument/2006/relationships/customXml" Target="../ink/ink692.xml"/><Relationship Id="rId202" Type="http://schemas.openxmlformats.org/officeDocument/2006/relationships/image" Target="../media/image403.png"/><Relationship Id="rId244" Type="http://schemas.openxmlformats.org/officeDocument/2006/relationships/image" Target="../media/image424.png"/><Relationship Id="rId647" Type="http://schemas.openxmlformats.org/officeDocument/2006/relationships/customXml" Target="../ink/ink622.xml"/><Relationship Id="rId689" Type="http://schemas.openxmlformats.org/officeDocument/2006/relationships/customXml" Target="../ink/ink643.xml"/><Relationship Id="rId39" Type="http://schemas.openxmlformats.org/officeDocument/2006/relationships/customXml" Target="../ink/ink318.xml"/><Relationship Id="rId286" Type="http://schemas.openxmlformats.org/officeDocument/2006/relationships/image" Target="../media/image445.png"/><Relationship Id="rId451" Type="http://schemas.openxmlformats.org/officeDocument/2006/relationships/customXml" Target="../ink/ink524.xml"/><Relationship Id="rId493" Type="http://schemas.openxmlformats.org/officeDocument/2006/relationships/customXml" Target="../ink/ink545.xml"/><Relationship Id="rId507" Type="http://schemas.openxmlformats.org/officeDocument/2006/relationships/customXml" Target="../ink/ink552.xml"/><Relationship Id="rId549" Type="http://schemas.openxmlformats.org/officeDocument/2006/relationships/customXml" Target="../ink/ink573.xml"/><Relationship Id="rId714" Type="http://schemas.openxmlformats.org/officeDocument/2006/relationships/image" Target="../media/image659.png"/><Relationship Id="rId756" Type="http://schemas.openxmlformats.org/officeDocument/2006/relationships/image" Target="../media/image680.png"/><Relationship Id="rId50" Type="http://schemas.openxmlformats.org/officeDocument/2006/relationships/image" Target="../media/image327.png"/><Relationship Id="rId104" Type="http://schemas.openxmlformats.org/officeDocument/2006/relationships/image" Target="../media/image354.png"/><Relationship Id="rId146" Type="http://schemas.openxmlformats.org/officeDocument/2006/relationships/image" Target="../media/image375.png"/><Relationship Id="rId188" Type="http://schemas.openxmlformats.org/officeDocument/2006/relationships/image" Target="../media/image396.png"/><Relationship Id="rId311" Type="http://schemas.openxmlformats.org/officeDocument/2006/relationships/customXml" Target="../ink/ink454.xml"/><Relationship Id="rId353" Type="http://schemas.openxmlformats.org/officeDocument/2006/relationships/customXml" Target="../ink/ink475.xml"/><Relationship Id="rId395" Type="http://schemas.openxmlformats.org/officeDocument/2006/relationships/customXml" Target="../ink/ink496.xml"/><Relationship Id="rId409" Type="http://schemas.openxmlformats.org/officeDocument/2006/relationships/customXml" Target="../ink/ink503.xml"/><Relationship Id="rId560" Type="http://schemas.openxmlformats.org/officeDocument/2006/relationships/image" Target="../media/image582.png"/><Relationship Id="rId798" Type="http://schemas.openxmlformats.org/officeDocument/2006/relationships/image" Target="../media/image701.png"/><Relationship Id="rId92" Type="http://schemas.openxmlformats.org/officeDocument/2006/relationships/image" Target="../media/image348.png"/><Relationship Id="rId213" Type="http://schemas.openxmlformats.org/officeDocument/2006/relationships/customXml" Target="../ink/ink405.xml"/><Relationship Id="rId420" Type="http://schemas.openxmlformats.org/officeDocument/2006/relationships/image" Target="../media/image512.png"/><Relationship Id="rId616" Type="http://schemas.openxmlformats.org/officeDocument/2006/relationships/image" Target="../media/image610.png"/><Relationship Id="rId658" Type="http://schemas.openxmlformats.org/officeDocument/2006/relationships/image" Target="../media/image631.png"/><Relationship Id="rId255" Type="http://schemas.openxmlformats.org/officeDocument/2006/relationships/customXml" Target="../ink/ink426.xml"/><Relationship Id="rId297" Type="http://schemas.openxmlformats.org/officeDocument/2006/relationships/customXml" Target="../ink/ink447.xml"/><Relationship Id="rId462" Type="http://schemas.openxmlformats.org/officeDocument/2006/relationships/image" Target="../media/image533.png"/><Relationship Id="rId518" Type="http://schemas.openxmlformats.org/officeDocument/2006/relationships/image" Target="../media/image561.png"/><Relationship Id="rId725" Type="http://schemas.openxmlformats.org/officeDocument/2006/relationships/customXml" Target="../ink/ink661.xml"/><Relationship Id="rId115" Type="http://schemas.openxmlformats.org/officeDocument/2006/relationships/customXml" Target="../ink/ink356.xml"/><Relationship Id="rId157" Type="http://schemas.openxmlformats.org/officeDocument/2006/relationships/customXml" Target="../ink/ink377.xml"/><Relationship Id="rId322" Type="http://schemas.openxmlformats.org/officeDocument/2006/relationships/image" Target="../media/image463.png"/><Relationship Id="rId364" Type="http://schemas.openxmlformats.org/officeDocument/2006/relationships/image" Target="../media/image484.png"/><Relationship Id="rId767" Type="http://schemas.openxmlformats.org/officeDocument/2006/relationships/customXml" Target="../ink/ink682.xml"/><Relationship Id="rId61" Type="http://schemas.openxmlformats.org/officeDocument/2006/relationships/customXml" Target="../ink/ink329.xml"/><Relationship Id="rId199" Type="http://schemas.openxmlformats.org/officeDocument/2006/relationships/customXml" Target="../ink/ink398.xml"/><Relationship Id="rId571" Type="http://schemas.openxmlformats.org/officeDocument/2006/relationships/customXml" Target="../ink/ink584.xml"/><Relationship Id="rId627" Type="http://schemas.openxmlformats.org/officeDocument/2006/relationships/customXml" Target="../ink/ink612.xml"/><Relationship Id="rId669" Type="http://schemas.openxmlformats.org/officeDocument/2006/relationships/customXml" Target="../ink/ink633.xml"/><Relationship Id="rId19" Type="http://schemas.openxmlformats.org/officeDocument/2006/relationships/customXml" Target="../ink/ink308.xml"/><Relationship Id="rId224" Type="http://schemas.openxmlformats.org/officeDocument/2006/relationships/image" Target="../media/image414.png"/><Relationship Id="rId266" Type="http://schemas.openxmlformats.org/officeDocument/2006/relationships/image" Target="../media/image435.png"/><Relationship Id="rId431" Type="http://schemas.openxmlformats.org/officeDocument/2006/relationships/customXml" Target="../ink/ink514.xml"/><Relationship Id="rId473" Type="http://schemas.openxmlformats.org/officeDocument/2006/relationships/customXml" Target="../ink/ink535.xml"/><Relationship Id="rId529" Type="http://schemas.openxmlformats.org/officeDocument/2006/relationships/customXml" Target="../ink/ink563.xml"/><Relationship Id="rId680" Type="http://schemas.openxmlformats.org/officeDocument/2006/relationships/image" Target="../media/image642.png"/><Relationship Id="rId736" Type="http://schemas.openxmlformats.org/officeDocument/2006/relationships/image" Target="../media/image670.png"/><Relationship Id="rId30" Type="http://schemas.openxmlformats.org/officeDocument/2006/relationships/image" Target="../media/image317.png"/><Relationship Id="rId126" Type="http://schemas.openxmlformats.org/officeDocument/2006/relationships/image" Target="../media/image365.png"/><Relationship Id="rId168" Type="http://schemas.openxmlformats.org/officeDocument/2006/relationships/image" Target="../media/image386.png"/><Relationship Id="rId333" Type="http://schemas.openxmlformats.org/officeDocument/2006/relationships/customXml" Target="../ink/ink465.xml"/><Relationship Id="rId540" Type="http://schemas.openxmlformats.org/officeDocument/2006/relationships/image" Target="../media/image572.png"/><Relationship Id="rId778" Type="http://schemas.openxmlformats.org/officeDocument/2006/relationships/image" Target="../media/image691.png"/><Relationship Id="rId72" Type="http://schemas.openxmlformats.org/officeDocument/2006/relationships/image" Target="../media/image338.png"/><Relationship Id="rId375" Type="http://schemas.openxmlformats.org/officeDocument/2006/relationships/customXml" Target="../ink/ink486.xml"/><Relationship Id="rId582" Type="http://schemas.openxmlformats.org/officeDocument/2006/relationships/image" Target="../media/image593.png"/><Relationship Id="rId638" Type="http://schemas.openxmlformats.org/officeDocument/2006/relationships/image" Target="../media/image621.png"/><Relationship Id="rId803" Type="http://schemas.openxmlformats.org/officeDocument/2006/relationships/customXml" Target="../ink/ink700.xml"/><Relationship Id="rId3" Type="http://schemas.openxmlformats.org/officeDocument/2006/relationships/customXml" Target="../ink/ink300.xml"/><Relationship Id="rId235" Type="http://schemas.openxmlformats.org/officeDocument/2006/relationships/customXml" Target="../ink/ink416.xml"/><Relationship Id="rId277" Type="http://schemas.openxmlformats.org/officeDocument/2006/relationships/customXml" Target="../ink/ink437.xml"/><Relationship Id="rId400" Type="http://schemas.openxmlformats.org/officeDocument/2006/relationships/image" Target="../media/image502.png"/><Relationship Id="rId442" Type="http://schemas.openxmlformats.org/officeDocument/2006/relationships/image" Target="../media/image523.png"/><Relationship Id="rId484" Type="http://schemas.openxmlformats.org/officeDocument/2006/relationships/image" Target="../media/image544.png"/><Relationship Id="rId705" Type="http://schemas.openxmlformats.org/officeDocument/2006/relationships/customXml" Target="../ink/ink651.xml"/><Relationship Id="rId137" Type="http://schemas.openxmlformats.org/officeDocument/2006/relationships/customXml" Target="../ink/ink367.xml"/><Relationship Id="rId302" Type="http://schemas.openxmlformats.org/officeDocument/2006/relationships/image" Target="../media/image453.png"/><Relationship Id="rId344" Type="http://schemas.openxmlformats.org/officeDocument/2006/relationships/image" Target="../media/image474.png"/><Relationship Id="rId691" Type="http://schemas.openxmlformats.org/officeDocument/2006/relationships/customXml" Target="../ink/ink644.xml"/><Relationship Id="rId747" Type="http://schemas.openxmlformats.org/officeDocument/2006/relationships/customXml" Target="../ink/ink672.xml"/><Relationship Id="rId789" Type="http://schemas.openxmlformats.org/officeDocument/2006/relationships/customXml" Target="../ink/ink693.xml"/><Relationship Id="rId41" Type="http://schemas.openxmlformats.org/officeDocument/2006/relationships/customXml" Target="../ink/ink319.xml"/><Relationship Id="rId83" Type="http://schemas.openxmlformats.org/officeDocument/2006/relationships/customXml" Target="../ink/ink340.xml"/><Relationship Id="rId179" Type="http://schemas.openxmlformats.org/officeDocument/2006/relationships/customXml" Target="../ink/ink388.xml"/><Relationship Id="rId386" Type="http://schemas.openxmlformats.org/officeDocument/2006/relationships/image" Target="../media/image495.png"/><Relationship Id="rId551" Type="http://schemas.openxmlformats.org/officeDocument/2006/relationships/customXml" Target="../ink/ink574.xml"/><Relationship Id="rId593" Type="http://schemas.openxmlformats.org/officeDocument/2006/relationships/customXml" Target="../ink/ink595.xml"/><Relationship Id="rId607" Type="http://schemas.openxmlformats.org/officeDocument/2006/relationships/customXml" Target="../ink/ink602.xml"/><Relationship Id="rId649" Type="http://schemas.openxmlformats.org/officeDocument/2006/relationships/customXml" Target="../ink/ink623.xml"/><Relationship Id="rId190" Type="http://schemas.openxmlformats.org/officeDocument/2006/relationships/image" Target="../media/image397.png"/><Relationship Id="rId204" Type="http://schemas.openxmlformats.org/officeDocument/2006/relationships/image" Target="../media/image404.png"/><Relationship Id="rId246" Type="http://schemas.openxmlformats.org/officeDocument/2006/relationships/image" Target="../media/image425.png"/><Relationship Id="rId288" Type="http://schemas.openxmlformats.org/officeDocument/2006/relationships/image" Target="../media/image446.png"/><Relationship Id="rId411" Type="http://schemas.openxmlformats.org/officeDocument/2006/relationships/customXml" Target="../ink/ink504.xml"/><Relationship Id="rId453" Type="http://schemas.openxmlformats.org/officeDocument/2006/relationships/customXml" Target="../ink/ink525.xml"/><Relationship Id="rId509" Type="http://schemas.openxmlformats.org/officeDocument/2006/relationships/customXml" Target="../ink/ink553.xml"/><Relationship Id="rId660" Type="http://schemas.openxmlformats.org/officeDocument/2006/relationships/image" Target="../media/image632.png"/><Relationship Id="rId106" Type="http://schemas.openxmlformats.org/officeDocument/2006/relationships/image" Target="../media/image355.png"/><Relationship Id="rId313" Type="http://schemas.openxmlformats.org/officeDocument/2006/relationships/customXml" Target="../ink/ink455.xml"/><Relationship Id="rId495" Type="http://schemas.openxmlformats.org/officeDocument/2006/relationships/customXml" Target="../ink/ink546.xml"/><Relationship Id="rId716" Type="http://schemas.openxmlformats.org/officeDocument/2006/relationships/image" Target="../media/image660.png"/><Relationship Id="rId758" Type="http://schemas.openxmlformats.org/officeDocument/2006/relationships/image" Target="../media/image681.png"/><Relationship Id="rId10" Type="http://schemas.openxmlformats.org/officeDocument/2006/relationships/image" Target="../media/image307.png"/><Relationship Id="rId52" Type="http://schemas.openxmlformats.org/officeDocument/2006/relationships/image" Target="../media/image328.png"/><Relationship Id="rId94" Type="http://schemas.openxmlformats.org/officeDocument/2006/relationships/image" Target="../media/image349.png"/><Relationship Id="rId148" Type="http://schemas.openxmlformats.org/officeDocument/2006/relationships/image" Target="../media/image376.png"/><Relationship Id="rId355" Type="http://schemas.openxmlformats.org/officeDocument/2006/relationships/customXml" Target="../ink/ink476.xml"/><Relationship Id="rId397" Type="http://schemas.openxmlformats.org/officeDocument/2006/relationships/customXml" Target="../ink/ink497.xml"/><Relationship Id="rId520" Type="http://schemas.openxmlformats.org/officeDocument/2006/relationships/image" Target="../media/image562.png"/><Relationship Id="rId562" Type="http://schemas.openxmlformats.org/officeDocument/2006/relationships/image" Target="../media/image583.png"/><Relationship Id="rId618" Type="http://schemas.openxmlformats.org/officeDocument/2006/relationships/image" Target="../media/image611.png"/><Relationship Id="rId215" Type="http://schemas.openxmlformats.org/officeDocument/2006/relationships/customXml" Target="../ink/ink406.xml"/><Relationship Id="rId257" Type="http://schemas.openxmlformats.org/officeDocument/2006/relationships/customXml" Target="../ink/ink427.xml"/><Relationship Id="rId422" Type="http://schemas.openxmlformats.org/officeDocument/2006/relationships/image" Target="../media/image513.png"/><Relationship Id="rId464" Type="http://schemas.openxmlformats.org/officeDocument/2006/relationships/image" Target="../media/image534.png"/><Relationship Id="rId299" Type="http://schemas.openxmlformats.org/officeDocument/2006/relationships/customXml" Target="../ink/ink448.xml"/><Relationship Id="rId727" Type="http://schemas.openxmlformats.org/officeDocument/2006/relationships/customXml" Target="../ink/ink662.xml"/><Relationship Id="rId63" Type="http://schemas.openxmlformats.org/officeDocument/2006/relationships/customXml" Target="../ink/ink330.xml"/><Relationship Id="rId159" Type="http://schemas.openxmlformats.org/officeDocument/2006/relationships/customXml" Target="../ink/ink378.xml"/><Relationship Id="rId366" Type="http://schemas.openxmlformats.org/officeDocument/2006/relationships/image" Target="../media/image485.png"/><Relationship Id="rId573" Type="http://schemas.openxmlformats.org/officeDocument/2006/relationships/customXml" Target="../ink/ink585.xml"/><Relationship Id="rId780" Type="http://schemas.openxmlformats.org/officeDocument/2006/relationships/image" Target="../media/image692.png"/><Relationship Id="rId226" Type="http://schemas.openxmlformats.org/officeDocument/2006/relationships/image" Target="../media/image415.png"/><Relationship Id="rId433" Type="http://schemas.openxmlformats.org/officeDocument/2006/relationships/customXml" Target="../ink/ink515.xml"/><Relationship Id="rId640" Type="http://schemas.openxmlformats.org/officeDocument/2006/relationships/image" Target="../media/image622.png"/><Relationship Id="rId738" Type="http://schemas.openxmlformats.org/officeDocument/2006/relationships/image" Target="../media/image671.png"/><Relationship Id="rId74" Type="http://schemas.openxmlformats.org/officeDocument/2006/relationships/image" Target="../media/image339.png"/><Relationship Id="rId377" Type="http://schemas.openxmlformats.org/officeDocument/2006/relationships/customXml" Target="../ink/ink487.xml"/><Relationship Id="rId500" Type="http://schemas.openxmlformats.org/officeDocument/2006/relationships/image" Target="../media/image552.png"/><Relationship Id="rId584" Type="http://schemas.openxmlformats.org/officeDocument/2006/relationships/image" Target="../media/image594.png"/><Relationship Id="rId805" Type="http://schemas.openxmlformats.org/officeDocument/2006/relationships/customXml" Target="../ink/ink701.xml"/><Relationship Id="rId5" Type="http://schemas.openxmlformats.org/officeDocument/2006/relationships/customXml" Target="../ink/ink301.xml"/><Relationship Id="rId237" Type="http://schemas.openxmlformats.org/officeDocument/2006/relationships/customXml" Target="../ink/ink417.xml"/><Relationship Id="rId791" Type="http://schemas.openxmlformats.org/officeDocument/2006/relationships/customXml" Target="../ink/ink694.xml"/><Relationship Id="rId444" Type="http://schemas.openxmlformats.org/officeDocument/2006/relationships/image" Target="../media/image524.png"/><Relationship Id="rId651" Type="http://schemas.openxmlformats.org/officeDocument/2006/relationships/customXml" Target="../ink/ink624.xml"/><Relationship Id="rId749" Type="http://schemas.openxmlformats.org/officeDocument/2006/relationships/customXml" Target="../ink/ink67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3.png"/><Relationship Id="rId671" Type="http://schemas.openxmlformats.org/officeDocument/2006/relationships/image" Target="../media/image1040.png"/><Relationship Id="rId769" Type="http://schemas.openxmlformats.org/officeDocument/2006/relationships/image" Target="../media/image1089.png"/><Relationship Id="rId976" Type="http://schemas.openxmlformats.org/officeDocument/2006/relationships/customXml" Target="../ink/ink1189.xml"/><Relationship Id="rId21" Type="http://schemas.openxmlformats.org/officeDocument/2006/relationships/image" Target="../media/image715.png"/><Relationship Id="rId324" Type="http://schemas.openxmlformats.org/officeDocument/2006/relationships/customXml" Target="../ink/ink863.xml"/><Relationship Id="rId531" Type="http://schemas.openxmlformats.org/officeDocument/2006/relationships/image" Target="../media/image970.png"/><Relationship Id="rId629" Type="http://schemas.openxmlformats.org/officeDocument/2006/relationships/image" Target="../media/image1019.png"/><Relationship Id="rId1161" Type="http://schemas.openxmlformats.org/officeDocument/2006/relationships/image" Target="../media/image1285.png"/><Relationship Id="rId170" Type="http://schemas.openxmlformats.org/officeDocument/2006/relationships/customXml" Target="../ink/ink786.xml"/><Relationship Id="rId836" Type="http://schemas.openxmlformats.org/officeDocument/2006/relationships/customXml" Target="../ink/ink1119.xml"/><Relationship Id="rId1021" Type="http://schemas.openxmlformats.org/officeDocument/2006/relationships/image" Target="../media/image1215.png"/><Relationship Id="rId1119" Type="http://schemas.openxmlformats.org/officeDocument/2006/relationships/image" Target="../media/image1264.png"/><Relationship Id="rId268" Type="http://schemas.openxmlformats.org/officeDocument/2006/relationships/customXml" Target="../ink/ink835.xml"/><Relationship Id="rId475" Type="http://schemas.openxmlformats.org/officeDocument/2006/relationships/image" Target="../media/image942.png"/><Relationship Id="rId682" Type="http://schemas.openxmlformats.org/officeDocument/2006/relationships/customXml" Target="../ink/ink1042.xml"/><Relationship Id="rId903" Type="http://schemas.openxmlformats.org/officeDocument/2006/relationships/image" Target="../media/image1156.png"/><Relationship Id="rId32" Type="http://schemas.openxmlformats.org/officeDocument/2006/relationships/customXml" Target="../ink/ink717.xml"/><Relationship Id="rId128" Type="http://schemas.openxmlformats.org/officeDocument/2006/relationships/customXml" Target="../ink/ink765.xml"/><Relationship Id="rId335" Type="http://schemas.openxmlformats.org/officeDocument/2006/relationships/image" Target="../media/image872.png"/><Relationship Id="rId542" Type="http://schemas.openxmlformats.org/officeDocument/2006/relationships/customXml" Target="../ink/ink972.xml"/><Relationship Id="rId987" Type="http://schemas.openxmlformats.org/officeDocument/2006/relationships/image" Target="../media/image1198.png"/><Relationship Id="rId1172" Type="http://schemas.openxmlformats.org/officeDocument/2006/relationships/customXml" Target="../ink/ink1287.xml"/><Relationship Id="rId181" Type="http://schemas.openxmlformats.org/officeDocument/2006/relationships/image" Target="../media/image795.png"/><Relationship Id="rId402" Type="http://schemas.openxmlformats.org/officeDocument/2006/relationships/customXml" Target="../ink/ink902.xml"/><Relationship Id="rId847" Type="http://schemas.openxmlformats.org/officeDocument/2006/relationships/image" Target="../media/image1128.png"/><Relationship Id="rId1032" Type="http://schemas.openxmlformats.org/officeDocument/2006/relationships/customXml" Target="../ink/ink1217.xml"/><Relationship Id="rId279" Type="http://schemas.openxmlformats.org/officeDocument/2006/relationships/image" Target="../media/image844.png"/><Relationship Id="rId486" Type="http://schemas.openxmlformats.org/officeDocument/2006/relationships/customXml" Target="../ink/ink944.xml"/><Relationship Id="rId693" Type="http://schemas.openxmlformats.org/officeDocument/2006/relationships/image" Target="../media/image1051.png"/><Relationship Id="rId707" Type="http://schemas.openxmlformats.org/officeDocument/2006/relationships/image" Target="../media/image1058.png"/><Relationship Id="rId914" Type="http://schemas.openxmlformats.org/officeDocument/2006/relationships/customXml" Target="../ink/ink1158.xml"/><Relationship Id="rId43" Type="http://schemas.openxmlformats.org/officeDocument/2006/relationships/image" Target="../media/image726.png"/><Relationship Id="rId139" Type="http://schemas.openxmlformats.org/officeDocument/2006/relationships/image" Target="../media/image774.png"/><Relationship Id="rId346" Type="http://schemas.openxmlformats.org/officeDocument/2006/relationships/customXml" Target="../ink/ink874.xml"/><Relationship Id="rId553" Type="http://schemas.openxmlformats.org/officeDocument/2006/relationships/image" Target="../media/image981.png"/><Relationship Id="rId760" Type="http://schemas.openxmlformats.org/officeDocument/2006/relationships/customXml" Target="../ink/ink1081.xml"/><Relationship Id="rId998" Type="http://schemas.openxmlformats.org/officeDocument/2006/relationships/customXml" Target="../ink/ink1200.xml"/><Relationship Id="rId1183" Type="http://schemas.openxmlformats.org/officeDocument/2006/relationships/image" Target="../media/image1296.png"/><Relationship Id="rId192" Type="http://schemas.openxmlformats.org/officeDocument/2006/relationships/customXml" Target="../ink/ink797.xml"/><Relationship Id="rId206" Type="http://schemas.openxmlformats.org/officeDocument/2006/relationships/customXml" Target="../ink/ink804.xml"/><Relationship Id="rId413" Type="http://schemas.openxmlformats.org/officeDocument/2006/relationships/image" Target="../media/image911.png"/><Relationship Id="rId858" Type="http://schemas.openxmlformats.org/officeDocument/2006/relationships/customXml" Target="../ink/ink1130.xml"/><Relationship Id="rId1043" Type="http://schemas.openxmlformats.org/officeDocument/2006/relationships/image" Target="../media/image1226.png"/><Relationship Id="rId497" Type="http://schemas.openxmlformats.org/officeDocument/2006/relationships/image" Target="../media/image953.png"/><Relationship Id="rId620" Type="http://schemas.openxmlformats.org/officeDocument/2006/relationships/customXml" Target="../ink/ink1011.xml"/><Relationship Id="rId718" Type="http://schemas.openxmlformats.org/officeDocument/2006/relationships/customXml" Target="../ink/ink1060.xml"/><Relationship Id="rId925" Type="http://schemas.openxmlformats.org/officeDocument/2006/relationships/image" Target="../media/image1167.png"/><Relationship Id="rId357" Type="http://schemas.openxmlformats.org/officeDocument/2006/relationships/image" Target="../media/image883.png"/><Relationship Id="rId1110" Type="http://schemas.openxmlformats.org/officeDocument/2006/relationships/customXml" Target="../ink/ink1256.xml"/><Relationship Id="rId1194" Type="http://schemas.openxmlformats.org/officeDocument/2006/relationships/customXml" Target="../ink/ink1298.xml"/><Relationship Id="rId54" Type="http://schemas.openxmlformats.org/officeDocument/2006/relationships/customXml" Target="../ink/ink728.xml"/><Relationship Id="rId217" Type="http://schemas.openxmlformats.org/officeDocument/2006/relationships/image" Target="../media/image813.png"/><Relationship Id="rId564" Type="http://schemas.openxmlformats.org/officeDocument/2006/relationships/customXml" Target="../ink/ink983.xml"/><Relationship Id="rId771" Type="http://schemas.openxmlformats.org/officeDocument/2006/relationships/image" Target="../media/image1090.png"/><Relationship Id="rId869" Type="http://schemas.openxmlformats.org/officeDocument/2006/relationships/image" Target="../media/image1139.png"/><Relationship Id="rId424" Type="http://schemas.openxmlformats.org/officeDocument/2006/relationships/customXml" Target="../ink/ink913.xml"/><Relationship Id="rId631" Type="http://schemas.openxmlformats.org/officeDocument/2006/relationships/image" Target="../media/image1020.png"/><Relationship Id="rId729" Type="http://schemas.openxmlformats.org/officeDocument/2006/relationships/image" Target="../media/image1069.png"/><Relationship Id="rId1054" Type="http://schemas.openxmlformats.org/officeDocument/2006/relationships/customXml" Target="../ink/ink1228.xml"/><Relationship Id="rId270" Type="http://schemas.openxmlformats.org/officeDocument/2006/relationships/customXml" Target="../ink/ink836.xml"/><Relationship Id="rId936" Type="http://schemas.openxmlformats.org/officeDocument/2006/relationships/customXml" Target="../ink/ink1169.xml"/><Relationship Id="rId1121" Type="http://schemas.openxmlformats.org/officeDocument/2006/relationships/image" Target="../media/image1265.png"/><Relationship Id="rId65" Type="http://schemas.openxmlformats.org/officeDocument/2006/relationships/image" Target="../media/image737.png"/><Relationship Id="rId130" Type="http://schemas.openxmlformats.org/officeDocument/2006/relationships/customXml" Target="../ink/ink766.xml"/><Relationship Id="rId368" Type="http://schemas.openxmlformats.org/officeDocument/2006/relationships/customXml" Target="../ink/ink885.xml"/><Relationship Id="rId575" Type="http://schemas.openxmlformats.org/officeDocument/2006/relationships/image" Target="../media/image992.png"/><Relationship Id="rId782" Type="http://schemas.openxmlformats.org/officeDocument/2006/relationships/customXml" Target="../ink/ink1092.xml"/><Relationship Id="rId228" Type="http://schemas.openxmlformats.org/officeDocument/2006/relationships/customXml" Target="../ink/ink815.xml"/><Relationship Id="rId435" Type="http://schemas.openxmlformats.org/officeDocument/2006/relationships/image" Target="../media/image922.png"/><Relationship Id="rId642" Type="http://schemas.openxmlformats.org/officeDocument/2006/relationships/customXml" Target="../ink/ink1022.xml"/><Relationship Id="rId1065" Type="http://schemas.openxmlformats.org/officeDocument/2006/relationships/image" Target="../media/image1237.png"/><Relationship Id="rId281" Type="http://schemas.openxmlformats.org/officeDocument/2006/relationships/image" Target="../media/image845.png"/><Relationship Id="rId502" Type="http://schemas.openxmlformats.org/officeDocument/2006/relationships/customXml" Target="../ink/ink952.xml"/><Relationship Id="rId947" Type="http://schemas.openxmlformats.org/officeDocument/2006/relationships/image" Target="../media/image1178.png"/><Relationship Id="rId1132" Type="http://schemas.openxmlformats.org/officeDocument/2006/relationships/customXml" Target="../ink/ink1267.xml"/><Relationship Id="rId76" Type="http://schemas.openxmlformats.org/officeDocument/2006/relationships/customXml" Target="../ink/ink739.xml"/><Relationship Id="rId141" Type="http://schemas.openxmlformats.org/officeDocument/2006/relationships/image" Target="../media/image775.png"/><Relationship Id="rId379" Type="http://schemas.openxmlformats.org/officeDocument/2006/relationships/image" Target="../media/image894.png"/><Relationship Id="rId586" Type="http://schemas.openxmlformats.org/officeDocument/2006/relationships/customXml" Target="../ink/ink994.xml"/><Relationship Id="rId793" Type="http://schemas.openxmlformats.org/officeDocument/2006/relationships/image" Target="../media/image1101.png"/><Relationship Id="rId807" Type="http://schemas.openxmlformats.org/officeDocument/2006/relationships/image" Target="../media/image1108.png"/><Relationship Id="rId7" Type="http://schemas.openxmlformats.org/officeDocument/2006/relationships/image" Target="../media/image708.png"/><Relationship Id="rId239" Type="http://schemas.openxmlformats.org/officeDocument/2006/relationships/image" Target="../media/image824.png"/><Relationship Id="rId446" Type="http://schemas.openxmlformats.org/officeDocument/2006/relationships/customXml" Target="../ink/ink924.xml"/><Relationship Id="rId653" Type="http://schemas.openxmlformats.org/officeDocument/2006/relationships/image" Target="../media/image1031.png"/><Relationship Id="rId1076" Type="http://schemas.openxmlformats.org/officeDocument/2006/relationships/customXml" Target="../ink/ink1239.xml"/><Relationship Id="rId292" Type="http://schemas.openxmlformats.org/officeDocument/2006/relationships/customXml" Target="../ink/ink847.xml"/><Relationship Id="rId306" Type="http://schemas.openxmlformats.org/officeDocument/2006/relationships/customXml" Target="../ink/ink854.xml"/><Relationship Id="rId860" Type="http://schemas.openxmlformats.org/officeDocument/2006/relationships/customXml" Target="../ink/ink1131.xml"/><Relationship Id="rId958" Type="http://schemas.openxmlformats.org/officeDocument/2006/relationships/customXml" Target="../ink/ink1180.xml"/><Relationship Id="rId1143" Type="http://schemas.openxmlformats.org/officeDocument/2006/relationships/image" Target="../media/image1276.png"/><Relationship Id="rId87" Type="http://schemas.openxmlformats.org/officeDocument/2006/relationships/image" Target="../media/image748.png"/><Relationship Id="rId513" Type="http://schemas.openxmlformats.org/officeDocument/2006/relationships/image" Target="../media/image961.png"/><Relationship Id="rId597" Type="http://schemas.openxmlformats.org/officeDocument/2006/relationships/image" Target="../media/image1003.png"/><Relationship Id="rId720" Type="http://schemas.openxmlformats.org/officeDocument/2006/relationships/customXml" Target="../ink/ink1061.xml"/><Relationship Id="rId818" Type="http://schemas.openxmlformats.org/officeDocument/2006/relationships/customXml" Target="../ink/ink1110.xml"/><Relationship Id="rId152" Type="http://schemas.openxmlformats.org/officeDocument/2006/relationships/customXml" Target="../ink/ink777.xml"/><Relationship Id="rId457" Type="http://schemas.openxmlformats.org/officeDocument/2006/relationships/image" Target="../media/image933.png"/><Relationship Id="rId1003" Type="http://schemas.openxmlformats.org/officeDocument/2006/relationships/image" Target="../media/image1206.png"/><Relationship Id="rId1087" Type="http://schemas.openxmlformats.org/officeDocument/2006/relationships/image" Target="../media/image1248.png"/><Relationship Id="rId664" Type="http://schemas.openxmlformats.org/officeDocument/2006/relationships/customXml" Target="../ink/ink1033.xml"/><Relationship Id="rId871" Type="http://schemas.openxmlformats.org/officeDocument/2006/relationships/image" Target="../media/image1140.png"/><Relationship Id="rId969" Type="http://schemas.openxmlformats.org/officeDocument/2006/relationships/image" Target="../media/image1189.png"/><Relationship Id="rId14" Type="http://schemas.openxmlformats.org/officeDocument/2006/relationships/customXml" Target="../ink/ink708.xml"/><Relationship Id="rId317" Type="http://schemas.openxmlformats.org/officeDocument/2006/relationships/image" Target="../media/image863.png"/><Relationship Id="rId524" Type="http://schemas.openxmlformats.org/officeDocument/2006/relationships/customXml" Target="../ink/ink963.xml"/><Relationship Id="rId731" Type="http://schemas.openxmlformats.org/officeDocument/2006/relationships/image" Target="../media/image1070.png"/><Relationship Id="rId1154" Type="http://schemas.openxmlformats.org/officeDocument/2006/relationships/customXml" Target="../ink/ink1278.xml"/><Relationship Id="rId98" Type="http://schemas.openxmlformats.org/officeDocument/2006/relationships/customXml" Target="../ink/ink750.xml"/><Relationship Id="rId163" Type="http://schemas.openxmlformats.org/officeDocument/2006/relationships/image" Target="../media/image786.png"/><Relationship Id="rId370" Type="http://schemas.openxmlformats.org/officeDocument/2006/relationships/customXml" Target="../ink/ink886.xml"/><Relationship Id="rId829" Type="http://schemas.openxmlformats.org/officeDocument/2006/relationships/image" Target="../media/image1119.png"/><Relationship Id="rId1014" Type="http://schemas.openxmlformats.org/officeDocument/2006/relationships/customXml" Target="../ink/ink1208.xml"/><Relationship Id="rId230" Type="http://schemas.openxmlformats.org/officeDocument/2006/relationships/customXml" Target="../ink/ink816.xml"/><Relationship Id="rId468" Type="http://schemas.openxmlformats.org/officeDocument/2006/relationships/customXml" Target="../ink/ink935.xml"/><Relationship Id="rId675" Type="http://schemas.openxmlformats.org/officeDocument/2006/relationships/image" Target="../media/image1042.png"/><Relationship Id="rId882" Type="http://schemas.openxmlformats.org/officeDocument/2006/relationships/customXml" Target="../ink/ink1142.xml"/><Relationship Id="rId1098" Type="http://schemas.openxmlformats.org/officeDocument/2006/relationships/customXml" Target="../ink/ink1250.xml"/><Relationship Id="rId25" Type="http://schemas.openxmlformats.org/officeDocument/2006/relationships/image" Target="../media/image717.png"/><Relationship Id="rId328" Type="http://schemas.openxmlformats.org/officeDocument/2006/relationships/customXml" Target="../ink/ink865.xml"/><Relationship Id="rId535" Type="http://schemas.openxmlformats.org/officeDocument/2006/relationships/image" Target="../media/image972.png"/><Relationship Id="rId742" Type="http://schemas.openxmlformats.org/officeDocument/2006/relationships/customXml" Target="../ink/ink1072.xml"/><Relationship Id="rId1165" Type="http://schemas.openxmlformats.org/officeDocument/2006/relationships/image" Target="../media/image1287.png"/><Relationship Id="rId174" Type="http://schemas.openxmlformats.org/officeDocument/2006/relationships/customXml" Target="../ink/ink788.xml"/><Relationship Id="rId381" Type="http://schemas.openxmlformats.org/officeDocument/2006/relationships/image" Target="../media/image895.png"/><Relationship Id="rId602" Type="http://schemas.openxmlformats.org/officeDocument/2006/relationships/customXml" Target="../ink/ink1002.xml"/><Relationship Id="rId1025" Type="http://schemas.openxmlformats.org/officeDocument/2006/relationships/image" Target="../media/image1217.png"/><Relationship Id="rId241" Type="http://schemas.openxmlformats.org/officeDocument/2006/relationships/image" Target="../media/image825.png"/><Relationship Id="rId479" Type="http://schemas.openxmlformats.org/officeDocument/2006/relationships/image" Target="../media/image944.png"/><Relationship Id="rId686" Type="http://schemas.openxmlformats.org/officeDocument/2006/relationships/customXml" Target="../ink/ink1044.xml"/><Relationship Id="rId893" Type="http://schemas.openxmlformats.org/officeDocument/2006/relationships/image" Target="../media/image1151.png"/><Relationship Id="rId907" Type="http://schemas.openxmlformats.org/officeDocument/2006/relationships/image" Target="../media/image1158.png"/><Relationship Id="rId36" Type="http://schemas.openxmlformats.org/officeDocument/2006/relationships/customXml" Target="../ink/ink719.xml"/><Relationship Id="rId339" Type="http://schemas.openxmlformats.org/officeDocument/2006/relationships/image" Target="../media/image874.png"/><Relationship Id="rId546" Type="http://schemas.openxmlformats.org/officeDocument/2006/relationships/customXml" Target="../ink/ink974.xml"/><Relationship Id="rId753" Type="http://schemas.openxmlformats.org/officeDocument/2006/relationships/image" Target="../media/image1081.png"/><Relationship Id="rId1176" Type="http://schemas.openxmlformats.org/officeDocument/2006/relationships/customXml" Target="../ink/ink1289.xml"/><Relationship Id="rId101" Type="http://schemas.openxmlformats.org/officeDocument/2006/relationships/image" Target="../media/image755.png"/><Relationship Id="rId185" Type="http://schemas.openxmlformats.org/officeDocument/2006/relationships/image" Target="../media/image797.png"/><Relationship Id="rId406" Type="http://schemas.openxmlformats.org/officeDocument/2006/relationships/customXml" Target="../ink/ink904.xml"/><Relationship Id="rId960" Type="http://schemas.openxmlformats.org/officeDocument/2006/relationships/customXml" Target="../ink/ink1181.xml"/><Relationship Id="rId1036" Type="http://schemas.openxmlformats.org/officeDocument/2006/relationships/customXml" Target="../ink/ink1219.xml"/><Relationship Id="rId392" Type="http://schemas.openxmlformats.org/officeDocument/2006/relationships/customXml" Target="../ink/ink897.xml"/><Relationship Id="rId613" Type="http://schemas.openxmlformats.org/officeDocument/2006/relationships/image" Target="../media/image1011.png"/><Relationship Id="rId697" Type="http://schemas.openxmlformats.org/officeDocument/2006/relationships/image" Target="../media/image1053.png"/><Relationship Id="rId820" Type="http://schemas.openxmlformats.org/officeDocument/2006/relationships/customXml" Target="../ink/ink1111.xml"/><Relationship Id="rId918" Type="http://schemas.openxmlformats.org/officeDocument/2006/relationships/customXml" Target="../ink/ink1160.xml"/><Relationship Id="rId252" Type="http://schemas.openxmlformats.org/officeDocument/2006/relationships/customXml" Target="../ink/ink827.xml"/><Relationship Id="rId1103" Type="http://schemas.openxmlformats.org/officeDocument/2006/relationships/image" Target="../media/image1256.png"/><Relationship Id="rId1187" Type="http://schemas.openxmlformats.org/officeDocument/2006/relationships/image" Target="../media/image1298.png"/><Relationship Id="rId47" Type="http://schemas.openxmlformats.org/officeDocument/2006/relationships/image" Target="../media/image728.png"/><Relationship Id="rId112" Type="http://schemas.openxmlformats.org/officeDocument/2006/relationships/customXml" Target="../ink/ink757.xml"/><Relationship Id="rId557" Type="http://schemas.openxmlformats.org/officeDocument/2006/relationships/image" Target="../media/image983.png"/><Relationship Id="rId764" Type="http://schemas.openxmlformats.org/officeDocument/2006/relationships/customXml" Target="../ink/ink1083.xml"/><Relationship Id="rId971" Type="http://schemas.openxmlformats.org/officeDocument/2006/relationships/image" Target="../media/image1190.png"/><Relationship Id="rId196" Type="http://schemas.openxmlformats.org/officeDocument/2006/relationships/customXml" Target="../ink/ink799.xml"/><Relationship Id="rId417" Type="http://schemas.openxmlformats.org/officeDocument/2006/relationships/image" Target="../media/image913.png"/><Relationship Id="rId624" Type="http://schemas.openxmlformats.org/officeDocument/2006/relationships/customXml" Target="../ink/ink1013.xml"/><Relationship Id="rId831" Type="http://schemas.openxmlformats.org/officeDocument/2006/relationships/image" Target="../media/image1120.png"/><Relationship Id="rId1047" Type="http://schemas.openxmlformats.org/officeDocument/2006/relationships/image" Target="../media/image1228.png"/><Relationship Id="rId263" Type="http://schemas.openxmlformats.org/officeDocument/2006/relationships/image" Target="../media/image836.png"/><Relationship Id="rId470" Type="http://schemas.openxmlformats.org/officeDocument/2006/relationships/customXml" Target="../ink/ink936.xml"/><Relationship Id="rId929" Type="http://schemas.openxmlformats.org/officeDocument/2006/relationships/image" Target="../media/image1169.png"/><Relationship Id="rId1114" Type="http://schemas.openxmlformats.org/officeDocument/2006/relationships/customXml" Target="../ink/ink1258.xml"/><Relationship Id="rId58" Type="http://schemas.openxmlformats.org/officeDocument/2006/relationships/customXml" Target="../ink/ink730.xml"/><Relationship Id="rId123" Type="http://schemas.openxmlformats.org/officeDocument/2006/relationships/image" Target="../media/image766.png"/><Relationship Id="rId330" Type="http://schemas.openxmlformats.org/officeDocument/2006/relationships/customXml" Target="../ink/ink866.xml"/><Relationship Id="rId568" Type="http://schemas.openxmlformats.org/officeDocument/2006/relationships/customXml" Target="../ink/ink985.xml"/><Relationship Id="rId775" Type="http://schemas.openxmlformats.org/officeDocument/2006/relationships/image" Target="../media/image1092.png"/><Relationship Id="rId982" Type="http://schemas.openxmlformats.org/officeDocument/2006/relationships/customXml" Target="../ink/ink1192.xml"/><Relationship Id="rId1198" Type="http://schemas.openxmlformats.org/officeDocument/2006/relationships/customXml" Target="../ink/ink1300.xml"/><Relationship Id="rId428" Type="http://schemas.openxmlformats.org/officeDocument/2006/relationships/customXml" Target="../ink/ink915.xml"/><Relationship Id="rId635" Type="http://schemas.openxmlformats.org/officeDocument/2006/relationships/image" Target="../media/image1022.png"/><Relationship Id="rId842" Type="http://schemas.openxmlformats.org/officeDocument/2006/relationships/customXml" Target="../ink/ink1122.xml"/><Relationship Id="rId1058" Type="http://schemas.openxmlformats.org/officeDocument/2006/relationships/customXml" Target="../ink/ink1230.xml"/><Relationship Id="rId274" Type="http://schemas.openxmlformats.org/officeDocument/2006/relationships/customXml" Target="../ink/ink838.xml"/><Relationship Id="rId481" Type="http://schemas.openxmlformats.org/officeDocument/2006/relationships/image" Target="../media/image945.png"/><Relationship Id="rId702" Type="http://schemas.openxmlformats.org/officeDocument/2006/relationships/customXml" Target="../ink/ink1052.xml"/><Relationship Id="rId1125" Type="http://schemas.openxmlformats.org/officeDocument/2006/relationships/image" Target="../media/image1267.png"/><Relationship Id="rId69" Type="http://schemas.openxmlformats.org/officeDocument/2006/relationships/image" Target="../media/image739.png"/><Relationship Id="rId134" Type="http://schemas.openxmlformats.org/officeDocument/2006/relationships/customXml" Target="../ink/ink768.xml"/><Relationship Id="rId579" Type="http://schemas.openxmlformats.org/officeDocument/2006/relationships/image" Target="../media/image994.png"/><Relationship Id="rId786" Type="http://schemas.openxmlformats.org/officeDocument/2006/relationships/customXml" Target="../ink/ink1094.xml"/><Relationship Id="rId993" Type="http://schemas.openxmlformats.org/officeDocument/2006/relationships/image" Target="../media/image1201.png"/><Relationship Id="rId341" Type="http://schemas.openxmlformats.org/officeDocument/2006/relationships/image" Target="../media/image875.png"/><Relationship Id="rId439" Type="http://schemas.openxmlformats.org/officeDocument/2006/relationships/image" Target="../media/image924.png"/><Relationship Id="rId646" Type="http://schemas.openxmlformats.org/officeDocument/2006/relationships/customXml" Target="../ink/ink1024.xml"/><Relationship Id="rId1069" Type="http://schemas.openxmlformats.org/officeDocument/2006/relationships/image" Target="../media/image1239.png"/><Relationship Id="rId201" Type="http://schemas.openxmlformats.org/officeDocument/2006/relationships/image" Target="../media/image805.png"/><Relationship Id="rId285" Type="http://schemas.openxmlformats.org/officeDocument/2006/relationships/image" Target="../media/image847.png"/><Relationship Id="rId506" Type="http://schemas.openxmlformats.org/officeDocument/2006/relationships/customXml" Target="../ink/ink954.xml"/><Relationship Id="rId853" Type="http://schemas.openxmlformats.org/officeDocument/2006/relationships/image" Target="../media/image1131.png"/><Relationship Id="rId1136" Type="http://schemas.openxmlformats.org/officeDocument/2006/relationships/customXml" Target="../ink/ink1269.xml"/><Relationship Id="rId492" Type="http://schemas.openxmlformats.org/officeDocument/2006/relationships/customXml" Target="../ink/ink947.xml"/><Relationship Id="rId713" Type="http://schemas.openxmlformats.org/officeDocument/2006/relationships/image" Target="../media/image1061.png"/><Relationship Id="rId797" Type="http://schemas.openxmlformats.org/officeDocument/2006/relationships/image" Target="../media/image1103.png"/><Relationship Id="rId920" Type="http://schemas.openxmlformats.org/officeDocument/2006/relationships/customXml" Target="../ink/ink1161.xml"/><Relationship Id="rId145" Type="http://schemas.openxmlformats.org/officeDocument/2006/relationships/image" Target="../media/image777.png"/><Relationship Id="rId352" Type="http://schemas.openxmlformats.org/officeDocument/2006/relationships/customXml" Target="../ink/ink877.xml"/><Relationship Id="rId1203" Type="http://schemas.openxmlformats.org/officeDocument/2006/relationships/image" Target="../media/image1306.png"/><Relationship Id="rId212" Type="http://schemas.openxmlformats.org/officeDocument/2006/relationships/customXml" Target="../ink/ink807.xml"/><Relationship Id="rId657" Type="http://schemas.openxmlformats.org/officeDocument/2006/relationships/image" Target="../media/image1033.png"/><Relationship Id="rId864" Type="http://schemas.openxmlformats.org/officeDocument/2006/relationships/customXml" Target="../ink/ink1133.xml"/><Relationship Id="rId296" Type="http://schemas.openxmlformats.org/officeDocument/2006/relationships/customXml" Target="../ink/ink849.xml"/><Relationship Id="rId517" Type="http://schemas.openxmlformats.org/officeDocument/2006/relationships/image" Target="../media/image963.png"/><Relationship Id="rId724" Type="http://schemas.openxmlformats.org/officeDocument/2006/relationships/customXml" Target="../ink/ink1063.xml"/><Relationship Id="rId931" Type="http://schemas.openxmlformats.org/officeDocument/2006/relationships/image" Target="../media/image1170.png"/><Relationship Id="rId1147" Type="http://schemas.openxmlformats.org/officeDocument/2006/relationships/image" Target="../media/image1278.png"/><Relationship Id="rId60" Type="http://schemas.openxmlformats.org/officeDocument/2006/relationships/customXml" Target="../ink/ink731.xml"/><Relationship Id="rId156" Type="http://schemas.openxmlformats.org/officeDocument/2006/relationships/customXml" Target="../ink/ink779.xml"/><Relationship Id="rId363" Type="http://schemas.openxmlformats.org/officeDocument/2006/relationships/image" Target="../media/image886.png"/><Relationship Id="rId570" Type="http://schemas.openxmlformats.org/officeDocument/2006/relationships/customXml" Target="../ink/ink986.xml"/><Relationship Id="rId1007" Type="http://schemas.openxmlformats.org/officeDocument/2006/relationships/image" Target="../media/image1208.png"/><Relationship Id="rId223" Type="http://schemas.openxmlformats.org/officeDocument/2006/relationships/image" Target="../media/image816.png"/><Relationship Id="rId430" Type="http://schemas.openxmlformats.org/officeDocument/2006/relationships/customXml" Target="../ink/ink916.xml"/><Relationship Id="rId668" Type="http://schemas.openxmlformats.org/officeDocument/2006/relationships/customXml" Target="../ink/ink1035.xml"/><Relationship Id="rId875" Type="http://schemas.openxmlformats.org/officeDocument/2006/relationships/image" Target="../media/image1142.png"/><Relationship Id="rId1060" Type="http://schemas.openxmlformats.org/officeDocument/2006/relationships/customXml" Target="../ink/ink1231.xml"/><Relationship Id="rId18" Type="http://schemas.openxmlformats.org/officeDocument/2006/relationships/customXml" Target="../ink/ink710.xml"/><Relationship Id="rId528" Type="http://schemas.openxmlformats.org/officeDocument/2006/relationships/customXml" Target="../ink/ink965.xml"/><Relationship Id="rId735" Type="http://schemas.openxmlformats.org/officeDocument/2006/relationships/image" Target="../media/image1072.png"/><Relationship Id="rId942" Type="http://schemas.openxmlformats.org/officeDocument/2006/relationships/customXml" Target="../ink/ink1172.xml"/><Relationship Id="rId1158" Type="http://schemas.openxmlformats.org/officeDocument/2006/relationships/customXml" Target="../ink/ink1280.xml"/><Relationship Id="rId167" Type="http://schemas.openxmlformats.org/officeDocument/2006/relationships/image" Target="../media/image788.png"/><Relationship Id="rId374" Type="http://schemas.openxmlformats.org/officeDocument/2006/relationships/customXml" Target="../ink/ink888.xml"/><Relationship Id="rId581" Type="http://schemas.openxmlformats.org/officeDocument/2006/relationships/image" Target="../media/image995.png"/><Relationship Id="rId1018" Type="http://schemas.openxmlformats.org/officeDocument/2006/relationships/customXml" Target="../ink/ink1210.xml"/><Relationship Id="rId71" Type="http://schemas.openxmlformats.org/officeDocument/2006/relationships/image" Target="../media/image740.png"/><Relationship Id="rId234" Type="http://schemas.openxmlformats.org/officeDocument/2006/relationships/customXml" Target="../ink/ink818.xml"/><Relationship Id="rId679" Type="http://schemas.openxmlformats.org/officeDocument/2006/relationships/image" Target="../media/image1044.png"/><Relationship Id="rId802" Type="http://schemas.openxmlformats.org/officeDocument/2006/relationships/customXml" Target="../ink/ink1102.xml"/><Relationship Id="rId886" Type="http://schemas.openxmlformats.org/officeDocument/2006/relationships/customXml" Target="../ink/ink1144.xml"/><Relationship Id="rId2" Type="http://schemas.openxmlformats.org/officeDocument/2006/relationships/customXml" Target="../ink/ink702.xml"/><Relationship Id="rId29" Type="http://schemas.openxmlformats.org/officeDocument/2006/relationships/image" Target="../media/image719.png"/><Relationship Id="rId441" Type="http://schemas.openxmlformats.org/officeDocument/2006/relationships/image" Target="../media/image925.png"/><Relationship Id="rId539" Type="http://schemas.openxmlformats.org/officeDocument/2006/relationships/image" Target="../media/image974.png"/><Relationship Id="rId746" Type="http://schemas.openxmlformats.org/officeDocument/2006/relationships/customXml" Target="../ink/ink1074.xml"/><Relationship Id="rId1071" Type="http://schemas.openxmlformats.org/officeDocument/2006/relationships/image" Target="../media/image1240.png"/><Relationship Id="rId1169" Type="http://schemas.openxmlformats.org/officeDocument/2006/relationships/image" Target="../media/image1289.png"/><Relationship Id="rId178" Type="http://schemas.openxmlformats.org/officeDocument/2006/relationships/customXml" Target="../ink/ink790.xml"/><Relationship Id="rId301" Type="http://schemas.openxmlformats.org/officeDocument/2006/relationships/image" Target="../media/image855.png"/><Relationship Id="rId953" Type="http://schemas.openxmlformats.org/officeDocument/2006/relationships/image" Target="../media/image1181.png"/><Relationship Id="rId1029" Type="http://schemas.openxmlformats.org/officeDocument/2006/relationships/image" Target="../media/image1219.png"/><Relationship Id="rId82" Type="http://schemas.openxmlformats.org/officeDocument/2006/relationships/customXml" Target="../ink/ink742.xml"/><Relationship Id="rId385" Type="http://schemas.openxmlformats.org/officeDocument/2006/relationships/image" Target="../media/image897.png"/><Relationship Id="rId592" Type="http://schemas.openxmlformats.org/officeDocument/2006/relationships/customXml" Target="../ink/ink997.xml"/><Relationship Id="rId606" Type="http://schemas.openxmlformats.org/officeDocument/2006/relationships/customXml" Target="../ink/ink1004.xml"/><Relationship Id="rId813" Type="http://schemas.openxmlformats.org/officeDocument/2006/relationships/image" Target="../media/image1111.png"/><Relationship Id="rId245" Type="http://schemas.openxmlformats.org/officeDocument/2006/relationships/image" Target="../media/image827.png"/><Relationship Id="rId452" Type="http://schemas.openxmlformats.org/officeDocument/2006/relationships/customXml" Target="../ink/ink927.xml"/><Relationship Id="rId897" Type="http://schemas.openxmlformats.org/officeDocument/2006/relationships/image" Target="../media/image1153.png"/><Relationship Id="rId1082" Type="http://schemas.openxmlformats.org/officeDocument/2006/relationships/customXml" Target="../ink/ink1242.xml"/><Relationship Id="rId105" Type="http://schemas.openxmlformats.org/officeDocument/2006/relationships/image" Target="../media/image757.png"/><Relationship Id="rId312" Type="http://schemas.openxmlformats.org/officeDocument/2006/relationships/customXml" Target="../ink/ink857.xml"/><Relationship Id="rId757" Type="http://schemas.openxmlformats.org/officeDocument/2006/relationships/image" Target="../media/image1083.png"/><Relationship Id="rId964" Type="http://schemas.openxmlformats.org/officeDocument/2006/relationships/customXml" Target="../ink/ink1183.xml"/><Relationship Id="rId93" Type="http://schemas.openxmlformats.org/officeDocument/2006/relationships/image" Target="../media/image751.png"/><Relationship Id="rId189" Type="http://schemas.openxmlformats.org/officeDocument/2006/relationships/image" Target="../media/image799.png"/><Relationship Id="rId396" Type="http://schemas.openxmlformats.org/officeDocument/2006/relationships/customXml" Target="../ink/ink899.xml"/><Relationship Id="rId617" Type="http://schemas.openxmlformats.org/officeDocument/2006/relationships/image" Target="../media/image1013.png"/><Relationship Id="rId824" Type="http://schemas.openxmlformats.org/officeDocument/2006/relationships/customXml" Target="../ink/ink1113.xml"/><Relationship Id="rId256" Type="http://schemas.openxmlformats.org/officeDocument/2006/relationships/customXml" Target="../ink/ink829.xml"/><Relationship Id="rId463" Type="http://schemas.openxmlformats.org/officeDocument/2006/relationships/image" Target="../media/image936.png"/><Relationship Id="rId670" Type="http://schemas.openxmlformats.org/officeDocument/2006/relationships/customXml" Target="../ink/ink1036.xml"/><Relationship Id="rId1093" Type="http://schemas.openxmlformats.org/officeDocument/2006/relationships/image" Target="../media/image1251.png"/><Relationship Id="rId1107" Type="http://schemas.openxmlformats.org/officeDocument/2006/relationships/image" Target="../media/image1258.png"/><Relationship Id="rId116" Type="http://schemas.openxmlformats.org/officeDocument/2006/relationships/customXml" Target="../ink/ink759.xml"/><Relationship Id="rId323" Type="http://schemas.openxmlformats.org/officeDocument/2006/relationships/image" Target="../media/image866.png"/><Relationship Id="rId530" Type="http://schemas.openxmlformats.org/officeDocument/2006/relationships/customXml" Target="../ink/ink966.xml"/><Relationship Id="rId768" Type="http://schemas.openxmlformats.org/officeDocument/2006/relationships/customXml" Target="../ink/ink1085.xml"/><Relationship Id="rId975" Type="http://schemas.openxmlformats.org/officeDocument/2006/relationships/image" Target="../media/image1192.png"/><Relationship Id="rId1160" Type="http://schemas.openxmlformats.org/officeDocument/2006/relationships/customXml" Target="../ink/ink1281.xml"/><Relationship Id="rId20" Type="http://schemas.openxmlformats.org/officeDocument/2006/relationships/customXml" Target="../ink/ink711.xml"/><Relationship Id="rId628" Type="http://schemas.openxmlformats.org/officeDocument/2006/relationships/customXml" Target="../ink/ink1015.xml"/><Relationship Id="rId835" Type="http://schemas.openxmlformats.org/officeDocument/2006/relationships/image" Target="../media/image1122.png"/><Relationship Id="rId267" Type="http://schemas.openxmlformats.org/officeDocument/2006/relationships/image" Target="../media/image838.png"/><Relationship Id="rId474" Type="http://schemas.openxmlformats.org/officeDocument/2006/relationships/customXml" Target="../ink/ink938.xml"/><Relationship Id="rId1020" Type="http://schemas.openxmlformats.org/officeDocument/2006/relationships/customXml" Target="../ink/ink1211.xml"/><Relationship Id="rId1118" Type="http://schemas.openxmlformats.org/officeDocument/2006/relationships/customXml" Target="../ink/ink1260.xml"/><Relationship Id="rId127" Type="http://schemas.openxmlformats.org/officeDocument/2006/relationships/image" Target="../media/image768.png"/><Relationship Id="rId681" Type="http://schemas.openxmlformats.org/officeDocument/2006/relationships/image" Target="../media/image1045.png"/><Relationship Id="rId779" Type="http://schemas.openxmlformats.org/officeDocument/2006/relationships/image" Target="../media/image1094.png"/><Relationship Id="rId902" Type="http://schemas.openxmlformats.org/officeDocument/2006/relationships/customXml" Target="../ink/ink1152.xml"/><Relationship Id="rId986" Type="http://schemas.openxmlformats.org/officeDocument/2006/relationships/customXml" Target="../ink/ink1194.xml"/><Relationship Id="rId31" Type="http://schemas.openxmlformats.org/officeDocument/2006/relationships/image" Target="../media/image720.png"/><Relationship Id="rId334" Type="http://schemas.openxmlformats.org/officeDocument/2006/relationships/customXml" Target="../ink/ink868.xml"/><Relationship Id="rId541" Type="http://schemas.openxmlformats.org/officeDocument/2006/relationships/image" Target="../media/image975.png"/><Relationship Id="rId639" Type="http://schemas.openxmlformats.org/officeDocument/2006/relationships/image" Target="../media/image1024.png"/><Relationship Id="rId1171" Type="http://schemas.openxmlformats.org/officeDocument/2006/relationships/image" Target="../media/image1290.png"/><Relationship Id="rId180" Type="http://schemas.openxmlformats.org/officeDocument/2006/relationships/customXml" Target="../ink/ink791.xml"/><Relationship Id="rId278" Type="http://schemas.openxmlformats.org/officeDocument/2006/relationships/customXml" Target="../ink/ink840.xml"/><Relationship Id="rId401" Type="http://schemas.openxmlformats.org/officeDocument/2006/relationships/image" Target="../media/image905.png"/><Relationship Id="rId846" Type="http://schemas.openxmlformats.org/officeDocument/2006/relationships/customXml" Target="../ink/ink1124.xml"/><Relationship Id="rId1031" Type="http://schemas.openxmlformats.org/officeDocument/2006/relationships/image" Target="../media/image1220.png"/><Relationship Id="rId1129" Type="http://schemas.openxmlformats.org/officeDocument/2006/relationships/image" Target="../media/image1269.png"/><Relationship Id="rId485" Type="http://schemas.openxmlformats.org/officeDocument/2006/relationships/image" Target="../media/image947.png"/><Relationship Id="rId692" Type="http://schemas.openxmlformats.org/officeDocument/2006/relationships/customXml" Target="../ink/ink1047.xml"/><Relationship Id="rId706" Type="http://schemas.openxmlformats.org/officeDocument/2006/relationships/customXml" Target="../ink/ink1054.xml"/><Relationship Id="rId913" Type="http://schemas.openxmlformats.org/officeDocument/2006/relationships/image" Target="../media/image1161.png"/><Relationship Id="rId42" Type="http://schemas.openxmlformats.org/officeDocument/2006/relationships/customXml" Target="../ink/ink722.xml"/><Relationship Id="rId138" Type="http://schemas.openxmlformats.org/officeDocument/2006/relationships/customXml" Target="../ink/ink770.xml"/><Relationship Id="rId345" Type="http://schemas.openxmlformats.org/officeDocument/2006/relationships/image" Target="../media/image877.png"/><Relationship Id="rId552" Type="http://schemas.openxmlformats.org/officeDocument/2006/relationships/customXml" Target="../ink/ink977.xml"/><Relationship Id="rId997" Type="http://schemas.openxmlformats.org/officeDocument/2006/relationships/image" Target="../media/image1203.png"/><Relationship Id="rId1182" Type="http://schemas.openxmlformats.org/officeDocument/2006/relationships/customXml" Target="../ink/ink1292.xml"/><Relationship Id="rId191" Type="http://schemas.openxmlformats.org/officeDocument/2006/relationships/image" Target="../media/image800.png"/><Relationship Id="rId205" Type="http://schemas.openxmlformats.org/officeDocument/2006/relationships/image" Target="../media/image807.png"/><Relationship Id="rId412" Type="http://schemas.openxmlformats.org/officeDocument/2006/relationships/customXml" Target="../ink/ink907.xml"/><Relationship Id="rId857" Type="http://schemas.openxmlformats.org/officeDocument/2006/relationships/image" Target="../media/image1133.png"/><Relationship Id="rId1042" Type="http://schemas.openxmlformats.org/officeDocument/2006/relationships/customXml" Target="../ink/ink1222.xml"/><Relationship Id="rId289" Type="http://schemas.openxmlformats.org/officeDocument/2006/relationships/image" Target="../media/image849.png"/><Relationship Id="rId496" Type="http://schemas.openxmlformats.org/officeDocument/2006/relationships/customXml" Target="../ink/ink949.xml"/><Relationship Id="rId717" Type="http://schemas.openxmlformats.org/officeDocument/2006/relationships/image" Target="../media/image1063.png"/><Relationship Id="rId924" Type="http://schemas.openxmlformats.org/officeDocument/2006/relationships/customXml" Target="../ink/ink1163.xml"/><Relationship Id="rId53" Type="http://schemas.openxmlformats.org/officeDocument/2006/relationships/image" Target="../media/image731.png"/><Relationship Id="rId149" Type="http://schemas.openxmlformats.org/officeDocument/2006/relationships/image" Target="../media/image779.png"/><Relationship Id="rId356" Type="http://schemas.openxmlformats.org/officeDocument/2006/relationships/customXml" Target="../ink/ink879.xml"/><Relationship Id="rId563" Type="http://schemas.openxmlformats.org/officeDocument/2006/relationships/image" Target="../media/image986.png"/><Relationship Id="rId770" Type="http://schemas.openxmlformats.org/officeDocument/2006/relationships/customXml" Target="../ink/ink1086.xml"/><Relationship Id="rId1193" Type="http://schemas.openxmlformats.org/officeDocument/2006/relationships/image" Target="../media/image1301.png"/><Relationship Id="rId1207" Type="http://schemas.openxmlformats.org/officeDocument/2006/relationships/image" Target="../media/image1308.png"/><Relationship Id="rId216" Type="http://schemas.openxmlformats.org/officeDocument/2006/relationships/customXml" Target="../ink/ink809.xml"/><Relationship Id="rId423" Type="http://schemas.openxmlformats.org/officeDocument/2006/relationships/image" Target="../media/image916.png"/><Relationship Id="rId868" Type="http://schemas.openxmlformats.org/officeDocument/2006/relationships/customXml" Target="../ink/ink1135.xml"/><Relationship Id="rId1053" Type="http://schemas.openxmlformats.org/officeDocument/2006/relationships/image" Target="../media/image1231.png"/><Relationship Id="rId630" Type="http://schemas.openxmlformats.org/officeDocument/2006/relationships/customXml" Target="../ink/ink1016.xml"/><Relationship Id="rId728" Type="http://schemas.openxmlformats.org/officeDocument/2006/relationships/customXml" Target="../ink/ink1065.xml"/><Relationship Id="rId935" Type="http://schemas.openxmlformats.org/officeDocument/2006/relationships/image" Target="../media/image1172.png"/><Relationship Id="rId64" Type="http://schemas.openxmlformats.org/officeDocument/2006/relationships/customXml" Target="../ink/ink733.xml"/><Relationship Id="rId367" Type="http://schemas.openxmlformats.org/officeDocument/2006/relationships/image" Target="../media/image888.png"/><Relationship Id="rId574" Type="http://schemas.openxmlformats.org/officeDocument/2006/relationships/customXml" Target="../ink/ink988.xml"/><Relationship Id="rId1120" Type="http://schemas.openxmlformats.org/officeDocument/2006/relationships/customXml" Target="../ink/ink1261.xml"/><Relationship Id="rId227" Type="http://schemas.openxmlformats.org/officeDocument/2006/relationships/image" Target="../media/image818.png"/><Relationship Id="rId781" Type="http://schemas.openxmlformats.org/officeDocument/2006/relationships/image" Target="../media/image1095.png"/><Relationship Id="rId879" Type="http://schemas.openxmlformats.org/officeDocument/2006/relationships/image" Target="../media/image1144.png"/><Relationship Id="rId434" Type="http://schemas.openxmlformats.org/officeDocument/2006/relationships/customXml" Target="../ink/ink918.xml"/><Relationship Id="rId641" Type="http://schemas.openxmlformats.org/officeDocument/2006/relationships/image" Target="../media/image1025.png"/><Relationship Id="rId739" Type="http://schemas.openxmlformats.org/officeDocument/2006/relationships/image" Target="../media/image1074.png"/><Relationship Id="rId1064" Type="http://schemas.openxmlformats.org/officeDocument/2006/relationships/customXml" Target="../ink/ink1233.xml"/><Relationship Id="rId33" Type="http://schemas.openxmlformats.org/officeDocument/2006/relationships/image" Target="../media/image721.png"/><Relationship Id="rId129" Type="http://schemas.openxmlformats.org/officeDocument/2006/relationships/image" Target="../media/image769.png"/><Relationship Id="rId280" Type="http://schemas.openxmlformats.org/officeDocument/2006/relationships/customXml" Target="../ink/ink841.xml"/><Relationship Id="rId336" Type="http://schemas.openxmlformats.org/officeDocument/2006/relationships/customXml" Target="../ink/ink869.xml"/><Relationship Id="rId501" Type="http://schemas.openxmlformats.org/officeDocument/2006/relationships/image" Target="../media/image955.png"/><Relationship Id="rId543" Type="http://schemas.openxmlformats.org/officeDocument/2006/relationships/image" Target="../media/image976.png"/><Relationship Id="rId946" Type="http://schemas.openxmlformats.org/officeDocument/2006/relationships/customXml" Target="../ink/ink1174.xml"/><Relationship Id="rId988" Type="http://schemas.openxmlformats.org/officeDocument/2006/relationships/customXml" Target="../ink/ink1195.xml"/><Relationship Id="rId1131" Type="http://schemas.openxmlformats.org/officeDocument/2006/relationships/image" Target="../media/image1270.png"/><Relationship Id="rId1173" Type="http://schemas.openxmlformats.org/officeDocument/2006/relationships/image" Target="../media/image1291.png"/><Relationship Id="rId75" Type="http://schemas.openxmlformats.org/officeDocument/2006/relationships/image" Target="../media/image742.png"/><Relationship Id="rId140" Type="http://schemas.openxmlformats.org/officeDocument/2006/relationships/customXml" Target="../ink/ink771.xml"/><Relationship Id="rId182" Type="http://schemas.openxmlformats.org/officeDocument/2006/relationships/customXml" Target="../ink/ink792.xml"/><Relationship Id="rId378" Type="http://schemas.openxmlformats.org/officeDocument/2006/relationships/customXml" Target="../ink/ink890.xml"/><Relationship Id="rId403" Type="http://schemas.openxmlformats.org/officeDocument/2006/relationships/image" Target="../media/image906.png"/><Relationship Id="rId585" Type="http://schemas.openxmlformats.org/officeDocument/2006/relationships/image" Target="../media/image997.png"/><Relationship Id="rId750" Type="http://schemas.openxmlformats.org/officeDocument/2006/relationships/customXml" Target="../ink/ink1076.xml"/><Relationship Id="rId792" Type="http://schemas.openxmlformats.org/officeDocument/2006/relationships/customXml" Target="../ink/ink1097.xml"/><Relationship Id="rId806" Type="http://schemas.openxmlformats.org/officeDocument/2006/relationships/customXml" Target="../ink/ink1104.xml"/><Relationship Id="rId848" Type="http://schemas.openxmlformats.org/officeDocument/2006/relationships/customXml" Target="../ink/ink1125.xml"/><Relationship Id="rId1033" Type="http://schemas.openxmlformats.org/officeDocument/2006/relationships/image" Target="../media/image1221.png"/><Relationship Id="rId6" Type="http://schemas.openxmlformats.org/officeDocument/2006/relationships/customXml" Target="../ink/ink704.xml"/><Relationship Id="rId238" Type="http://schemas.openxmlformats.org/officeDocument/2006/relationships/customXml" Target="../ink/ink820.xml"/><Relationship Id="rId445" Type="http://schemas.openxmlformats.org/officeDocument/2006/relationships/image" Target="../media/image927.png"/><Relationship Id="rId487" Type="http://schemas.openxmlformats.org/officeDocument/2006/relationships/image" Target="../media/image948.png"/><Relationship Id="rId610" Type="http://schemas.openxmlformats.org/officeDocument/2006/relationships/customXml" Target="../ink/ink1006.xml"/><Relationship Id="rId652" Type="http://schemas.openxmlformats.org/officeDocument/2006/relationships/customXml" Target="../ink/ink1027.xml"/><Relationship Id="rId694" Type="http://schemas.openxmlformats.org/officeDocument/2006/relationships/customXml" Target="../ink/ink1048.xml"/><Relationship Id="rId708" Type="http://schemas.openxmlformats.org/officeDocument/2006/relationships/customXml" Target="../ink/ink1055.xml"/><Relationship Id="rId915" Type="http://schemas.openxmlformats.org/officeDocument/2006/relationships/image" Target="../media/image1162.png"/><Relationship Id="rId1075" Type="http://schemas.openxmlformats.org/officeDocument/2006/relationships/image" Target="../media/image1242.png"/><Relationship Id="rId291" Type="http://schemas.openxmlformats.org/officeDocument/2006/relationships/image" Target="../media/image850.png"/><Relationship Id="rId305" Type="http://schemas.openxmlformats.org/officeDocument/2006/relationships/image" Target="../media/image857.png"/><Relationship Id="rId347" Type="http://schemas.openxmlformats.org/officeDocument/2006/relationships/image" Target="../media/image878.png"/><Relationship Id="rId512" Type="http://schemas.openxmlformats.org/officeDocument/2006/relationships/customXml" Target="../ink/ink957.xml"/><Relationship Id="rId957" Type="http://schemas.openxmlformats.org/officeDocument/2006/relationships/image" Target="../media/image1183.png"/><Relationship Id="rId999" Type="http://schemas.openxmlformats.org/officeDocument/2006/relationships/image" Target="../media/image1204.png"/><Relationship Id="rId1100" Type="http://schemas.openxmlformats.org/officeDocument/2006/relationships/customXml" Target="../ink/ink1251.xml"/><Relationship Id="rId1142" Type="http://schemas.openxmlformats.org/officeDocument/2006/relationships/customXml" Target="../ink/ink1272.xml"/><Relationship Id="rId1184" Type="http://schemas.openxmlformats.org/officeDocument/2006/relationships/customXml" Target="../ink/ink1293.xml"/><Relationship Id="rId44" Type="http://schemas.openxmlformats.org/officeDocument/2006/relationships/customXml" Target="../ink/ink723.xml"/><Relationship Id="rId86" Type="http://schemas.openxmlformats.org/officeDocument/2006/relationships/customXml" Target="../ink/ink744.xml"/><Relationship Id="rId151" Type="http://schemas.openxmlformats.org/officeDocument/2006/relationships/image" Target="../media/image780.png"/><Relationship Id="rId389" Type="http://schemas.openxmlformats.org/officeDocument/2006/relationships/image" Target="../media/image899.png"/><Relationship Id="rId554" Type="http://schemas.openxmlformats.org/officeDocument/2006/relationships/customXml" Target="../ink/ink978.xml"/><Relationship Id="rId596" Type="http://schemas.openxmlformats.org/officeDocument/2006/relationships/customXml" Target="../ink/ink999.xml"/><Relationship Id="rId761" Type="http://schemas.openxmlformats.org/officeDocument/2006/relationships/image" Target="../media/image1085.png"/><Relationship Id="rId817" Type="http://schemas.openxmlformats.org/officeDocument/2006/relationships/image" Target="../media/image1113.png"/><Relationship Id="rId859" Type="http://schemas.openxmlformats.org/officeDocument/2006/relationships/image" Target="../media/image1134.png"/><Relationship Id="rId1002" Type="http://schemas.openxmlformats.org/officeDocument/2006/relationships/customXml" Target="../ink/ink1202.xml"/><Relationship Id="rId193" Type="http://schemas.openxmlformats.org/officeDocument/2006/relationships/image" Target="../media/image801.png"/><Relationship Id="rId207" Type="http://schemas.openxmlformats.org/officeDocument/2006/relationships/image" Target="../media/image808.png"/><Relationship Id="rId249" Type="http://schemas.openxmlformats.org/officeDocument/2006/relationships/image" Target="../media/image829.png"/><Relationship Id="rId414" Type="http://schemas.openxmlformats.org/officeDocument/2006/relationships/customXml" Target="../ink/ink908.xml"/><Relationship Id="rId456" Type="http://schemas.openxmlformats.org/officeDocument/2006/relationships/customXml" Target="../ink/ink929.xml"/><Relationship Id="rId498" Type="http://schemas.openxmlformats.org/officeDocument/2006/relationships/customXml" Target="../ink/ink950.xml"/><Relationship Id="rId621" Type="http://schemas.openxmlformats.org/officeDocument/2006/relationships/image" Target="../media/image1015.png"/><Relationship Id="rId663" Type="http://schemas.openxmlformats.org/officeDocument/2006/relationships/image" Target="../media/image1036.png"/><Relationship Id="rId870" Type="http://schemas.openxmlformats.org/officeDocument/2006/relationships/customXml" Target="../ink/ink1136.xml"/><Relationship Id="rId1044" Type="http://schemas.openxmlformats.org/officeDocument/2006/relationships/customXml" Target="../ink/ink1223.xml"/><Relationship Id="rId1086" Type="http://schemas.openxmlformats.org/officeDocument/2006/relationships/customXml" Target="../ink/ink1244.xml"/><Relationship Id="rId13" Type="http://schemas.openxmlformats.org/officeDocument/2006/relationships/image" Target="../media/image711.png"/><Relationship Id="rId109" Type="http://schemas.openxmlformats.org/officeDocument/2006/relationships/image" Target="../media/image759.png"/><Relationship Id="rId260" Type="http://schemas.openxmlformats.org/officeDocument/2006/relationships/customXml" Target="../ink/ink831.xml"/><Relationship Id="rId316" Type="http://schemas.openxmlformats.org/officeDocument/2006/relationships/customXml" Target="../ink/ink859.xml"/><Relationship Id="rId523" Type="http://schemas.openxmlformats.org/officeDocument/2006/relationships/image" Target="../media/image966.png"/><Relationship Id="rId719" Type="http://schemas.openxmlformats.org/officeDocument/2006/relationships/image" Target="../media/image1064.png"/><Relationship Id="rId926" Type="http://schemas.openxmlformats.org/officeDocument/2006/relationships/customXml" Target="../ink/ink1164.xml"/><Relationship Id="rId968" Type="http://schemas.openxmlformats.org/officeDocument/2006/relationships/customXml" Target="../ink/ink1185.xml"/><Relationship Id="rId1111" Type="http://schemas.openxmlformats.org/officeDocument/2006/relationships/image" Target="../media/image1260.png"/><Relationship Id="rId1153" Type="http://schemas.openxmlformats.org/officeDocument/2006/relationships/image" Target="../media/image1281.png"/><Relationship Id="rId55" Type="http://schemas.openxmlformats.org/officeDocument/2006/relationships/image" Target="../media/image732.png"/><Relationship Id="rId97" Type="http://schemas.openxmlformats.org/officeDocument/2006/relationships/image" Target="../media/image753.png"/><Relationship Id="rId120" Type="http://schemas.openxmlformats.org/officeDocument/2006/relationships/customXml" Target="../ink/ink761.xml"/><Relationship Id="rId358" Type="http://schemas.openxmlformats.org/officeDocument/2006/relationships/customXml" Target="../ink/ink880.xml"/><Relationship Id="rId565" Type="http://schemas.openxmlformats.org/officeDocument/2006/relationships/image" Target="../media/image987.png"/><Relationship Id="rId730" Type="http://schemas.openxmlformats.org/officeDocument/2006/relationships/customXml" Target="../ink/ink1066.xml"/><Relationship Id="rId772" Type="http://schemas.openxmlformats.org/officeDocument/2006/relationships/customXml" Target="../ink/ink1087.xml"/><Relationship Id="rId828" Type="http://schemas.openxmlformats.org/officeDocument/2006/relationships/customXml" Target="../ink/ink1115.xml"/><Relationship Id="rId1013" Type="http://schemas.openxmlformats.org/officeDocument/2006/relationships/image" Target="../media/image1211.png"/><Relationship Id="rId1195" Type="http://schemas.openxmlformats.org/officeDocument/2006/relationships/image" Target="../media/image1302.png"/><Relationship Id="rId162" Type="http://schemas.openxmlformats.org/officeDocument/2006/relationships/customXml" Target="../ink/ink782.xml"/><Relationship Id="rId218" Type="http://schemas.openxmlformats.org/officeDocument/2006/relationships/customXml" Target="../ink/ink810.xml"/><Relationship Id="rId425" Type="http://schemas.openxmlformats.org/officeDocument/2006/relationships/image" Target="../media/image917.png"/><Relationship Id="rId467" Type="http://schemas.openxmlformats.org/officeDocument/2006/relationships/image" Target="../media/image938.png"/><Relationship Id="rId632" Type="http://schemas.openxmlformats.org/officeDocument/2006/relationships/customXml" Target="../ink/ink1017.xml"/><Relationship Id="rId1055" Type="http://schemas.openxmlformats.org/officeDocument/2006/relationships/image" Target="../media/image1232.png"/><Relationship Id="rId1097" Type="http://schemas.openxmlformats.org/officeDocument/2006/relationships/image" Target="../media/image1253.png"/><Relationship Id="rId271" Type="http://schemas.openxmlformats.org/officeDocument/2006/relationships/image" Target="../media/image840.png"/><Relationship Id="rId674" Type="http://schemas.openxmlformats.org/officeDocument/2006/relationships/customXml" Target="../ink/ink1038.xml"/><Relationship Id="rId881" Type="http://schemas.openxmlformats.org/officeDocument/2006/relationships/image" Target="../media/image1145.png"/><Relationship Id="rId937" Type="http://schemas.openxmlformats.org/officeDocument/2006/relationships/image" Target="../media/image1173.png"/><Relationship Id="rId979" Type="http://schemas.openxmlformats.org/officeDocument/2006/relationships/image" Target="../media/image1194.png"/><Relationship Id="rId1122" Type="http://schemas.openxmlformats.org/officeDocument/2006/relationships/customXml" Target="../ink/ink1262.xml"/><Relationship Id="rId24" Type="http://schemas.openxmlformats.org/officeDocument/2006/relationships/customXml" Target="../ink/ink713.xml"/><Relationship Id="rId66" Type="http://schemas.openxmlformats.org/officeDocument/2006/relationships/customXml" Target="../ink/ink734.xml"/><Relationship Id="rId131" Type="http://schemas.openxmlformats.org/officeDocument/2006/relationships/image" Target="../media/image770.png"/><Relationship Id="rId327" Type="http://schemas.openxmlformats.org/officeDocument/2006/relationships/image" Target="../media/image868.png"/><Relationship Id="rId369" Type="http://schemas.openxmlformats.org/officeDocument/2006/relationships/image" Target="../media/image889.png"/><Relationship Id="rId534" Type="http://schemas.openxmlformats.org/officeDocument/2006/relationships/customXml" Target="../ink/ink968.xml"/><Relationship Id="rId576" Type="http://schemas.openxmlformats.org/officeDocument/2006/relationships/customXml" Target="../ink/ink989.xml"/><Relationship Id="rId741" Type="http://schemas.openxmlformats.org/officeDocument/2006/relationships/image" Target="../media/image1075.png"/><Relationship Id="rId783" Type="http://schemas.openxmlformats.org/officeDocument/2006/relationships/image" Target="../media/image1096.png"/><Relationship Id="rId839" Type="http://schemas.openxmlformats.org/officeDocument/2006/relationships/image" Target="../media/image1124.png"/><Relationship Id="rId990" Type="http://schemas.openxmlformats.org/officeDocument/2006/relationships/customXml" Target="../ink/ink1196.xml"/><Relationship Id="rId1164" Type="http://schemas.openxmlformats.org/officeDocument/2006/relationships/customXml" Target="../ink/ink1283.xml"/><Relationship Id="rId173" Type="http://schemas.openxmlformats.org/officeDocument/2006/relationships/image" Target="../media/image791.png"/><Relationship Id="rId229" Type="http://schemas.openxmlformats.org/officeDocument/2006/relationships/image" Target="../media/image819.png"/><Relationship Id="rId380" Type="http://schemas.openxmlformats.org/officeDocument/2006/relationships/customXml" Target="../ink/ink891.xml"/><Relationship Id="rId436" Type="http://schemas.openxmlformats.org/officeDocument/2006/relationships/customXml" Target="../ink/ink919.xml"/><Relationship Id="rId601" Type="http://schemas.openxmlformats.org/officeDocument/2006/relationships/image" Target="../media/image1005.png"/><Relationship Id="rId643" Type="http://schemas.openxmlformats.org/officeDocument/2006/relationships/image" Target="../media/image1026.png"/><Relationship Id="rId1024" Type="http://schemas.openxmlformats.org/officeDocument/2006/relationships/customXml" Target="../ink/ink1213.xml"/><Relationship Id="rId1066" Type="http://schemas.openxmlformats.org/officeDocument/2006/relationships/customXml" Target="../ink/ink1234.xml"/><Relationship Id="rId240" Type="http://schemas.openxmlformats.org/officeDocument/2006/relationships/customXml" Target="../ink/ink821.xml"/><Relationship Id="rId478" Type="http://schemas.openxmlformats.org/officeDocument/2006/relationships/customXml" Target="../ink/ink940.xml"/><Relationship Id="rId685" Type="http://schemas.openxmlformats.org/officeDocument/2006/relationships/image" Target="../media/image1047.png"/><Relationship Id="rId850" Type="http://schemas.openxmlformats.org/officeDocument/2006/relationships/customXml" Target="../ink/ink1126.xml"/><Relationship Id="rId892" Type="http://schemas.openxmlformats.org/officeDocument/2006/relationships/customXml" Target="../ink/ink1147.xml"/><Relationship Id="rId906" Type="http://schemas.openxmlformats.org/officeDocument/2006/relationships/customXml" Target="../ink/ink1154.xml"/><Relationship Id="rId948" Type="http://schemas.openxmlformats.org/officeDocument/2006/relationships/customXml" Target="../ink/ink1175.xml"/><Relationship Id="rId1133" Type="http://schemas.openxmlformats.org/officeDocument/2006/relationships/image" Target="../media/image1271.png"/><Relationship Id="rId35" Type="http://schemas.openxmlformats.org/officeDocument/2006/relationships/image" Target="../media/image722.png"/><Relationship Id="rId77" Type="http://schemas.openxmlformats.org/officeDocument/2006/relationships/image" Target="../media/image743.png"/><Relationship Id="rId100" Type="http://schemas.openxmlformats.org/officeDocument/2006/relationships/customXml" Target="../ink/ink751.xml"/><Relationship Id="rId282" Type="http://schemas.openxmlformats.org/officeDocument/2006/relationships/customXml" Target="../ink/ink842.xml"/><Relationship Id="rId338" Type="http://schemas.openxmlformats.org/officeDocument/2006/relationships/customXml" Target="../ink/ink870.xml"/><Relationship Id="rId503" Type="http://schemas.openxmlformats.org/officeDocument/2006/relationships/image" Target="../media/image956.png"/><Relationship Id="rId545" Type="http://schemas.openxmlformats.org/officeDocument/2006/relationships/image" Target="../media/image977.png"/><Relationship Id="rId587" Type="http://schemas.openxmlformats.org/officeDocument/2006/relationships/image" Target="../media/image998.png"/><Relationship Id="rId710" Type="http://schemas.openxmlformats.org/officeDocument/2006/relationships/customXml" Target="../ink/ink1056.xml"/><Relationship Id="rId752" Type="http://schemas.openxmlformats.org/officeDocument/2006/relationships/customXml" Target="../ink/ink1077.xml"/><Relationship Id="rId808" Type="http://schemas.openxmlformats.org/officeDocument/2006/relationships/customXml" Target="../ink/ink1105.xml"/><Relationship Id="rId1175" Type="http://schemas.openxmlformats.org/officeDocument/2006/relationships/image" Target="../media/image1292.png"/><Relationship Id="rId8" Type="http://schemas.openxmlformats.org/officeDocument/2006/relationships/customXml" Target="../ink/ink705.xml"/><Relationship Id="rId142" Type="http://schemas.openxmlformats.org/officeDocument/2006/relationships/customXml" Target="../ink/ink772.xml"/><Relationship Id="rId184" Type="http://schemas.openxmlformats.org/officeDocument/2006/relationships/customXml" Target="../ink/ink793.xml"/><Relationship Id="rId391" Type="http://schemas.openxmlformats.org/officeDocument/2006/relationships/image" Target="../media/image900.png"/><Relationship Id="rId405" Type="http://schemas.openxmlformats.org/officeDocument/2006/relationships/image" Target="../media/image907.png"/><Relationship Id="rId447" Type="http://schemas.openxmlformats.org/officeDocument/2006/relationships/image" Target="../media/image928.png"/><Relationship Id="rId612" Type="http://schemas.openxmlformats.org/officeDocument/2006/relationships/customXml" Target="../ink/ink1007.xml"/><Relationship Id="rId794" Type="http://schemas.openxmlformats.org/officeDocument/2006/relationships/customXml" Target="../ink/ink1098.xml"/><Relationship Id="rId1035" Type="http://schemas.openxmlformats.org/officeDocument/2006/relationships/image" Target="../media/image1222.png"/><Relationship Id="rId1077" Type="http://schemas.openxmlformats.org/officeDocument/2006/relationships/image" Target="../media/image1243.png"/><Relationship Id="rId1200" Type="http://schemas.openxmlformats.org/officeDocument/2006/relationships/customXml" Target="../ink/ink1301.xml"/><Relationship Id="rId251" Type="http://schemas.openxmlformats.org/officeDocument/2006/relationships/image" Target="../media/image830.png"/><Relationship Id="rId489" Type="http://schemas.openxmlformats.org/officeDocument/2006/relationships/image" Target="../media/image949.png"/><Relationship Id="rId654" Type="http://schemas.openxmlformats.org/officeDocument/2006/relationships/customXml" Target="../ink/ink1028.xml"/><Relationship Id="rId696" Type="http://schemas.openxmlformats.org/officeDocument/2006/relationships/customXml" Target="../ink/ink1049.xml"/><Relationship Id="rId861" Type="http://schemas.openxmlformats.org/officeDocument/2006/relationships/image" Target="../media/image1135.png"/><Relationship Id="rId917" Type="http://schemas.openxmlformats.org/officeDocument/2006/relationships/image" Target="../media/image1163.png"/><Relationship Id="rId959" Type="http://schemas.openxmlformats.org/officeDocument/2006/relationships/image" Target="../media/image1184.png"/><Relationship Id="rId1102" Type="http://schemas.openxmlformats.org/officeDocument/2006/relationships/customXml" Target="../ink/ink1252.xml"/><Relationship Id="rId46" Type="http://schemas.openxmlformats.org/officeDocument/2006/relationships/customXml" Target="../ink/ink724.xml"/><Relationship Id="rId293" Type="http://schemas.openxmlformats.org/officeDocument/2006/relationships/image" Target="../media/image851.png"/><Relationship Id="rId307" Type="http://schemas.openxmlformats.org/officeDocument/2006/relationships/image" Target="../media/image858.png"/><Relationship Id="rId349" Type="http://schemas.openxmlformats.org/officeDocument/2006/relationships/image" Target="../media/image879.png"/><Relationship Id="rId514" Type="http://schemas.openxmlformats.org/officeDocument/2006/relationships/customXml" Target="../ink/ink958.xml"/><Relationship Id="rId556" Type="http://schemas.openxmlformats.org/officeDocument/2006/relationships/customXml" Target="../ink/ink979.xml"/><Relationship Id="rId721" Type="http://schemas.openxmlformats.org/officeDocument/2006/relationships/image" Target="../media/image1065.png"/><Relationship Id="rId763" Type="http://schemas.openxmlformats.org/officeDocument/2006/relationships/image" Target="../media/image1086.png"/><Relationship Id="rId1144" Type="http://schemas.openxmlformats.org/officeDocument/2006/relationships/customXml" Target="../ink/ink1273.xml"/><Relationship Id="rId1186" Type="http://schemas.openxmlformats.org/officeDocument/2006/relationships/customXml" Target="../ink/ink1294.xml"/><Relationship Id="rId88" Type="http://schemas.openxmlformats.org/officeDocument/2006/relationships/customXml" Target="../ink/ink745.xml"/><Relationship Id="rId111" Type="http://schemas.openxmlformats.org/officeDocument/2006/relationships/image" Target="../media/image760.png"/><Relationship Id="rId153" Type="http://schemas.openxmlformats.org/officeDocument/2006/relationships/image" Target="../media/image781.png"/><Relationship Id="rId195" Type="http://schemas.openxmlformats.org/officeDocument/2006/relationships/image" Target="../media/image802.png"/><Relationship Id="rId209" Type="http://schemas.openxmlformats.org/officeDocument/2006/relationships/image" Target="../media/image809.png"/><Relationship Id="rId360" Type="http://schemas.openxmlformats.org/officeDocument/2006/relationships/customXml" Target="../ink/ink881.xml"/><Relationship Id="rId416" Type="http://schemas.openxmlformats.org/officeDocument/2006/relationships/customXml" Target="../ink/ink909.xml"/><Relationship Id="rId598" Type="http://schemas.openxmlformats.org/officeDocument/2006/relationships/customXml" Target="../ink/ink1000.xml"/><Relationship Id="rId819" Type="http://schemas.openxmlformats.org/officeDocument/2006/relationships/image" Target="../media/image1114.png"/><Relationship Id="rId970" Type="http://schemas.openxmlformats.org/officeDocument/2006/relationships/customXml" Target="../ink/ink1186.xml"/><Relationship Id="rId1004" Type="http://schemas.openxmlformats.org/officeDocument/2006/relationships/customXml" Target="../ink/ink1203.xml"/><Relationship Id="rId1046" Type="http://schemas.openxmlformats.org/officeDocument/2006/relationships/customXml" Target="../ink/ink1224.xml"/><Relationship Id="rId220" Type="http://schemas.openxmlformats.org/officeDocument/2006/relationships/customXml" Target="../ink/ink811.xml"/><Relationship Id="rId458" Type="http://schemas.openxmlformats.org/officeDocument/2006/relationships/customXml" Target="../ink/ink930.xml"/><Relationship Id="rId623" Type="http://schemas.openxmlformats.org/officeDocument/2006/relationships/image" Target="../media/image1016.png"/><Relationship Id="rId665" Type="http://schemas.openxmlformats.org/officeDocument/2006/relationships/image" Target="../media/image1037.png"/><Relationship Id="rId830" Type="http://schemas.openxmlformats.org/officeDocument/2006/relationships/customXml" Target="../ink/ink1116.xml"/><Relationship Id="rId872" Type="http://schemas.openxmlformats.org/officeDocument/2006/relationships/customXml" Target="../ink/ink1137.xml"/><Relationship Id="rId928" Type="http://schemas.openxmlformats.org/officeDocument/2006/relationships/customXml" Target="../ink/ink1165.xml"/><Relationship Id="rId1088" Type="http://schemas.openxmlformats.org/officeDocument/2006/relationships/customXml" Target="../ink/ink1245.xml"/><Relationship Id="rId15" Type="http://schemas.openxmlformats.org/officeDocument/2006/relationships/image" Target="../media/image712.png"/><Relationship Id="rId57" Type="http://schemas.openxmlformats.org/officeDocument/2006/relationships/image" Target="../media/image733.png"/><Relationship Id="rId262" Type="http://schemas.openxmlformats.org/officeDocument/2006/relationships/customXml" Target="../ink/ink832.xml"/><Relationship Id="rId318" Type="http://schemas.openxmlformats.org/officeDocument/2006/relationships/customXml" Target="../ink/ink860.xml"/><Relationship Id="rId525" Type="http://schemas.openxmlformats.org/officeDocument/2006/relationships/image" Target="../media/image967.png"/><Relationship Id="rId567" Type="http://schemas.openxmlformats.org/officeDocument/2006/relationships/image" Target="../media/image988.png"/><Relationship Id="rId732" Type="http://schemas.openxmlformats.org/officeDocument/2006/relationships/customXml" Target="../ink/ink1067.xml"/><Relationship Id="rId1113" Type="http://schemas.openxmlformats.org/officeDocument/2006/relationships/image" Target="../media/image1261.png"/><Relationship Id="rId1155" Type="http://schemas.openxmlformats.org/officeDocument/2006/relationships/image" Target="../media/image1282.png"/><Relationship Id="rId1197" Type="http://schemas.openxmlformats.org/officeDocument/2006/relationships/image" Target="../media/image1303.png"/><Relationship Id="rId99" Type="http://schemas.openxmlformats.org/officeDocument/2006/relationships/image" Target="../media/image754.png"/><Relationship Id="rId122" Type="http://schemas.openxmlformats.org/officeDocument/2006/relationships/customXml" Target="../ink/ink762.xml"/><Relationship Id="rId164" Type="http://schemas.openxmlformats.org/officeDocument/2006/relationships/customXml" Target="../ink/ink783.xml"/><Relationship Id="rId371" Type="http://schemas.openxmlformats.org/officeDocument/2006/relationships/image" Target="../media/image890.png"/><Relationship Id="rId774" Type="http://schemas.openxmlformats.org/officeDocument/2006/relationships/customXml" Target="../ink/ink1088.xml"/><Relationship Id="rId981" Type="http://schemas.openxmlformats.org/officeDocument/2006/relationships/image" Target="../media/image1195.png"/><Relationship Id="rId1015" Type="http://schemas.openxmlformats.org/officeDocument/2006/relationships/image" Target="../media/image1212.png"/><Relationship Id="rId1057" Type="http://schemas.openxmlformats.org/officeDocument/2006/relationships/image" Target="../media/image1233.png"/><Relationship Id="rId427" Type="http://schemas.openxmlformats.org/officeDocument/2006/relationships/image" Target="../media/image918.png"/><Relationship Id="rId469" Type="http://schemas.openxmlformats.org/officeDocument/2006/relationships/image" Target="../media/image939.png"/><Relationship Id="rId634" Type="http://schemas.openxmlformats.org/officeDocument/2006/relationships/customXml" Target="../ink/ink1018.xml"/><Relationship Id="rId676" Type="http://schemas.openxmlformats.org/officeDocument/2006/relationships/customXml" Target="../ink/ink1039.xml"/><Relationship Id="rId841" Type="http://schemas.openxmlformats.org/officeDocument/2006/relationships/image" Target="../media/image1125.png"/><Relationship Id="rId883" Type="http://schemas.openxmlformats.org/officeDocument/2006/relationships/image" Target="../media/image1146.png"/><Relationship Id="rId1099" Type="http://schemas.openxmlformats.org/officeDocument/2006/relationships/image" Target="../media/image1254.png"/><Relationship Id="rId26" Type="http://schemas.openxmlformats.org/officeDocument/2006/relationships/customXml" Target="../ink/ink714.xml"/><Relationship Id="rId231" Type="http://schemas.openxmlformats.org/officeDocument/2006/relationships/image" Target="../media/image820.png"/><Relationship Id="rId273" Type="http://schemas.openxmlformats.org/officeDocument/2006/relationships/image" Target="../media/image841.png"/><Relationship Id="rId329" Type="http://schemas.openxmlformats.org/officeDocument/2006/relationships/image" Target="../media/image869.png"/><Relationship Id="rId480" Type="http://schemas.openxmlformats.org/officeDocument/2006/relationships/customXml" Target="../ink/ink941.xml"/><Relationship Id="rId536" Type="http://schemas.openxmlformats.org/officeDocument/2006/relationships/customXml" Target="../ink/ink969.xml"/><Relationship Id="rId701" Type="http://schemas.openxmlformats.org/officeDocument/2006/relationships/image" Target="../media/image1055.png"/><Relationship Id="rId939" Type="http://schemas.openxmlformats.org/officeDocument/2006/relationships/image" Target="../media/image1174.png"/><Relationship Id="rId1124" Type="http://schemas.openxmlformats.org/officeDocument/2006/relationships/customXml" Target="../ink/ink1263.xml"/><Relationship Id="rId1166" Type="http://schemas.openxmlformats.org/officeDocument/2006/relationships/customXml" Target="../ink/ink1284.xml"/><Relationship Id="rId68" Type="http://schemas.openxmlformats.org/officeDocument/2006/relationships/customXml" Target="../ink/ink735.xml"/><Relationship Id="rId133" Type="http://schemas.openxmlformats.org/officeDocument/2006/relationships/image" Target="../media/image771.png"/><Relationship Id="rId175" Type="http://schemas.openxmlformats.org/officeDocument/2006/relationships/image" Target="../media/image792.png"/><Relationship Id="rId340" Type="http://schemas.openxmlformats.org/officeDocument/2006/relationships/customXml" Target="../ink/ink871.xml"/><Relationship Id="rId578" Type="http://schemas.openxmlformats.org/officeDocument/2006/relationships/customXml" Target="../ink/ink990.xml"/><Relationship Id="rId743" Type="http://schemas.openxmlformats.org/officeDocument/2006/relationships/image" Target="../media/image1076.png"/><Relationship Id="rId785" Type="http://schemas.openxmlformats.org/officeDocument/2006/relationships/image" Target="../media/image1097.png"/><Relationship Id="rId950" Type="http://schemas.openxmlformats.org/officeDocument/2006/relationships/customXml" Target="../ink/ink1176.xml"/><Relationship Id="rId992" Type="http://schemas.openxmlformats.org/officeDocument/2006/relationships/customXml" Target="../ink/ink1197.xml"/><Relationship Id="rId1026" Type="http://schemas.openxmlformats.org/officeDocument/2006/relationships/customXml" Target="../ink/ink1214.xml"/><Relationship Id="rId200" Type="http://schemas.openxmlformats.org/officeDocument/2006/relationships/customXml" Target="../ink/ink801.xml"/><Relationship Id="rId382" Type="http://schemas.openxmlformats.org/officeDocument/2006/relationships/customXml" Target="../ink/ink892.xml"/><Relationship Id="rId438" Type="http://schemas.openxmlformats.org/officeDocument/2006/relationships/customXml" Target="../ink/ink920.xml"/><Relationship Id="rId603" Type="http://schemas.openxmlformats.org/officeDocument/2006/relationships/image" Target="../media/image1006.png"/><Relationship Id="rId645" Type="http://schemas.openxmlformats.org/officeDocument/2006/relationships/image" Target="../media/image1027.png"/><Relationship Id="rId687" Type="http://schemas.openxmlformats.org/officeDocument/2006/relationships/image" Target="../media/image1048.png"/><Relationship Id="rId810" Type="http://schemas.openxmlformats.org/officeDocument/2006/relationships/customXml" Target="../ink/ink1106.xml"/><Relationship Id="rId852" Type="http://schemas.openxmlformats.org/officeDocument/2006/relationships/customXml" Target="../ink/ink1127.xml"/><Relationship Id="rId908" Type="http://schemas.openxmlformats.org/officeDocument/2006/relationships/customXml" Target="../ink/ink1155.xml"/><Relationship Id="rId1068" Type="http://schemas.openxmlformats.org/officeDocument/2006/relationships/customXml" Target="../ink/ink1235.xml"/><Relationship Id="rId242" Type="http://schemas.openxmlformats.org/officeDocument/2006/relationships/customXml" Target="../ink/ink822.xml"/><Relationship Id="rId284" Type="http://schemas.openxmlformats.org/officeDocument/2006/relationships/customXml" Target="../ink/ink843.xml"/><Relationship Id="rId491" Type="http://schemas.openxmlformats.org/officeDocument/2006/relationships/image" Target="../media/image950.png"/><Relationship Id="rId505" Type="http://schemas.openxmlformats.org/officeDocument/2006/relationships/image" Target="../media/image957.png"/><Relationship Id="rId712" Type="http://schemas.openxmlformats.org/officeDocument/2006/relationships/customXml" Target="../ink/ink1057.xml"/><Relationship Id="rId894" Type="http://schemas.openxmlformats.org/officeDocument/2006/relationships/customXml" Target="../ink/ink1148.xml"/><Relationship Id="rId1135" Type="http://schemas.openxmlformats.org/officeDocument/2006/relationships/image" Target="../media/image1272.png"/><Relationship Id="rId1177" Type="http://schemas.openxmlformats.org/officeDocument/2006/relationships/image" Target="../media/image1293.png"/><Relationship Id="rId37" Type="http://schemas.openxmlformats.org/officeDocument/2006/relationships/image" Target="../media/image723.png"/><Relationship Id="rId79" Type="http://schemas.openxmlformats.org/officeDocument/2006/relationships/image" Target="../media/image744.png"/><Relationship Id="rId102" Type="http://schemas.openxmlformats.org/officeDocument/2006/relationships/customXml" Target="../ink/ink752.xml"/><Relationship Id="rId144" Type="http://schemas.openxmlformats.org/officeDocument/2006/relationships/customXml" Target="../ink/ink773.xml"/><Relationship Id="rId547" Type="http://schemas.openxmlformats.org/officeDocument/2006/relationships/image" Target="../media/image978.png"/><Relationship Id="rId589" Type="http://schemas.openxmlformats.org/officeDocument/2006/relationships/image" Target="../media/image999.png"/><Relationship Id="rId754" Type="http://schemas.openxmlformats.org/officeDocument/2006/relationships/customXml" Target="../ink/ink1078.xml"/><Relationship Id="rId796" Type="http://schemas.openxmlformats.org/officeDocument/2006/relationships/customXml" Target="../ink/ink1099.xml"/><Relationship Id="rId961" Type="http://schemas.openxmlformats.org/officeDocument/2006/relationships/image" Target="../media/image1185.png"/><Relationship Id="rId1202" Type="http://schemas.openxmlformats.org/officeDocument/2006/relationships/customXml" Target="../ink/ink1302.xml"/><Relationship Id="rId90" Type="http://schemas.openxmlformats.org/officeDocument/2006/relationships/customXml" Target="../ink/ink746.xml"/><Relationship Id="rId186" Type="http://schemas.openxmlformats.org/officeDocument/2006/relationships/customXml" Target="../ink/ink794.xml"/><Relationship Id="rId351" Type="http://schemas.openxmlformats.org/officeDocument/2006/relationships/image" Target="../media/image880.png"/><Relationship Id="rId393" Type="http://schemas.openxmlformats.org/officeDocument/2006/relationships/image" Target="../media/image901.png"/><Relationship Id="rId407" Type="http://schemas.openxmlformats.org/officeDocument/2006/relationships/image" Target="../media/image908.png"/><Relationship Id="rId449" Type="http://schemas.openxmlformats.org/officeDocument/2006/relationships/image" Target="../media/image929.png"/><Relationship Id="rId614" Type="http://schemas.openxmlformats.org/officeDocument/2006/relationships/customXml" Target="../ink/ink1008.xml"/><Relationship Id="rId656" Type="http://schemas.openxmlformats.org/officeDocument/2006/relationships/customXml" Target="../ink/ink1029.xml"/><Relationship Id="rId821" Type="http://schemas.openxmlformats.org/officeDocument/2006/relationships/image" Target="../media/image1115.png"/><Relationship Id="rId863" Type="http://schemas.openxmlformats.org/officeDocument/2006/relationships/image" Target="../media/image1136.png"/><Relationship Id="rId1037" Type="http://schemas.openxmlformats.org/officeDocument/2006/relationships/image" Target="../media/image1223.png"/><Relationship Id="rId1079" Type="http://schemas.openxmlformats.org/officeDocument/2006/relationships/image" Target="../media/image1244.png"/><Relationship Id="rId211" Type="http://schemas.openxmlformats.org/officeDocument/2006/relationships/image" Target="../media/image810.png"/><Relationship Id="rId253" Type="http://schemas.openxmlformats.org/officeDocument/2006/relationships/image" Target="../media/image831.png"/><Relationship Id="rId295" Type="http://schemas.openxmlformats.org/officeDocument/2006/relationships/image" Target="../media/image852.png"/><Relationship Id="rId309" Type="http://schemas.openxmlformats.org/officeDocument/2006/relationships/image" Target="../media/image859.png"/><Relationship Id="rId460" Type="http://schemas.openxmlformats.org/officeDocument/2006/relationships/customXml" Target="../ink/ink931.xml"/><Relationship Id="rId516" Type="http://schemas.openxmlformats.org/officeDocument/2006/relationships/customXml" Target="../ink/ink959.xml"/><Relationship Id="rId698" Type="http://schemas.openxmlformats.org/officeDocument/2006/relationships/customXml" Target="../ink/ink1050.xml"/><Relationship Id="rId919" Type="http://schemas.openxmlformats.org/officeDocument/2006/relationships/image" Target="../media/image1164.png"/><Relationship Id="rId1090" Type="http://schemas.openxmlformats.org/officeDocument/2006/relationships/customXml" Target="../ink/ink1246.xml"/><Relationship Id="rId1104" Type="http://schemas.openxmlformats.org/officeDocument/2006/relationships/customXml" Target="../ink/ink1253.xml"/><Relationship Id="rId1146" Type="http://schemas.openxmlformats.org/officeDocument/2006/relationships/customXml" Target="../ink/ink1274.xml"/><Relationship Id="rId48" Type="http://schemas.openxmlformats.org/officeDocument/2006/relationships/customXml" Target="../ink/ink725.xml"/><Relationship Id="rId113" Type="http://schemas.openxmlformats.org/officeDocument/2006/relationships/image" Target="../media/image761.png"/><Relationship Id="rId320" Type="http://schemas.openxmlformats.org/officeDocument/2006/relationships/customXml" Target="../ink/ink861.xml"/><Relationship Id="rId558" Type="http://schemas.openxmlformats.org/officeDocument/2006/relationships/customXml" Target="../ink/ink980.xml"/><Relationship Id="rId723" Type="http://schemas.openxmlformats.org/officeDocument/2006/relationships/image" Target="../media/image1066.png"/><Relationship Id="rId765" Type="http://schemas.openxmlformats.org/officeDocument/2006/relationships/image" Target="../media/image1087.png"/><Relationship Id="rId930" Type="http://schemas.openxmlformats.org/officeDocument/2006/relationships/customXml" Target="../ink/ink1166.xml"/><Relationship Id="rId972" Type="http://schemas.openxmlformats.org/officeDocument/2006/relationships/customXml" Target="../ink/ink1187.xml"/><Relationship Id="rId1006" Type="http://schemas.openxmlformats.org/officeDocument/2006/relationships/customXml" Target="../ink/ink1204.xml"/><Relationship Id="rId1188" Type="http://schemas.openxmlformats.org/officeDocument/2006/relationships/customXml" Target="../ink/ink1295.xml"/><Relationship Id="rId155" Type="http://schemas.openxmlformats.org/officeDocument/2006/relationships/image" Target="../media/image782.png"/><Relationship Id="rId197" Type="http://schemas.openxmlformats.org/officeDocument/2006/relationships/image" Target="../media/image803.png"/><Relationship Id="rId362" Type="http://schemas.openxmlformats.org/officeDocument/2006/relationships/customXml" Target="../ink/ink882.xml"/><Relationship Id="rId418" Type="http://schemas.openxmlformats.org/officeDocument/2006/relationships/customXml" Target="../ink/ink910.xml"/><Relationship Id="rId625" Type="http://schemas.openxmlformats.org/officeDocument/2006/relationships/image" Target="../media/image1017.png"/><Relationship Id="rId832" Type="http://schemas.openxmlformats.org/officeDocument/2006/relationships/customXml" Target="../ink/ink1117.xml"/><Relationship Id="rId1048" Type="http://schemas.openxmlformats.org/officeDocument/2006/relationships/customXml" Target="../ink/ink1225.xml"/><Relationship Id="rId222" Type="http://schemas.openxmlformats.org/officeDocument/2006/relationships/customXml" Target="../ink/ink812.xml"/><Relationship Id="rId264" Type="http://schemas.openxmlformats.org/officeDocument/2006/relationships/customXml" Target="../ink/ink833.xml"/><Relationship Id="rId471" Type="http://schemas.openxmlformats.org/officeDocument/2006/relationships/image" Target="../media/image940.png"/><Relationship Id="rId667" Type="http://schemas.openxmlformats.org/officeDocument/2006/relationships/image" Target="../media/image1038.png"/><Relationship Id="rId874" Type="http://schemas.openxmlformats.org/officeDocument/2006/relationships/customXml" Target="../ink/ink1138.xml"/><Relationship Id="rId1115" Type="http://schemas.openxmlformats.org/officeDocument/2006/relationships/image" Target="../media/image1262.png"/><Relationship Id="rId17" Type="http://schemas.openxmlformats.org/officeDocument/2006/relationships/image" Target="../media/image713.png"/><Relationship Id="rId59" Type="http://schemas.openxmlformats.org/officeDocument/2006/relationships/image" Target="../media/image734.png"/><Relationship Id="rId124" Type="http://schemas.openxmlformats.org/officeDocument/2006/relationships/customXml" Target="../ink/ink763.xml"/><Relationship Id="rId527" Type="http://schemas.openxmlformats.org/officeDocument/2006/relationships/image" Target="../media/image968.png"/><Relationship Id="rId569" Type="http://schemas.openxmlformats.org/officeDocument/2006/relationships/image" Target="../media/image989.png"/><Relationship Id="rId734" Type="http://schemas.openxmlformats.org/officeDocument/2006/relationships/customXml" Target="../ink/ink1068.xml"/><Relationship Id="rId776" Type="http://schemas.openxmlformats.org/officeDocument/2006/relationships/customXml" Target="../ink/ink1089.xml"/><Relationship Id="rId941" Type="http://schemas.openxmlformats.org/officeDocument/2006/relationships/image" Target="../media/image1175.png"/><Relationship Id="rId983" Type="http://schemas.openxmlformats.org/officeDocument/2006/relationships/image" Target="../media/image1196.png"/><Relationship Id="rId1157" Type="http://schemas.openxmlformats.org/officeDocument/2006/relationships/image" Target="../media/image1283.png"/><Relationship Id="rId1199" Type="http://schemas.openxmlformats.org/officeDocument/2006/relationships/image" Target="../media/image1304.png"/><Relationship Id="rId70" Type="http://schemas.openxmlformats.org/officeDocument/2006/relationships/customXml" Target="../ink/ink736.xml"/><Relationship Id="rId166" Type="http://schemas.openxmlformats.org/officeDocument/2006/relationships/customXml" Target="../ink/ink784.xml"/><Relationship Id="rId331" Type="http://schemas.openxmlformats.org/officeDocument/2006/relationships/image" Target="../media/image870.png"/><Relationship Id="rId373" Type="http://schemas.openxmlformats.org/officeDocument/2006/relationships/image" Target="../media/image891.png"/><Relationship Id="rId429" Type="http://schemas.openxmlformats.org/officeDocument/2006/relationships/image" Target="../media/image919.png"/><Relationship Id="rId580" Type="http://schemas.openxmlformats.org/officeDocument/2006/relationships/customXml" Target="../ink/ink991.xml"/><Relationship Id="rId636" Type="http://schemas.openxmlformats.org/officeDocument/2006/relationships/customXml" Target="../ink/ink1019.xml"/><Relationship Id="rId801" Type="http://schemas.openxmlformats.org/officeDocument/2006/relationships/image" Target="../media/image1105.png"/><Relationship Id="rId1017" Type="http://schemas.openxmlformats.org/officeDocument/2006/relationships/image" Target="../media/image1213.png"/><Relationship Id="rId1059" Type="http://schemas.openxmlformats.org/officeDocument/2006/relationships/image" Target="../media/image123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21.png"/><Relationship Id="rId440" Type="http://schemas.openxmlformats.org/officeDocument/2006/relationships/customXml" Target="../ink/ink921.xml"/><Relationship Id="rId678" Type="http://schemas.openxmlformats.org/officeDocument/2006/relationships/customXml" Target="../ink/ink1040.xml"/><Relationship Id="rId843" Type="http://schemas.openxmlformats.org/officeDocument/2006/relationships/image" Target="../media/image1126.png"/><Relationship Id="rId885" Type="http://schemas.openxmlformats.org/officeDocument/2006/relationships/image" Target="../media/image1147.png"/><Relationship Id="rId1070" Type="http://schemas.openxmlformats.org/officeDocument/2006/relationships/customXml" Target="../ink/ink1236.xml"/><Relationship Id="rId1126" Type="http://schemas.openxmlformats.org/officeDocument/2006/relationships/customXml" Target="../ink/ink1264.xml"/><Relationship Id="rId28" Type="http://schemas.openxmlformats.org/officeDocument/2006/relationships/customXml" Target="../ink/ink715.xml"/><Relationship Id="rId275" Type="http://schemas.openxmlformats.org/officeDocument/2006/relationships/image" Target="../media/image842.png"/><Relationship Id="rId300" Type="http://schemas.openxmlformats.org/officeDocument/2006/relationships/customXml" Target="../ink/ink851.xml"/><Relationship Id="rId482" Type="http://schemas.openxmlformats.org/officeDocument/2006/relationships/customXml" Target="../ink/ink942.xml"/><Relationship Id="rId538" Type="http://schemas.openxmlformats.org/officeDocument/2006/relationships/customXml" Target="../ink/ink970.xml"/><Relationship Id="rId703" Type="http://schemas.openxmlformats.org/officeDocument/2006/relationships/image" Target="../media/image1056.png"/><Relationship Id="rId745" Type="http://schemas.openxmlformats.org/officeDocument/2006/relationships/image" Target="../media/image1077.png"/><Relationship Id="rId910" Type="http://schemas.openxmlformats.org/officeDocument/2006/relationships/customXml" Target="../ink/ink1156.xml"/><Relationship Id="rId952" Type="http://schemas.openxmlformats.org/officeDocument/2006/relationships/customXml" Target="../ink/ink1177.xml"/><Relationship Id="rId1168" Type="http://schemas.openxmlformats.org/officeDocument/2006/relationships/customXml" Target="../ink/ink1285.xml"/><Relationship Id="rId81" Type="http://schemas.openxmlformats.org/officeDocument/2006/relationships/image" Target="../media/image745.png"/><Relationship Id="rId135" Type="http://schemas.openxmlformats.org/officeDocument/2006/relationships/image" Target="../media/image772.png"/><Relationship Id="rId177" Type="http://schemas.openxmlformats.org/officeDocument/2006/relationships/image" Target="../media/image793.png"/><Relationship Id="rId342" Type="http://schemas.openxmlformats.org/officeDocument/2006/relationships/customXml" Target="../ink/ink872.xml"/><Relationship Id="rId384" Type="http://schemas.openxmlformats.org/officeDocument/2006/relationships/customXml" Target="../ink/ink893.xml"/><Relationship Id="rId591" Type="http://schemas.openxmlformats.org/officeDocument/2006/relationships/image" Target="../media/image1000.png"/><Relationship Id="rId605" Type="http://schemas.openxmlformats.org/officeDocument/2006/relationships/image" Target="../media/image1007.png"/><Relationship Id="rId787" Type="http://schemas.openxmlformats.org/officeDocument/2006/relationships/image" Target="../media/image1098.png"/><Relationship Id="rId812" Type="http://schemas.openxmlformats.org/officeDocument/2006/relationships/customXml" Target="../ink/ink1107.xml"/><Relationship Id="rId994" Type="http://schemas.openxmlformats.org/officeDocument/2006/relationships/customXml" Target="../ink/ink1198.xml"/><Relationship Id="rId1028" Type="http://schemas.openxmlformats.org/officeDocument/2006/relationships/customXml" Target="../ink/ink1215.xml"/><Relationship Id="rId202" Type="http://schemas.openxmlformats.org/officeDocument/2006/relationships/customXml" Target="../ink/ink802.xml"/><Relationship Id="rId244" Type="http://schemas.openxmlformats.org/officeDocument/2006/relationships/customXml" Target="../ink/ink823.xml"/><Relationship Id="rId647" Type="http://schemas.openxmlformats.org/officeDocument/2006/relationships/image" Target="../media/image1028.png"/><Relationship Id="rId689" Type="http://schemas.openxmlformats.org/officeDocument/2006/relationships/image" Target="../media/image1049.png"/><Relationship Id="rId854" Type="http://schemas.openxmlformats.org/officeDocument/2006/relationships/customXml" Target="../ink/ink1128.xml"/><Relationship Id="rId896" Type="http://schemas.openxmlformats.org/officeDocument/2006/relationships/customXml" Target="../ink/ink1149.xml"/><Relationship Id="rId1081" Type="http://schemas.openxmlformats.org/officeDocument/2006/relationships/image" Target="../media/image1245.png"/><Relationship Id="rId39" Type="http://schemas.openxmlformats.org/officeDocument/2006/relationships/image" Target="../media/image724.png"/><Relationship Id="rId286" Type="http://schemas.openxmlformats.org/officeDocument/2006/relationships/customXml" Target="../ink/ink844.xml"/><Relationship Id="rId451" Type="http://schemas.openxmlformats.org/officeDocument/2006/relationships/image" Target="../media/image930.png"/><Relationship Id="rId493" Type="http://schemas.openxmlformats.org/officeDocument/2006/relationships/image" Target="../media/image951.png"/><Relationship Id="rId507" Type="http://schemas.openxmlformats.org/officeDocument/2006/relationships/image" Target="../media/image958.png"/><Relationship Id="rId549" Type="http://schemas.openxmlformats.org/officeDocument/2006/relationships/image" Target="../media/image979.png"/><Relationship Id="rId714" Type="http://schemas.openxmlformats.org/officeDocument/2006/relationships/customXml" Target="../ink/ink1058.xml"/><Relationship Id="rId756" Type="http://schemas.openxmlformats.org/officeDocument/2006/relationships/customXml" Target="../ink/ink1079.xml"/><Relationship Id="rId921" Type="http://schemas.openxmlformats.org/officeDocument/2006/relationships/image" Target="../media/image1165.png"/><Relationship Id="rId1137" Type="http://schemas.openxmlformats.org/officeDocument/2006/relationships/image" Target="../media/image1273.png"/><Relationship Id="rId1179" Type="http://schemas.openxmlformats.org/officeDocument/2006/relationships/image" Target="../media/image1294.png"/><Relationship Id="rId50" Type="http://schemas.openxmlformats.org/officeDocument/2006/relationships/customXml" Target="../ink/ink726.xml"/><Relationship Id="rId104" Type="http://schemas.openxmlformats.org/officeDocument/2006/relationships/customXml" Target="../ink/ink753.xml"/><Relationship Id="rId146" Type="http://schemas.openxmlformats.org/officeDocument/2006/relationships/customXml" Target="../ink/ink774.xml"/><Relationship Id="rId188" Type="http://schemas.openxmlformats.org/officeDocument/2006/relationships/customXml" Target="../ink/ink795.xml"/><Relationship Id="rId311" Type="http://schemas.openxmlformats.org/officeDocument/2006/relationships/image" Target="../media/image860.png"/><Relationship Id="rId353" Type="http://schemas.openxmlformats.org/officeDocument/2006/relationships/image" Target="../media/image881.png"/><Relationship Id="rId395" Type="http://schemas.openxmlformats.org/officeDocument/2006/relationships/image" Target="../media/image902.png"/><Relationship Id="rId409" Type="http://schemas.openxmlformats.org/officeDocument/2006/relationships/image" Target="../media/image909.png"/><Relationship Id="rId560" Type="http://schemas.openxmlformats.org/officeDocument/2006/relationships/customXml" Target="../ink/ink981.xml"/><Relationship Id="rId798" Type="http://schemas.openxmlformats.org/officeDocument/2006/relationships/customXml" Target="../ink/ink1100.xml"/><Relationship Id="rId963" Type="http://schemas.openxmlformats.org/officeDocument/2006/relationships/image" Target="../media/image1186.png"/><Relationship Id="rId1039" Type="http://schemas.openxmlformats.org/officeDocument/2006/relationships/image" Target="../media/image1224.png"/><Relationship Id="rId1190" Type="http://schemas.openxmlformats.org/officeDocument/2006/relationships/customXml" Target="../ink/ink1296.xml"/><Relationship Id="rId1204" Type="http://schemas.openxmlformats.org/officeDocument/2006/relationships/customXml" Target="../ink/ink1303.xml"/><Relationship Id="rId92" Type="http://schemas.openxmlformats.org/officeDocument/2006/relationships/customXml" Target="../ink/ink747.xml"/><Relationship Id="rId213" Type="http://schemas.openxmlformats.org/officeDocument/2006/relationships/image" Target="../media/image811.png"/><Relationship Id="rId420" Type="http://schemas.openxmlformats.org/officeDocument/2006/relationships/customXml" Target="../ink/ink911.xml"/><Relationship Id="rId616" Type="http://schemas.openxmlformats.org/officeDocument/2006/relationships/customXml" Target="../ink/ink1009.xml"/><Relationship Id="rId658" Type="http://schemas.openxmlformats.org/officeDocument/2006/relationships/customXml" Target="../ink/ink1030.xml"/><Relationship Id="rId823" Type="http://schemas.openxmlformats.org/officeDocument/2006/relationships/image" Target="../media/image1116.png"/><Relationship Id="rId865" Type="http://schemas.openxmlformats.org/officeDocument/2006/relationships/image" Target="../media/image1137.png"/><Relationship Id="rId1050" Type="http://schemas.openxmlformats.org/officeDocument/2006/relationships/customXml" Target="../ink/ink1226.xml"/><Relationship Id="rId255" Type="http://schemas.openxmlformats.org/officeDocument/2006/relationships/image" Target="../media/image832.png"/><Relationship Id="rId297" Type="http://schemas.openxmlformats.org/officeDocument/2006/relationships/image" Target="../media/image853.png"/><Relationship Id="rId462" Type="http://schemas.openxmlformats.org/officeDocument/2006/relationships/customXml" Target="../ink/ink932.xml"/><Relationship Id="rId518" Type="http://schemas.openxmlformats.org/officeDocument/2006/relationships/customXml" Target="../ink/ink960.xml"/><Relationship Id="rId725" Type="http://schemas.openxmlformats.org/officeDocument/2006/relationships/image" Target="../media/image1067.png"/><Relationship Id="rId932" Type="http://schemas.openxmlformats.org/officeDocument/2006/relationships/customXml" Target="../ink/ink1167.xml"/><Relationship Id="rId1092" Type="http://schemas.openxmlformats.org/officeDocument/2006/relationships/customXml" Target="../ink/ink1247.xml"/><Relationship Id="rId1106" Type="http://schemas.openxmlformats.org/officeDocument/2006/relationships/customXml" Target="../ink/ink1254.xml"/><Relationship Id="rId1148" Type="http://schemas.openxmlformats.org/officeDocument/2006/relationships/customXml" Target="../ink/ink1275.xml"/><Relationship Id="rId115" Type="http://schemas.openxmlformats.org/officeDocument/2006/relationships/image" Target="../media/image762.png"/><Relationship Id="rId157" Type="http://schemas.openxmlformats.org/officeDocument/2006/relationships/image" Target="../media/image783.png"/><Relationship Id="rId322" Type="http://schemas.openxmlformats.org/officeDocument/2006/relationships/customXml" Target="../ink/ink862.xml"/><Relationship Id="rId364" Type="http://schemas.openxmlformats.org/officeDocument/2006/relationships/customXml" Target="../ink/ink883.xml"/><Relationship Id="rId767" Type="http://schemas.openxmlformats.org/officeDocument/2006/relationships/image" Target="../media/image1088.png"/><Relationship Id="rId974" Type="http://schemas.openxmlformats.org/officeDocument/2006/relationships/customXml" Target="../ink/ink1188.xml"/><Relationship Id="rId1008" Type="http://schemas.openxmlformats.org/officeDocument/2006/relationships/customXml" Target="../ink/ink1205.xml"/><Relationship Id="rId61" Type="http://schemas.openxmlformats.org/officeDocument/2006/relationships/image" Target="../media/image735.png"/><Relationship Id="rId199" Type="http://schemas.openxmlformats.org/officeDocument/2006/relationships/image" Target="../media/image804.png"/><Relationship Id="rId571" Type="http://schemas.openxmlformats.org/officeDocument/2006/relationships/image" Target="../media/image990.png"/><Relationship Id="rId627" Type="http://schemas.openxmlformats.org/officeDocument/2006/relationships/image" Target="../media/image1018.png"/><Relationship Id="rId669" Type="http://schemas.openxmlformats.org/officeDocument/2006/relationships/image" Target="../media/image1039.png"/><Relationship Id="rId834" Type="http://schemas.openxmlformats.org/officeDocument/2006/relationships/customXml" Target="../ink/ink1118.xml"/><Relationship Id="rId876" Type="http://schemas.openxmlformats.org/officeDocument/2006/relationships/customXml" Target="../ink/ink1139.xml"/><Relationship Id="rId19" Type="http://schemas.openxmlformats.org/officeDocument/2006/relationships/image" Target="../media/image714.png"/><Relationship Id="rId224" Type="http://schemas.openxmlformats.org/officeDocument/2006/relationships/customXml" Target="../ink/ink813.xml"/><Relationship Id="rId266" Type="http://schemas.openxmlformats.org/officeDocument/2006/relationships/customXml" Target="../ink/ink834.xml"/><Relationship Id="rId431" Type="http://schemas.openxmlformats.org/officeDocument/2006/relationships/image" Target="../media/image920.png"/><Relationship Id="rId473" Type="http://schemas.openxmlformats.org/officeDocument/2006/relationships/image" Target="../media/image941.png"/><Relationship Id="rId529" Type="http://schemas.openxmlformats.org/officeDocument/2006/relationships/image" Target="../media/image969.png"/><Relationship Id="rId680" Type="http://schemas.openxmlformats.org/officeDocument/2006/relationships/customXml" Target="../ink/ink1041.xml"/><Relationship Id="rId736" Type="http://schemas.openxmlformats.org/officeDocument/2006/relationships/customXml" Target="../ink/ink1069.xml"/><Relationship Id="rId901" Type="http://schemas.openxmlformats.org/officeDocument/2006/relationships/image" Target="../media/image1155.png"/><Relationship Id="rId1061" Type="http://schemas.openxmlformats.org/officeDocument/2006/relationships/image" Target="../media/image1235.png"/><Relationship Id="rId1117" Type="http://schemas.openxmlformats.org/officeDocument/2006/relationships/image" Target="../media/image1263.png"/><Relationship Id="rId1159" Type="http://schemas.openxmlformats.org/officeDocument/2006/relationships/image" Target="../media/image1284.png"/><Relationship Id="rId30" Type="http://schemas.openxmlformats.org/officeDocument/2006/relationships/customXml" Target="../ink/ink716.xml"/><Relationship Id="rId126" Type="http://schemas.openxmlformats.org/officeDocument/2006/relationships/customXml" Target="../ink/ink764.xml"/><Relationship Id="rId168" Type="http://schemas.openxmlformats.org/officeDocument/2006/relationships/customXml" Target="../ink/ink785.xml"/><Relationship Id="rId333" Type="http://schemas.openxmlformats.org/officeDocument/2006/relationships/image" Target="../media/image871.png"/><Relationship Id="rId540" Type="http://schemas.openxmlformats.org/officeDocument/2006/relationships/customXml" Target="../ink/ink971.xml"/><Relationship Id="rId778" Type="http://schemas.openxmlformats.org/officeDocument/2006/relationships/customXml" Target="../ink/ink1090.xml"/><Relationship Id="rId943" Type="http://schemas.openxmlformats.org/officeDocument/2006/relationships/image" Target="../media/image1176.png"/><Relationship Id="rId985" Type="http://schemas.openxmlformats.org/officeDocument/2006/relationships/image" Target="../media/image1197.png"/><Relationship Id="rId1019" Type="http://schemas.openxmlformats.org/officeDocument/2006/relationships/image" Target="../media/image1214.png"/><Relationship Id="rId1170" Type="http://schemas.openxmlformats.org/officeDocument/2006/relationships/customXml" Target="../ink/ink1286.xml"/><Relationship Id="rId72" Type="http://schemas.openxmlformats.org/officeDocument/2006/relationships/customXml" Target="../ink/ink737.xml"/><Relationship Id="rId375" Type="http://schemas.openxmlformats.org/officeDocument/2006/relationships/image" Target="../media/image892.png"/><Relationship Id="rId582" Type="http://schemas.openxmlformats.org/officeDocument/2006/relationships/customXml" Target="../ink/ink992.xml"/><Relationship Id="rId638" Type="http://schemas.openxmlformats.org/officeDocument/2006/relationships/customXml" Target="../ink/ink1020.xml"/><Relationship Id="rId803" Type="http://schemas.openxmlformats.org/officeDocument/2006/relationships/image" Target="../media/image1106.png"/><Relationship Id="rId845" Type="http://schemas.openxmlformats.org/officeDocument/2006/relationships/image" Target="../media/image1127.png"/><Relationship Id="rId1030" Type="http://schemas.openxmlformats.org/officeDocument/2006/relationships/customXml" Target="../ink/ink1216.xml"/><Relationship Id="rId3" Type="http://schemas.openxmlformats.org/officeDocument/2006/relationships/image" Target="../media/image706.png"/><Relationship Id="rId235" Type="http://schemas.openxmlformats.org/officeDocument/2006/relationships/image" Target="../media/image822.png"/><Relationship Id="rId277" Type="http://schemas.openxmlformats.org/officeDocument/2006/relationships/image" Target="../media/image843.png"/><Relationship Id="rId400" Type="http://schemas.openxmlformats.org/officeDocument/2006/relationships/customXml" Target="../ink/ink901.xml"/><Relationship Id="rId442" Type="http://schemas.openxmlformats.org/officeDocument/2006/relationships/customXml" Target="../ink/ink922.xml"/><Relationship Id="rId484" Type="http://schemas.openxmlformats.org/officeDocument/2006/relationships/customXml" Target="../ink/ink943.xml"/><Relationship Id="rId705" Type="http://schemas.openxmlformats.org/officeDocument/2006/relationships/image" Target="../media/image1057.png"/><Relationship Id="rId887" Type="http://schemas.openxmlformats.org/officeDocument/2006/relationships/image" Target="../media/image1148.png"/><Relationship Id="rId1072" Type="http://schemas.openxmlformats.org/officeDocument/2006/relationships/customXml" Target="../ink/ink1237.xml"/><Relationship Id="rId1128" Type="http://schemas.openxmlformats.org/officeDocument/2006/relationships/customXml" Target="../ink/ink1265.xml"/><Relationship Id="rId137" Type="http://schemas.openxmlformats.org/officeDocument/2006/relationships/image" Target="../media/image773.png"/><Relationship Id="rId302" Type="http://schemas.openxmlformats.org/officeDocument/2006/relationships/customXml" Target="../ink/ink852.xml"/><Relationship Id="rId344" Type="http://schemas.openxmlformats.org/officeDocument/2006/relationships/customXml" Target="../ink/ink873.xml"/><Relationship Id="rId691" Type="http://schemas.openxmlformats.org/officeDocument/2006/relationships/image" Target="../media/image1050.png"/><Relationship Id="rId747" Type="http://schemas.openxmlformats.org/officeDocument/2006/relationships/image" Target="../media/image1078.png"/><Relationship Id="rId789" Type="http://schemas.openxmlformats.org/officeDocument/2006/relationships/image" Target="../media/image1099.png"/><Relationship Id="rId912" Type="http://schemas.openxmlformats.org/officeDocument/2006/relationships/customXml" Target="../ink/ink1157.xml"/><Relationship Id="rId954" Type="http://schemas.openxmlformats.org/officeDocument/2006/relationships/customXml" Target="../ink/ink1178.xml"/><Relationship Id="rId996" Type="http://schemas.openxmlformats.org/officeDocument/2006/relationships/customXml" Target="../ink/ink1199.xml"/><Relationship Id="rId41" Type="http://schemas.openxmlformats.org/officeDocument/2006/relationships/image" Target="../media/image725.png"/><Relationship Id="rId83" Type="http://schemas.openxmlformats.org/officeDocument/2006/relationships/image" Target="../media/image746.png"/><Relationship Id="rId179" Type="http://schemas.openxmlformats.org/officeDocument/2006/relationships/image" Target="../media/image794.png"/><Relationship Id="rId386" Type="http://schemas.openxmlformats.org/officeDocument/2006/relationships/customXml" Target="../ink/ink894.xml"/><Relationship Id="rId551" Type="http://schemas.openxmlformats.org/officeDocument/2006/relationships/image" Target="../media/image980.png"/><Relationship Id="rId593" Type="http://schemas.openxmlformats.org/officeDocument/2006/relationships/image" Target="../media/image1001.png"/><Relationship Id="rId607" Type="http://schemas.openxmlformats.org/officeDocument/2006/relationships/image" Target="../media/image1008.png"/><Relationship Id="rId649" Type="http://schemas.openxmlformats.org/officeDocument/2006/relationships/image" Target="../media/image1029.png"/><Relationship Id="rId814" Type="http://schemas.openxmlformats.org/officeDocument/2006/relationships/customXml" Target="../ink/ink1108.xml"/><Relationship Id="rId856" Type="http://schemas.openxmlformats.org/officeDocument/2006/relationships/customXml" Target="../ink/ink1129.xml"/><Relationship Id="rId1181" Type="http://schemas.openxmlformats.org/officeDocument/2006/relationships/image" Target="../media/image1295.png"/><Relationship Id="rId190" Type="http://schemas.openxmlformats.org/officeDocument/2006/relationships/customXml" Target="../ink/ink796.xml"/><Relationship Id="rId204" Type="http://schemas.openxmlformats.org/officeDocument/2006/relationships/customXml" Target="../ink/ink803.xml"/><Relationship Id="rId246" Type="http://schemas.openxmlformats.org/officeDocument/2006/relationships/customXml" Target="../ink/ink824.xml"/><Relationship Id="rId288" Type="http://schemas.openxmlformats.org/officeDocument/2006/relationships/customXml" Target="../ink/ink845.xml"/><Relationship Id="rId411" Type="http://schemas.openxmlformats.org/officeDocument/2006/relationships/image" Target="../media/image910.png"/><Relationship Id="rId453" Type="http://schemas.openxmlformats.org/officeDocument/2006/relationships/image" Target="../media/image931.png"/><Relationship Id="rId509" Type="http://schemas.openxmlformats.org/officeDocument/2006/relationships/image" Target="../media/image959.png"/><Relationship Id="rId660" Type="http://schemas.openxmlformats.org/officeDocument/2006/relationships/customXml" Target="../ink/ink1031.xml"/><Relationship Id="rId898" Type="http://schemas.openxmlformats.org/officeDocument/2006/relationships/customXml" Target="../ink/ink1150.xml"/><Relationship Id="rId1041" Type="http://schemas.openxmlformats.org/officeDocument/2006/relationships/image" Target="../media/image1225.png"/><Relationship Id="rId1083" Type="http://schemas.openxmlformats.org/officeDocument/2006/relationships/image" Target="../media/image1246.png"/><Relationship Id="rId1139" Type="http://schemas.openxmlformats.org/officeDocument/2006/relationships/image" Target="../media/image1274.png"/><Relationship Id="rId106" Type="http://schemas.openxmlformats.org/officeDocument/2006/relationships/customXml" Target="../ink/ink754.xml"/><Relationship Id="rId313" Type="http://schemas.openxmlformats.org/officeDocument/2006/relationships/image" Target="../media/image861.png"/><Relationship Id="rId495" Type="http://schemas.openxmlformats.org/officeDocument/2006/relationships/image" Target="../media/image952.png"/><Relationship Id="rId716" Type="http://schemas.openxmlformats.org/officeDocument/2006/relationships/customXml" Target="../ink/ink1059.xml"/><Relationship Id="rId758" Type="http://schemas.openxmlformats.org/officeDocument/2006/relationships/customXml" Target="../ink/ink1080.xml"/><Relationship Id="rId923" Type="http://schemas.openxmlformats.org/officeDocument/2006/relationships/image" Target="../media/image1166.png"/><Relationship Id="rId965" Type="http://schemas.openxmlformats.org/officeDocument/2006/relationships/image" Target="../media/image1187.png"/><Relationship Id="rId1150" Type="http://schemas.openxmlformats.org/officeDocument/2006/relationships/customXml" Target="../ink/ink1276.xml"/><Relationship Id="rId10" Type="http://schemas.openxmlformats.org/officeDocument/2006/relationships/customXml" Target="../ink/ink706.xml"/><Relationship Id="rId52" Type="http://schemas.openxmlformats.org/officeDocument/2006/relationships/customXml" Target="../ink/ink727.xml"/><Relationship Id="rId94" Type="http://schemas.openxmlformats.org/officeDocument/2006/relationships/customXml" Target="../ink/ink748.xml"/><Relationship Id="rId148" Type="http://schemas.openxmlformats.org/officeDocument/2006/relationships/customXml" Target="../ink/ink775.xml"/><Relationship Id="rId355" Type="http://schemas.openxmlformats.org/officeDocument/2006/relationships/image" Target="../media/image882.png"/><Relationship Id="rId397" Type="http://schemas.openxmlformats.org/officeDocument/2006/relationships/image" Target="../media/image903.png"/><Relationship Id="rId520" Type="http://schemas.openxmlformats.org/officeDocument/2006/relationships/customXml" Target="../ink/ink961.xml"/><Relationship Id="rId562" Type="http://schemas.openxmlformats.org/officeDocument/2006/relationships/customXml" Target="../ink/ink982.xml"/><Relationship Id="rId618" Type="http://schemas.openxmlformats.org/officeDocument/2006/relationships/customXml" Target="../ink/ink1010.xml"/><Relationship Id="rId825" Type="http://schemas.openxmlformats.org/officeDocument/2006/relationships/image" Target="../media/image1117.png"/><Relationship Id="rId1192" Type="http://schemas.openxmlformats.org/officeDocument/2006/relationships/customXml" Target="../ink/ink1297.xml"/><Relationship Id="rId1206" Type="http://schemas.openxmlformats.org/officeDocument/2006/relationships/customXml" Target="../ink/ink1304.xml"/><Relationship Id="rId215" Type="http://schemas.openxmlformats.org/officeDocument/2006/relationships/image" Target="../media/image812.png"/><Relationship Id="rId257" Type="http://schemas.openxmlformats.org/officeDocument/2006/relationships/image" Target="../media/image833.png"/><Relationship Id="rId422" Type="http://schemas.openxmlformats.org/officeDocument/2006/relationships/customXml" Target="../ink/ink912.xml"/><Relationship Id="rId464" Type="http://schemas.openxmlformats.org/officeDocument/2006/relationships/customXml" Target="../ink/ink933.xml"/><Relationship Id="rId867" Type="http://schemas.openxmlformats.org/officeDocument/2006/relationships/image" Target="../media/image1138.png"/><Relationship Id="rId1010" Type="http://schemas.openxmlformats.org/officeDocument/2006/relationships/customXml" Target="../ink/ink1206.xml"/><Relationship Id="rId1052" Type="http://schemas.openxmlformats.org/officeDocument/2006/relationships/customXml" Target="../ink/ink1227.xml"/><Relationship Id="rId1094" Type="http://schemas.openxmlformats.org/officeDocument/2006/relationships/customXml" Target="../ink/ink1248.xml"/><Relationship Id="rId1108" Type="http://schemas.openxmlformats.org/officeDocument/2006/relationships/customXml" Target="../ink/ink1255.xml"/><Relationship Id="rId299" Type="http://schemas.openxmlformats.org/officeDocument/2006/relationships/image" Target="../media/image854.png"/><Relationship Id="rId727" Type="http://schemas.openxmlformats.org/officeDocument/2006/relationships/image" Target="../media/image1068.png"/><Relationship Id="rId934" Type="http://schemas.openxmlformats.org/officeDocument/2006/relationships/customXml" Target="../ink/ink1168.xml"/><Relationship Id="rId63" Type="http://schemas.openxmlformats.org/officeDocument/2006/relationships/image" Target="../media/image736.png"/><Relationship Id="rId159" Type="http://schemas.openxmlformats.org/officeDocument/2006/relationships/image" Target="../media/image784.png"/><Relationship Id="rId366" Type="http://schemas.openxmlformats.org/officeDocument/2006/relationships/customXml" Target="../ink/ink884.xml"/><Relationship Id="rId573" Type="http://schemas.openxmlformats.org/officeDocument/2006/relationships/image" Target="../media/image991.png"/><Relationship Id="rId780" Type="http://schemas.openxmlformats.org/officeDocument/2006/relationships/customXml" Target="../ink/ink1091.xml"/><Relationship Id="rId226" Type="http://schemas.openxmlformats.org/officeDocument/2006/relationships/customXml" Target="../ink/ink814.xml"/><Relationship Id="rId433" Type="http://schemas.openxmlformats.org/officeDocument/2006/relationships/image" Target="../media/image921.png"/><Relationship Id="rId878" Type="http://schemas.openxmlformats.org/officeDocument/2006/relationships/customXml" Target="../ink/ink1140.xml"/><Relationship Id="rId1063" Type="http://schemas.openxmlformats.org/officeDocument/2006/relationships/image" Target="../media/image1236.png"/><Relationship Id="rId640" Type="http://schemas.openxmlformats.org/officeDocument/2006/relationships/customXml" Target="../ink/ink1021.xml"/><Relationship Id="rId738" Type="http://schemas.openxmlformats.org/officeDocument/2006/relationships/customXml" Target="../ink/ink1070.xml"/><Relationship Id="rId945" Type="http://schemas.openxmlformats.org/officeDocument/2006/relationships/image" Target="../media/image1177.png"/><Relationship Id="rId74" Type="http://schemas.openxmlformats.org/officeDocument/2006/relationships/customXml" Target="../ink/ink738.xml"/><Relationship Id="rId377" Type="http://schemas.openxmlformats.org/officeDocument/2006/relationships/image" Target="../media/image893.png"/><Relationship Id="rId500" Type="http://schemas.openxmlformats.org/officeDocument/2006/relationships/customXml" Target="../ink/ink951.xml"/><Relationship Id="rId584" Type="http://schemas.openxmlformats.org/officeDocument/2006/relationships/customXml" Target="../ink/ink993.xml"/><Relationship Id="rId805" Type="http://schemas.openxmlformats.org/officeDocument/2006/relationships/image" Target="../media/image1107.png"/><Relationship Id="rId1130" Type="http://schemas.openxmlformats.org/officeDocument/2006/relationships/customXml" Target="../ink/ink1266.xml"/><Relationship Id="rId5" Type="http://schemas.openxmlformats.org/officeDocument/2006/relationships/image" Target="../media/image707.png"/><Relationship Id="rId237" Type="http://schemas.openxmlformats.org/officeDocument/2006/relationships/image" Target="../media/image823.png"/><Relationship Id="rId791" Type="http://schemas.openxmlformats.org/officeDocument/2006/relationships/image" Target="../media/image1100.png"/><Relationship Id="rId889" Type="http://schemas.openxmlformats.org/officeDocument/2006/relationships/image" Target="../media/image1149.png"/><Relationship Id="rId1074" Type="http://schemas.openxmlformats.org/officeDocument/2006/relationships/customXml" Target="../ink/ink1238.xml"/><Relationship Id="rId444" Type="http://schemas.openxmlformats.org/officeDocument/2006/relationships/customXml" Target="../ink/ink923.xml"/><Relationship Id="rId651" Type="http://schemas.openxmlformats.org/officeDocument/2006/relationships/image" Target="../media/image1030.png"/><Relationship Id="rId749" Type="http://schemas.openxmlformats.org/officeDocument/2006/relationships/image" Target="../media/image1079.png"/><Relationship Id="rId290" Type="http://schemas.openxmlformats.org/officeDocument/2006/relationships/customXml" Target="../ink/ink846.xml"/><Relationship Id="rId304" Type="http://schemas.openxmlformats.org/officeDocument/2006/relationships/customXml" Target="../ink/ink853.xml"/><Relationship Id="rId388" Type="http://schemas.openxmlformats.org/officeDocument/2006/relationships/customXml" Target="../ink/ink895.xml"/><Relationship Id="rId511" Type="http://schemas.openxmlformats.org/officeDocument/2006/relationships/image" Target="../media/image960.png"/><Relationship Id="rId609" Type="http://schemas.openxmlformats.org/officeDocument/2006/relationships/image" Target="../media/image1009.png"/><Relationship Id="rId956" Type="http://schemas.openxmlformats.org/officeDocument/2006/relationships/customXml" Target="../ink/ink1179.xml"/><Relationship Id="rId1141" Type="http://schemas.openxmlformats.org/officeDocument/2006/relationships/image" Target="../media/image1275.png"/><Relationship Id="rId85" Type="http://schemas.openxmlformats.org/officeDocument/2006/relationships/image" Target="../media/image747.png"/><Relationship Id="rId150" Type="http://schemas.openxmlformats.org/officeDocument/2006/relationships/customXml" Target="../ink/ink776.xml"/><Relationship Id="rId595" Type="http://schemas.openxmlformats.org/officeDocument/2006/relationships/image" Target="../media/image1002.png"/><Relationship Id="rId816" Type="http://schemas.openxmlformats.org/officeDocument/2006/relationships/customXml" Target="../ink/ink1109.xml"/><Relationship Id="rId1001" Type="http://schemas.openxmlformats.org/officeDocument/2006/relationships/image" Target="../media/image1205.png"/><Relationship Id="rId248" Type="http://schemas.openxmlformats.org/officeDocument/2006/relationships/customXml" Target="../ink/ink825.xml"/><Relationship Id="rId455" Type="http://schemas.openxmlformats.org/officeDocument/2006/relationships/image" Target="../media/image932.png"/><Relationship Id="rId662" Type="http://schemas.openxmlformats.org/officeDocument/2006/relationships/customXml" Target="../ink/ink1032.xml"/><Relationship Id="rId1085" Type="http://schemas.openxmlformats.org/officeDocument/2006/relationships/image" Target="../media/image1247.png"/><Relationship Id="rId12" Type="http://schemas.openxmlformats.org/officeDocument/2006/relationships/customXml" Target="../ink/ink707.xml"/><Relationship Id="rId108" Type="http://schemas.openxmlformats.org/officeDocument/2006/relationships/customXml" Target="../ink/ink755.xml"/><Relationship Id="rId315" Type="http://schemas.openxmlformats.org/officeDocument/2006/relationships/image" Target="../media/image862.png"/><Relationship Id="rId522" Type="http://schemas.openxmlformats.org/officeDocument/2006/relationships/customXml" Target="../ink/ink962.xml"/><Relationship Id="rId967" Type="http://schemas.openxmlformats.org/officeDocument/2006/relationships/image" Target="../media/image1188.png"/><Relationship Id="rId1152" Type="http://schemas.openxmlformats.org/officeDocument/2006/relationships/customXml" Target="../ink/ink1277.xml"/><Relationship Id="rId96" Type="http://schemas.openxmlformats.org/officeDocument/2006/relationships/customXml" Target="../ink/ink749.xml"/><Relationship Id="rId161" Type="http://schemas.openxmlformats.org/officeDocument/2006/relationships/image" Target="../media/image785.png"/><Relationship Id="rId399" Type="http://schemas.openxmlformats.org/officeDocument/2006/relationships/image" Target="../media/image904.png"/><Relationship Id="rId827" Type="http://schemas.openxmlformats.org/officeDocument/2006/relationships/image" Target="../media/image1118.png"/><Relationship Id="rId1012" Type="http://schemas.openxmlformats.org/officeDocument/2006/relationships/customXml" Target="../ink/ink1207.xml"/><Relationship Id="rId259" Type="http://schemas.openxmlformats.org/officeDocument/2006/relationships/image" Target="../media/image834.png"/><Relationship Id="rId466" Type="http://schemas.openxmlformats.org/officeDocument/2006/relationships/customXml" Target="../ink/ink934.xml"/><Relationship Id="rId673" Type="http://schemas.openxmlformats.org/officeDocument/2006/relationships/image" Target="../media/image1041.png"/><Relationship Id="rId880" Type="http://schemas.openxmlformats.org/officeDocument/2006/relationships/customXml" Target="../ink/ink1141.xml"/><Relationship Id="rId1096" Type="http://schemas.openxmlformats.org/officeDocument/2006/relationships/customXml" Target="../ink/ink1249.xml"/><Relationship Id="rId23" Type="http://schemas.openxmlformats.org/officeDocument/2006/relationships/image" Target="../media/image716.png"/><Relationship Id="rId119" Type="http://schemas.openxmlformats.org/officeDocument/2006/relationships/image" Target="../media/image764.png"/><Relationship Id="rId326" Type="http://schemas.openxmlformats.org/officeDocument/2006/relationships/customXml" Target="../ink/ink864.xml"/><Relationship Id="rId533" Type="http://schemas.openxmlformats.org/officeDocument/2006/relationships/image" Target="../media/image971.png"/><Relationship Id="rId978" Type="http://schemas.openxmlformats.org/officeDocument/2006/relationships/customXml" Target="../ink/ink1190.xml"/><Relationship Id="rId1163" Type="http://schemas.openxmlformats.org/officeDocument/2006/relationships/image" Target="../media/image1286.png"/><Relationship Id="rId740" Type="http://schemas.openxmlformats.org/officeDocument/2006/relationships/customXml" Target="../ink/ink1071.xml"/><Relationship Id="rId838" Type="http://schemas.openxmlformats.org/officeDocument/2006/relationships/customXml" Target="../ink/ink1120.xml"/><Relationship Id="rId1023" Type="http://schemas.openxmlformats.org/officeDocument/2006/relationships/image" Target="../media/image1216.png"/><Relationship Id="rId172" Type="http://schemas.openxmlformats.org/officeDocument/2006/relationships/customXml" Target="../ink/ink787.xml"/><Relationship Id="rId477" Type="http://schemas.openxmlformats.org/officeDocument/2006/relationships/image" Target="../media/image943.png"/><Relationship Id="rId600" Type="http://schemas.openxmlformats.org/officeDocument/2006/relationships/customXml" Target="../ink/ink1001.xml"/><Relationship Id="rId684" Type="http://schemas.openxmlformats.org/officeDocument/2006/relationships/customXml" Target="../ink/ink1043.xml"/><Relationship Id="rId337" Type="http://schemas.openxmlformats.org/officeDocument/2006/relationships/image" Target="../media/image873.png"/><Relationship Id="rId891" Type="http://schemas.openxmlformats.org/officeDocument/2006/relationships/image" Target="../media/image1150.png"/><Relationship Id="rId905" Type="http://schemas.openxmlformats.org/officeDocument/2006/relationships/image" Target="../media/image1157.png"/><Relationship Id="rId989" Type="http://schemas.openxmlformats.org/officeDocument/2006/relationships/image" Target="../media/image1199.png"/><Relationship Id="rId34" Type="http://schemas.openxmlformats.org/officeDocument/2006/relationships/customXml" Target="../ink/ink718.xml"/><Relationship Id="rId544" Type="http://schemas.openxmlformats.org/officeDocument/2006/relationships/customXml" Target="../ink/ink973.xml"/><Relationship Id="rId751" Type="http://schemas.openxmlformats.org/officeDocument/2006/relationships/image" Target="../media/image1080.png"/><Relationship Id="rId849" Type="http://schemas.openxmlformats.org/officeDocument/2006/relationships/image" Target="../media/image1129.png"/><Relationship Id="rId1174" Type="http://schemas.openxmlformats.org/officeDocument/2006/relationships/customXml" Target="../ink/ink1288.xml"/><Relationship Id="rId183" Type="http://schemas.openxmlformats.org/officeDocument/2006/relationships/image" Target="../media/image796.png"/><Relationship Id="rId390" Type="http://schemas.openxmlformats.org/officeDocument/2006/relationships/customXml" Target="../ink/ink896.xml"/><Relationship Id="rId404" Type="http://schemas.openxmlformats.org/officeDocument/2006/relationships/customXml" Target="../ink/ink903.xml"/><Relationship Id="rId611" Type="http://schemas.openxmlformats.org/officeDocument/2006/relationships/image" Target="../media/image1010.png"/><Relationship Id="rId1034" Type="http://schemas.openxmlformats.org/officeDocument/2006/relationships/customXml" Target="../ink/ink1218.xml"/><Relationship Id="rId250" Type="http://schemas.openxmlformats.org/officeDocument/2006/relationships/customXml" Target="../ink/ink826.xml"/><Relationship Id="rId488" Type="http://schemas.openxmlformats.org/officeDocument/2006/relationships/customXml" Target="../ink/ink945.xml"/><Relationship Id="rId695" Type="http://schemas.openxmlformats.org/officeDocument/2006/relationships/image" Target="../media/image1052.png"/><Relationship Id="rId709" Type="http://schemas.openxmlformats.org/officeDocument/2006/relationships/image" Target="../media/image1059.png"/><Relationship Id="rId916" Type="http://schemas.openxmlformats.org/officeDocument/2006/relationships/customXml" Target="../ink/ink1159.xml"/><Relationship Id="rId1101" Type="http://schemas.openxmlformats.org/officeDocument/2006/relationships/image" Target="../media/image1255.png"/><Relationship Id="rId45" Type="http://schemas.openxmlformats.org/officeDocument/2006/relationships/image" Target="../media/image727.png"/><Relationship Id="rId110" Type="http://schemas.openxmlformats.org/officeDocument/2006/relationships/customXml" Target="../ink/ink756.xml"/><Relationship Id="rId348" Type="http://schemas.openxmlformats.org/officeDocument/2006/relationships/customXml" Target="../ink/ink875.xml"/><Relationship Id="rId555" Type="http://schemas.openxmlformats.org/officeDocument/2006/relationships/image" Target="../media/image982.png"/><Relationship Id="rId762" Type="http://schemas.openxmlformats.org/officeDocument/2006/relationships/customXml" Target="../ink/ink1082.xml"/><Relationship Id="rId1185" Type="http://schemas.openxmlformats.org/officeDocument/2006/relationships/image" Target="../media/image1297.png"/><Relationship Id="rId194" Type="http://schemas.openxmlformats.org/officeDocument/2006/relationships/customXml" Target="../ink/ink798.xml"/><Relationship Id="rId208" Type="http://schemas.openxmlformats.org/officeDocument/2006/relationships/customXml" Target="../ink/ink805.xml"/><Relationship Id="rId415" Type="http://schemas.openxmlformats.org/officeDocument/2006/relationships/image" Target="../media/image912.png"/><Relationship Id="rId622" Type="http://schemas.openxmlformats.org/officeDocument/2006/relationships/customXml" Target="../ink/ink1012.xml"/><Relationship Id="rId1045" Type="http://schemas.openxmlformats.org/officeDocument/2006/relationships/image" Target="../media/image1227.png"/><Relationship Id="rId261" Type="http://schemas.openxmlformats.org/officeDocument/2006/relationships/image" Target="../media/image835.png"/><Relationship Id="rId499" Type="http://schemas.openxmlformats.org/officeDocument/2006/relationships/image" Target="../media/image954.png"/><Relationship Id="rId927" Type="http://schemas.openxmlformats.org/officeDocument/2006/relationships/image" Target="../media/image1168.png"/><Relationship Id="rId1112" Type="http://schemas.openxmlformats.org/officeDocument/2006/relationships/customXml" Target="../ink/ink1257.xml"/><Relationship Id="rId56" Type="http://schemas.openxmlformats.org/officeDocument/2006/relationships/customXml" Target="../ink/ink729.xml"/><Relationship Id="rId359" Type="http://schemas.openxmlformats.org/officeDocument/2006/relationships/image" Target="../media/image884.png"/><Relationship Id="rId566" Type="http://schemas.openxmlformats.org/officeDocument/2006/relationships/customXml" Target="../ink/ink984.xml"/><Relationship Id="rId773" Type="http://schemas.openxmlformats.org/officeDocument/2006/relationships/image" Target="../media/image1091.png"/><Relationship Id="rId1196" Type="http://schemas.openxmlformats.org/officeDocument/2006/relationships/customXml" Target="../ink/ink1299.xml"/><Relationship Id="rId121" Type="http://schemas.openxmlformats.org/officeDocument/2006/relationships/image" Target="../media/image765.png"/><Relationship Id="rId219" Type="http://schemas.openxmlformats.org/officeDocument/2006/relationships/image" Target="../media/image814.png"/><Relationship Id="rId426" Type="http://schemas.openxmlformats.org/officeDocument/2006/relationships/customXml" Target="../ink/ink914.xml"/><Relationship Id="rId633" Type="http://schemas.openxmlformats.org/officeDocument/2006/relationships/image" Target="../media/image1021.png"/><Relationship Id="rId980" Type="http://schemas.openxmlformats.org/officeDocument/2006/relationships/customXml" Target="../ink/ink1191.xml"/><Relationship Id="rId1056" Type="http://schemas.openxmlformats.org/officeDocument/2006/relationships/customXml" Target="../ink/ink1229.xml"/><Relationship Id="rId840" Type="http://schemas.openxmlformats.org/officeDocument/2006/relationships/customXml" Target="../ink/ink1121.xml"/><Relationship Id="rId938" Type="http://schemas.openxmlformats.org/officeDocument/2006/relationships/customXml" Target="../ink/ink1170.xml"/><Relationship Id="rId67" Type="http://schemas.openxmlformats.org/officeDocument/2006/relationships/image" Target="../media/image738.png"/><Relationship Id="rId272" Type="http://schemas.openxmlformats.org/officeDocument/2006/relationships/customXml" Target="../ink/ink837.xml"/><Relationship Id="rId577" Type="http://schemas.openxmlformats.org/officeDocument/2006/relationships/image" Target="../media/image993.png"/><Relationship Id="rId700" Type="http://schemas.openxmlformats.org/officeDocument/2006/relationships/customXml" Target="../ink/ink1051.xml"/><Relationship Id="rId1123" Type="http://schemas.openxmlformats.org/officeDocument/2006/relationships/image" Target="../media/image1266.png"/><Relationship Id="rId132" Type="http://schemas.openxmlformats.org/officeDocument/2006/relationships/customXml" Target="../ink/ink767.xml"/><Relationship Id="rId784" Type="http://schemas.openxmlformats.org/officeDocument/2006/relationships/customXml" Target="../ink/ink1093.xml"/><Relationship Id="rId991" Type="http://schemas.openxmlformats.org/officeDocument/2006/relationships/image" Target="../media/image1200.png"/><Relationship Id="rId1067" Type="http://schemas.openxmlformats.org/officeDocument/2006/relationships/image" Target="../media/image1238.png"/><Relationship Id="rId437" Type="http://schemas.openxmlformats.org/officeDocument/2006/relationships/image" Target="../media/image923.png"/><Relationship Id="rId644" Type="http://schemas.openxmlformats.org/officeDocument/2006/relationships/customXml" Target="../ink/ink1023.xml"/><Relationship Id="rId851" Type="http://schemas.openxmlformats.org/officeDocument/2006/relationships/image" Target="../media/image1130.png"/><Relationship Id="rId283" Type="http://schemas.openxmlformats.org/officeDocument/2006/relationships/image" Target="../media/image846.png"/><Relationship Id="rId490" Type="http://schemas.openxmlformats.org/officeDocument/2006/relationships/customXml" Target="../ink/ink946.xml"/><Relationship Id="rId504" Type="http://schemas.openxmlformats.org/officeDocument/2006/relationships/customXml" Target="../ink/ink953.xml"/><Relationship Id="rId711" Type="http://schemas.openxmlformats.org/officeDocument/2006/relationships/image" Target="../media/image1060.png"/><Relationship Id="rId949" Type="http://schemas.openxmlformats.org/officeDocument/2006/relationships/image" Target="../media/image1179.png"/><Relationship Id="rId1134" Type="http://schemas.openxmlformats.org/officeDocument/2006/relationships/customXml" Target="../ink/ink1268.xml"/><Relationship Id="rId78" Type="http://schemas.openxmlformats.org/officeDocument/2006/relationships/customXml" Target="../ink/ink740.xml"/><Relationship Id="rId143" Type="http://schemas.openxmlformats.org/officeDocument/2006/relationships/image" Target="../media/image776.png"/><Relationship Id="rId350" Type="http://schemas.openxmlformats.org/officeDocument/2006/relationships/customXml" Target="../ink/ink876.xml"/><Relationship Id="rId588" Type="http://schemas.openxmlformats.org/officeDocument/2006/relationships/customXml" Target="../ink/ink995.xml"/><Relationship Id="rId795" Type="http://schemas.openxmlformats.org/officeDocument/2006/relationships/image" Target="../media/image1102.png"/><Relationship Id="rId809" Type="http://schemas.openxmlformats.org/officeDocument/2006/relationships/image" Target="../media/image1109.png"/><Relationship Id="rId1201" Type="http://schemas.openxmlformats.org/officeDocument/2006/relationships/image" Target="../media/image1305.png"/><Relationship Id="rId9" Type="http://schemas.openxmlformats.org/officeDocument/2006/relationships/image" Target="../media/image709.png"/><Relationship Id="rId210" Type="http://schemas.openxmlformats.org/officeDocument/2006/relationships/customXml" Target="../ink/ink806.xml"/><Relationship Id="rId448" Type="http://schemas.openxmlformats.org/officeDocument/2006/relationships/customXml" Target="../ink/ink925.xml"/><Relationship Id="rId655" Type="http://schemas.openxmlformats.org/officeDocument/2006/relationships/image" Target="../media/image1032.png"/><Relationship Id="rId862" Type="http://schemas.openxmlformats.org/officeDocument/2006/relationships/customXml" Target="../ink/ink1132.xml"/><Relationship Id="rId1078" Type="http://schemas.openxmlformats.org/officeDocument/2006/relationships/customXml" Target="../ink/ink1240.xml"/><Relationship Id="rId294" Type="http://schemas.openxmlformats.org/officeDocument/2006/relationships/customXml" Target="../ink/ink848.xml"/><Relationship Id="rId308" Type="http://schemas.openxmlformats.org/officeDocument/2006/relationships/customXml" Target="../ink/ink855.xml"/><Relationship Id="rId515" Type="http://schemas.openxmlformats.org/officeDocument/2006/relationships/image" Target="../media/image962.png"/><Relationship Id="rId722" Type="http://schemas.openxmlformats.org/officeDocument/2006/relationships/customXml" Target="../ink/ink1062.xml"/><Relationship Id="rId1145" Type="http://schemas.openxmlformats.org/officeDocument/2006/relationships/image" Target="../media/image1277.png"/><Relationship Id="rId89" Type="http://schemas.openxmlformats.org/officeDocument/2006/relationships/image" Target="../media/image749.png"/><Relationship Id="rId154" Type="http://schemas.openxmlformats.org/officeDocument/2006/relationships/customXml" Target="../ink/ink778.xml"/><Relationship Id="rId361" Type="http://schemas.openxmlformats.org/officeDocument/2006/relationships/image" Target="../media/image885.png"/><Relationship Id="rId599" Type="http://schemas.openxmlformats.org/officeDocument/2006/relationships/image" Target="../media/image1004.png"/><Relationship Id="rId1005" Type="http://schemas.openxmlformats.org/officeDocument/2006/relationships/image" Target="../media/image1207.png"/><Relationship Id="rId459" Type="http://schemas.openxmlformats.org/officeDocument/2006/relationships/image" Target="../media/image934.png"/><Relationship Id="rId666" Type="http://schemas.openxmlformats.org/officeDocument/2006/relationships/customXml" Target="../ink/ink1034.xml"/><Relationship Id="rId873" Type="http://schemas.openxmlformats.org/officeDocument/2006/relationships/image" Target="../media/image1141.png"/><Relationship Id="rId1089" Type="http://schemas.openxmlformats.org/officeDocument/2006/relationships/image" Target="../media/image1249.png"/><Relationship Id="rId16" Type="http://schemas.openxmlformats.org/officeDocument/2006/relationships/customXml" Target="../ink/ink709.xml"/><Relationship Id="rId221" Type="http://schemas.openxmlformats.org/officeDocument/2006/relationships/image" Target="../media/image815.png"/><Relationship Id="rId319" Type="http://schemas.openxmlformats.org/officeDocument/2006/relationships/image" Target="../media/image864.png"/><Relationship Id="rId526" Type="http://schemas.openxmlformats.org/officeDocument/2006/relationships/customXml" Target="../ink/ink964.xml"/><Relationship Id="rId1156" Type="http://schemas.openxmlformats.org/officeDocument/2006/relationships/customXml" Target="../ink/ink1279.xml"/><Relationship Id="rId733" Type="http://schemas.openxmlformats.org/officeDocument/2006/relationships/image" Target="../media/image1071.png"/><Relationship Id="rId940" Type="http://schemas.openxmlformats.org/officeDocument/2006/relationships/customXml" Target="../ink/ink1171.xml"/><Relationship Id="rId1016" Type="http://schemas.openxmlformats.org/officeDocument/2006/relationships/customXml" Target="../ink/ink1209.xml"/><Relationship Id="rId165" Type="http://schemas.openxmlformats.org/officeDocument/2006/relationships/image" Target="../media/image787.png"/><Relationship Id="rId372" Type="http://schemas.openxmlformats.org/officeDocument/2006/relationships/customXml" Target="../ink/ink887.xml"/><Relationship Id="rId677" Type="http://schemas.openxmlformats.org/officeDocument/2006/relationships/image" Target="../media/image1043.png"/><Relationship Id="rId800" Type="http://schemas.openxmlformats.org/officeDocument/2006/relationships/customXml" Target="../ink/ink1101.xml"/><Relationship Id="rId232" Type="http://schemas.openxmlformats.org/officeDocument/2006/relationships/customXml" Target="../ink/ink817.xml"/><Relationship Id="rId884" Type="http://schemas.openxmlformats.org/officeDocument/2006/relationships/customXml" Target="../ink/ink1143.xml"/><Relationship Id="rId27" Type="http://schemas.openxmlformats.org/officeDocument/2006/relationships/image" Target="../media/image718.png"/><Relationship Id="rId537" Type="http://schemas.openxmlformats.org/officeDocument/2006/relationships/image" Target="../media/image973.png"/><Relationship Id="rId744" Type="http://schemas.openxmlformats.org/officeDocument/2006/relationships/customXml" Target="../ink/ink1073.xml"/><Relationship Id="rId951" Type="http://schemas.openxmlformats.org/officeDocument/2006/relationships/image" Target="../media/image1180.png"/><Relationship Id="rId1167" Type="http://schemas.openxmlformats.org/officeDocument/2006/relationships/image" Target="../media/image1288.png"/><Relationship Id="rId80" Type="http://schemas.openxmlformats.org/officeDocument/2006/relationships/customXml" Target="../ink/ink741.xml"/><Relationship Id="rId176" Type="http://schemas.openxmlformats.org/officeDocument/2006/relationships/customXml" Target="../ink/ink789.xml"/><Relationship Id="rId383" Type="http://schemas.openxmlformats.org/officeDocument/2006/relationships/image" Target="../media/image896.png"/><Relationship Id="rId590" Type="http://schemas.openxmlformats.org/officeDocument/2006/relationships/customXml" Target="../ink/ink996.xml"/><Relationship Id="rId604" Type="http://schemas.openxmlformats.org/officeDocument/2006/relationships/customXml" Target="../ink/ink1003.xml"/><Relationship Id="rId811" Type="http://schemas.openxmlformats.org/officeDocument/2006/relationships/image" Target="../media/image1110.png"/><Relationship Id="rId1027" Type="http://schemas.openxmlformats.org/officeDocument/2006/relationships/image" Target="../media/image1218.png"/><Relationship Id="rId243" Type="http://schemas.openxmlformats.org/officeDocument/2006/relationships/image" Target="../media/image826.png"/><Relationship Id="rId450" Type="http://schemas.openxmlformats.org/officeDocument/2006/relationships/customXml" Target="../ink/ink926.xml"/><Relationship Id="rId688" Type="http://schemas.openxmlformats.org/officeDocument/2006/relationships/customXml" Target="../ink/ink1045.xml"/><Relationship Id="rId895" Type="http://schemas.openxmlformats.org/officeDocument/2006/relationships/image" Target="../media/image1152.png"/><Relationship Id="rId909" Type="http://schemas.openxmlformats.org/officeDocument/2006/relationships/image" Target="../media/image1159.png"/><Relationship Id="rId1080" Type="http://schemas.openxmlformats.org/officeDocument/2006/relationships/customXml" Target="../ink/ink1241.xml"/><Relationship Id="rId38" Type="http://schemas.openxmlformats.org/officeDocument/2006/relationships/customXml" Target="../ink/ink720.xml"/><Relationship Id="rId103" Type="http://schemas.openxmlformats.org/officeDocument/2006/relationships/image" Target="../media/image756.png"/><Relationship Id="rId310" Type="http://schemas.openxmlformats.org/officeDocument/2006/relationships/customXml" Target="../ink/ink856.xml"/><Relationship Id="rId548" Type="http://schemas.openxmlformats.org/officeDocument/2006/relationships/customXml" Target="../ink/ink975.xml"/><Relationship Id="rId755" Type="http://schemas.openxmlformats.org/officeDocument/2006/relationships/image" Target="../media/image1082.png"/><Relationship Id="rId962" Type="http://schemas.openxmlformats.org/officeDocument/2006/relationships/customXml" Target="../ink/ink1182.xml"/><Relationship Id="rId1178" Type="http://schemas.openxmlformats.org/officeDocument/2006/relationships/customXml" Target="../ink/ink1290.xml"/><Relationship Id="rId91" Type="http://schemas.openxmlformats.org/officeDocument/2006/relationships/image" Target="../media/image750.png"/><Relationship Id="rId187" Type="http://schemas.openxmlformats.org/officeDocument/2006/relationships/image" Target="../media/image798.png"/><Relationship Id="rId394" Type="http://schemas.openxmlformats.org/officeDocument/2006/relationships/customXml" Target="../ink/ink898.xml"/><Relationship Id="rId408" Type="http://schemas.openxmlformats.org/officeDocument/2006/relationships/customXml" Target="../ink/ink905.xml"/><Relationship Id="rId615" Type="http://schemas.openxmlformats.org/officeDocument/2006/relationships/image" Target="../media/image1012.png"/><Relationship Id="rId822" Type="http://schemas.openxmlformats.org/officeDocument/2006/relationships/customXml" Target="../ink/ink1112.xml"/><Relationship Id="rId1038" Type="http://schemas.openxmlformats.org/officeDocument/2006/relationships/customXml" Target="../ink/ink1220.xml"/><Relationship Id="rId254" Type="http://schemas.openxmlformats.org/officeDocument/2006/relationships/customXml" Target="../ink/ink828.xml"/><Relationship Id="rId699" Type="http://schemas.openxmlformats.org/officeDocument/2006/relationships/image" Target="../media/image1054.png"/><Relationship Id="rId1091" Type="http://schemas.openxmlformats.org/officeDocument/2006/relationships/image" Target="../media/image1250.png"/><Relationship Id="rId1105" Type="http://schemas.openxmlformats.org/officeDocument/2006/relationships/image" Target="../media/image1257.png"/><Relationship Id="rId49" Type="http://schemas.openxmlformats.org/officeDocument/2006/relationships/image" Target="../media/image729.png"/><Relationship Id="rId114" Type="http://schemas.openxmlformats.org/officeDocument/2006/relationships/customXml" Target="../ink/ink758.xml"/><Relationship Id="rId461" Type="http://schemas.openxmlformats.org/officeDocument/2006/relationships/image" Target="../media/image935.png"/><Relationship Id="rId559" Type="http://schemas.openxmlformats.org/officeDocument/2006/relationships/image" Target="../media/image984.png"/><Relationship Id="rId766" Type="http://schemas.openxmlformats.org/officeDocument/2006/relationships/customXml" Target="../ink/ink1084.xml"/><Relationship Id="rId1189" Type="http://schemas.openxmlformats.org/officeDocument/2006/relationships/image" Target="../media/image1299.png"/><Relationship Id="rId198" Type="http://schemas.openxmlformats.org/officeDocument/2006/relationships/customXml" Target="../ink/ink800.xml"/><Relationship Id="rId321" Type="http://schemas.openxmlformats.org/officeDocument/2006/relationships/image" Target="../media/image865.png"/><Relationship Id="rId419" Type="http://schemas.openxmlformats.org/officeDocument/2006/relationships/image" Target="../media/image914.png"/><Relationship Id="rId626" Type="http://schemas.openxmlformats.org/officeDocument/2006/relationships/customXml" Target="../ink/ink1014.xml"/><Relationship Id="rId973" Type="http://schemas.openxmlformats.org/officeDocument/2006/relationships/image" Target="../media/image1191.png"/><Relationship Id="rId1049" Type="http://schemas.openxmlformats.org/officeDocument/2006/relationships/image" Target="../media/image1229.png"/><Relationship Id="rId833" Type="http://schemas.openxmlformats.org/officeDocument/2006/relationships/image" Target="../media/image1121.png"/><Relationship Id="rId1116" Type="http://schemas.openxmlformats.org/officeDocument/2006/relationships/customXml" Target="../ink/ink1259.xml"/><Relationship Id="rId265" Type="http://schemas.openxmlformats.org/officeDocument/2006/relationships/image" Target="../media/image837.png"/><Relationship Id="rId472" Type="http://schemas.openxmlformats.org/officeDocument/2006/relationships/customXml" Target="../ink/ink937.xml"/><Relationship Id="rId900" Type="http://schemas.openxmlformats.org/officeDocument/2006/relationships/customXml" Target="../ink/ink1151.xml"/><Relationship Id="rId125" Type="http://schemas.openxmlformats.org/officeDocument/2006/relationships/image" Target="../media/image767.png"/><Relationship Id="rId332" Type="http://schemas.openxmlformats.org/officeDocument/2006/relationships/customXml" Target="../ink/ink867.xml"/><Relationship Id="rId777" Type="http://schemas.openxmlformats.org/officeDocument/2006/relationships/image" Target="../media/image1093.png"/><Relationship Id="rId984" Type="http://schemas.openxmlformats.org/officeDocument/2006/relationships/customXml" Target="../ink/ink1193.xml"/><Relationship Id="rId637" Type="http://schemas.openxmlformats.org/officeDocument/2006/relationships/image" Target="../media/image1023.png"/><Relationship Id="rId844" Type="http://schemas.openxmlformats.org/officeDocument/2006/relationships/customXml" Target="../ink/ink1123.xml"/><Relationship Id="rId276" Type="http://schemas.openxmlformats.org/officeDocument/2006/relationships/customXml" Target="../ink/ink839.xml"/><Relationship Id="rId483" Type="http://schemas.openxmlformats.org/officeDocument/2006/relationships/image" Target="../media/image946.png"/><Relationship Id="rId690" Type="http://schemas.openxmlformats.org/officeDocument/2006/relationships/customXml" Target="../ink/ink1046.xml"/><Relationship Id="rId704" Type="http://schemas.openxmlformats.org/officeDocument/2006/relationships/customXml" Target="../ink/ink1053.xml"/><Relationship Id="rId911" Type="http://schemas.openxmlformats.org/officeDocument/2006/relationships/image" Target="../media/image1160.png"/><Relationship Id="rId1127" Type="http://schemas.openxmlformats.org/officeDocument/2006/relationships/image" Target="../media/image1268.png"/><Relationship Id="rId40" Type="http://schemas.openxmlformats.org/officeDocument/2006/relationships/customXml" Target="../ink/ink721.xml"/><Relationship Id="rId136" Type="http://schemas.openxmlformats.org/officeDocument/2006/relationships/customXml" Target="../ink/ink769.xml"/><Relationship Id="rId343" Type="http://schemas.openxmlformats.org/officeDocument/2006/relationships/image" Target="../media/image876.png"/><Relationship Id="rId550" Type="http://schemas.openxmlformats.org/officeDocument/2006/relationships/customXml" Target="../ink/ink976.xml"/><Relationship Id="rId788" Type="http://schemas.openxmlformats.org/officeDocument/2006/relationships/customXml" Target="../ink/ink1095.xml"/><Relationship Id="rId995" Type="http://schemas.openxmlformats.org/officeDocument/2006/relationships/image" Target="../media/image1202.png"/><Relationship Id="rId1180" Type="http://schemas.openxmlformats.org/officeDocument/2006/relationships/customXml" Target="../ink/ink1291.xml"/><Relationship Id="rId203" Type="http://schemas.openxmlformats.org/officeDocument/2006/relationships/image" Target="../media/image806.png"/><Relationship Id="rId648" Type="http://schemas.openxmlformats.org/officeDocument/2006/relationships/customXml" Target="../ink/ink1025.xml"/><Relationship Id="rId855" Type="http://schemas.openxmlformats.org/officeDocument/2006/relationships/image" Target="../media/image1132.png"/><Relationship Id="rId1040" Type="http://schemas.openxmlformats.org/officeDocument/2006/relationships/customXml" Target="../ink/ink1221.xml"/><Relationship Id="rId287" Type="http://schemas.openxmlformats.org/officeDocument/2006/relationships/image" Target="../media/image848.png"/><Relationship Id="rId410" Type="http://schemas.openxmlformats.org/officeDocument/2006/relationships/customXml" Target="../ink/ink906.xml"/><Relationship Id="rId494" Type="http://schemas.openxmlformats.org/officeDocument/2006/relationships/customXml" Target="../ink/ink948.xml"/><Relationship Id="rId508" Type="http://schemas.openxmlformats.org/officeDocument/2006/relationships/customXml" Target="../ink/ink955.xml"/><Relationship Id="rId715" Type="http://schemas.openxmlformats.org/officeDocument/2006/relationships/image" Target="../media/image1062.png"/><Relationship Id="rId922" Type="http://schemas.openxmlformats.org/officeDocument/2006/relationships/customXml" Target="../ink/ink1162.xml"/><Relationship Id="rId1138" Type="http://schemas.openxmlformats.org/officeDocument/2006/relationships/customXml" Target="../ink/ink1270.xml"/><Relationship Id="rId147" Type="http://schemas.openxmlformats.org/officeDocument/2006/relationships/image" Target="../media/image778.png"/><Relationship Id="rId354" Type="http://schemas.openxmlformats.org/officeDocument/2006/relationships/customXml" Target="../ink/ink878.xml"/><Relationship Id="rId799" Type="http://schemas.openxmlformats.org/officeDocument/2006/relationships/image" Target="../media/image1104.png"/><Relationship Id="rId1191" Type="http://schemas.openxmlformats.org/officeDocument/2006/relationships/image" Target="../media/image1300.png"/><Relationship Id="rId1205" Type="http://schemas.openxmlformats.org/officeDocument/2006/relationships/image" Target="../media/image1307.png"/><Relationship Id="rId51" Type="http://schemas.openxmlformats.org/officeDocument/2006/relationships/image" Target="../media/image730.png"/><Relationship Id="rId561" Type="http://schemas.openxmlformats.org/officeDocument/2006/relationships/image" Target="../media/image985.png"/><Relationship Id="rId659" Type="http://schemas.openxmlformats.org/officeDocument/2006/relationships/image" Target="../media/image1034.png"/><Relationship Id="rId866" Type="http://schemas.openxmlformats.org/officeDocument/2006/relationships/customXml" Target="../ink/ink1134.xml"/><Relationship Id="rId214" Type="http://schemas.openxmlformats.org/officeDocument/2006/relationships/customXml" Target="../ink/ink808.xml"/><Relationship Id="rId298" Type="http://schemas.openxmlformats.org/officeDocument/2006/relationships/customXml" Target="../ink/ink850.xml"/><Relationship Id="rId421" Type="http://schemas.openxmlformats.org/officeDocument/2006/relationships/image" Target="../media/image915.png"/><Relationship Id="rId519" Type="http://schemas.openxmlformats.org/officeDocument/2006/relationships/image" Target="../media/image964.png"/><Relationship Id="rId1051" Type="http://schemas.openxmlformats.org/officeDocument/2006/relationships/image" Target="../media/image1230.png"/><Relationship Id="rId1149" Type="http://schemas.openxmlformats.org/officeDocument/2006/relationships/image" Target="../media/image1279.png"/><Relationship Id="rId158" Type="http://schemas.openxmlformats.org/officeDocument/2006/relationships/customXml" Target="../ink/ink780.xml"/><Relationship Id="rId726" Type="http://schemas.openxmlformats.org/officeDocument/2006/relationships/customXml" Target="../ink/ink1064.xml"/><Relationship Id="rId933" Type="http://schemas.openxmlformats.org/officeDocument/2006/relationships/image" Target="../media/image1171.png"/><Relationship Id="rId1009" Type="http://schemas.openxmlformats.org/officeDocument/2006/relationships/image" Target="../media/image1209.png"/><Relationship Id="rId62" Type="http://schemas.openxmlformats.org/officeDocument/2006/relationships/customXml" Target="../ink/ink732.xml"/><Relationship Id="rId365" Type="http://schemas.openxmlformats.org/officeDocument/2006/relationships/image" Target="../media/image887.png"/><Relationship Id="rId572" Type="http://schemas.openxmlformats.org/officeDocument/2006/relationships/customXml" Target="../ink/ink987.xml"/><Relationship Id="rId225" Type="http://schemas.openxmlformats.org/officeDocument/2006/relationships/image" Target="../media/image817.png"/><Relationship Id="rId432" Type="http://schemas.openxmlformats.org/officeDocument/2006/relationships/customXml" Target="../ink/ink917.xml"/><Relationship Id="rId877" Type="http://schemas.openxmlformats.org/officeDocument/2006/relationships/image" Target="../media/image1143.png"/><Relationship Id="rId1062" Type="http://schemas.openxmlformats.org/officeDocument/2006/relationships/customXml" Target="../ink/ink1232.xml"/><Relationship Id="rId737" Type="http://schemas.openxmlformats.org/officeDocument/2006/relationships/image" Target="../media/image1073.png"/><Relationship Id="rId944" Type="http://schemas.openxmlformats.org/officeDocument/2006/relationships/customXml" Target="../ink/ink1173.xml"/><Relationship Id="rId73" Type="http://schemas.openxmlformats.org/officeDocument/2006/relationships/image" Target="../media/image741.png"/><Relationship Id="rId169" Type="http://schemas.openxmlformats.org/officeDocument/2006/relationships/image" Target="../media/image789.png"/><Relationship Id="rId376" Type="http://schemas.openxmlformats.org/officeDocument/2006/relationships/customXml" Target="../ink/ink889.xml"/><Relationship Id="rId583" Type="http://schemas.openxmlformats.org/officeDocument/2006/relationships/image" Target="../media/image996.png"/><Relationship Id="rId790" Type="http://schemas.openxmlformats.org/officeDocument/2006/relationships/customXml" Target="../ink/ink1096.xml"/><Relationship Id="rId804" Type="http://schemas.openxmlformats.org/officeDocument/2006/relationships/customXml" Target="../ink/ink1103.xml"/><Relationship Id="rId4" Type="http://schemas.openxmlformats.org/officeDocument/2006/relationships/customXml" Target="../ink/ink703.xml"/><Relationship Id="rId236" Type="http://schemas.openxmlformats.org/officeDocument/2006/relationships/customXml" Target="../ink/ink819.xml"/><Relationship Id="rId443" Type="http://schemas.openxmlformats.org/officeDocument/2006/relationships/image" Target="../media/image926.png"/><Relationship Id="rId650" Type="http://schemas.openxmlformats.org/officeDocument/2006/relationships/customXml" Target="../ink/ink1026.xml"/><Relationship Id="rId888" Type="http://schemas.openxmlformats.org/officeDocument/2006/relationships/customXml" Target="../ink/ink1145.xml"/><Relationship Id="rId1073" Type="http://schemas.openxmlformats.org/officeDocument/2006/relationships/image" Target="../media/image1241.png"/><Relationship Id="rId303" Type="http://schemas.openxmlformats.org/officeDocument/2006/relationships/image" Target="../media/image856.png"/><Relationship Id="rId748" Type="http://schemas.openxmlformats.org/officeDocument/2006/relationships/customXml" Target="../ink/ink1075.xml"/><Relationship Id="rId955" Type="http://schemas.openxmlformats.org/officeDocument/2006/relationships/image" Target="../media/image1182.png"/><Relationship Id="rId1140" Type="http://schemas.openxmlformats.org/officeDocument/2006/relationships/customXml" Target="../ink/ink1271.xml"/><Relationship Id="rId84" Type="http://schemas.openxmlformats.org/officeDocument/2006/relationships/customXml" Target="../ink/ink743.xml"/><Relationship Id="rId387" Type="http://schemas.openxmlformats.org/officeDocument/2006/relationships/image" Target="../media/image898.png"/><Relationship Id="rId510" Type="http://schemas.openxmlformats.org/officeDocument/2006/relationships/customXml" Target="../ink/ink956.xml"/><Relationship Id="rId594" Type="http://schemas.openxmlformats.org/officeDocument/2006/relationships/customXml" Target="../ink/ink998.xml"/><Relationship Id="rId608" Type="http://schemas.openxmlformats.org/officeDocument/2006/relationships/customXml" Target="../ink/ink1005.xml"/><Relationship Id="rId815" Type="http://schemas.openxmlformats.org/officeDocument/2006/relationships/image" Target="../media/image1112.png"/><Relationship Id="rId247" Type="http://schemas.openxmlformats.org/officeDocument/2006/relationships/image" Target="../media/image828.png"/><Relationship Id="rId899" Type="http://schemas.openxmlformats.org/officeDocument/2006/relationships/image" Target="../media/image1154.png"/><Relationship Id="rId1000" Type="http://schemas.openxmlformats.org/officeDocument/2006/relationships/customXml" Target="../ink/ink1201.xml"/><Relationship Id="rId1084" Type="http://schemas.openxmlformats.org/officeDocument/2006/relationships/customXml" Target="../ink/ink1243.xml"/><Relationship Id="rId107" Type="http://schemas.openxmlformats.org/officeDocument/2006/relationships/image" Target="../media/image758.png"/><Relationship Id="rId454" Type="http://schemas.openxmlformats.org/officeDocument/2006/relationships/customXml" Target="../ink/ink928.xml"/><Relationship Id="rId661" Type="http://schemas.openxmlformats.org/officeDocument/2006/relationships/image" Target="../media/image1035.png"/><Relationship Id="rId759" Type="http://schemas.openxmlformats.org/officeDocument/2006/relationships/image" Target="../media/image1084.png"/><Relationship Id="rId966" Type="http://schemas.openxmlformats.org/officeDocument/2006/relationships/customXml" Target="../ink/ink1184.xml"/><Relationship Id="rId11" Type="http://schemas.openxmlformats.org/officeDocument/2006/relationships/image" Target="../media/image710.png"/><Relationship Id="rId314" Type="http://schemas.openxmlformats.org/officeDocument/2006/relationships/customXml" Target="../ink/ink858.xml"/><Relationship Id="rId398" Type="http://schemas.openxmlformats.org/officeDocument/2006/relationships/customXml" Target="../ink/ink900.xml"/><Relationship Id="rId521" Type="http://schemas.openxmlformats.org/officeDocument/2006/relationships/image" Target="../media/image965.png"/><Relationship Id="rId619" Type="http://schemas.openxmlformats.org/officeDocument/2006/relationships/image" Target="../media/image1014.png"/><Relationship Id="rId1151" Type="http://schemas.openxmlformats.org/officeDocument/2006/relationships/image" Target="../media/image1280.png"/><Relationship Id="rId95" Type="http://schemas.openxmlformats.org/officeDocument/2006/relationships/image" Target="../media/image752.png"/><Relationship Id="rId160" Type="http://schemas.openxmlformats.org/officeDocument/2006/relationships/customXml" Target="../ink/ink781.xml"/><Relationship Id="rId826" Type="http://schemas.openxmlformats.org/officeDocument/2006/relationships/customXml" Target="../ink/ink1114.xml"/><Relationship Id="rId1011" Type="http://schemas.openxmlformats.org/officeDocument/2006/relationships/image" Target="../media/image1210.png"/><Relationship Id="rId1109" Type="http://schemas.openxmlformats.org/officeDocument/2006/relationships/image" Target="../media/image1259.png"/><Relationship Id="rId258" Type="http://schemas.openxmlformats.org/officeDocument/2006/relationships/customXml" Target="../ink/ink830.xml"/><Relationship Id="rId465" Type="http://schemas.openxmlformats.org/officeDocument/2006/relationships/image" Target="../media/image937.png"/><Relationship Id="rId672" Type="http://schemas.openxmlformats.org/officeDocument/2006/relationships/customXml" Target="../ink/ink1037.xml"/><Relationship Id="rId1095" Type="http://schemas.openxmlformats.org/officeDocument/2006/relationships/image" Target="../media/image1252.png"/><Relationship Id="rId22" Type="http://schemas.openxmlformats.org/officeDocument/2006/relationships/customXml" Target="../ink/ink712.xml"/><Relationship Id="rId118" Type="http://schemas.openxmlformats.org/officeDocument/2006/relationships/customXml" Target="../ink/ink760.xml"/><Relationship Id="rId325" Type="http://schemas.openxmlformats.org/officeDocument/2006/relationships/image" Target="../media/image867.png"/><Relationship Id="rId532" Type="http://schemas.openxmlformats.org/officeDocument/2006/relationships/customXml" Target="../ink/ink967.xml"/><Relationship Id="rId977" Type="http://schemas.openxmlformats.org/officeDocument/2006/relationships/image" Target="../media/image1193.png"/><Relationship Id="rId1162" Type="http://schemas.openxmlformats.org/officeDocument/2006/relationships/customXml" Target="../ink/ink1282.xml"/><Relationship Id="rId171" Type="http://schemas.openxmlformats.org/officeDocument/2006/relationships/image" Target="../media/image790.png"/><Relationship Id="rId837" Type="http://schemas.openxmlformats.org/officeDocument/2006/relationships/image" Target="../media/image1123.png"/><Relationship Id="rId1022" Type="http://schemas.openxmlformats.org/officeDocument/2006/relationships/customXml" Target="../ink/ink1212.xml"/><Relationship Id="rId269" Type="http://schemas.openxmlformats.org/officeDocument/2006/relationships/image" Target="../media/image839.png"/><Relationship Id="rId476" Type="http://schemas.openxmlformats.org/officeDocument/2006/relationships/customXml" Target="../ink/ink939.xml"/><Relationship Id="rId683" Type="http://schemas.openxmlformats.org/officeDocument/2006/relationships/image" Target="../media/image1046.png"/><Relationship Id="rId890" Type="http://schemas.openxmlformats.org/officeDocument/2006/relationships/customXml" Target="../ink/ink1146.xml"/><Relationship Id="rId904" Type="http://schemas.openxmlformats.org/officeDocument/2006/relationships/customXml" Target="../ink/ink115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6.png"/><Relationship Id="rId299" Type="http://schemas.openxmlformats.org/officeDocument/2006/relationships/image" Target="../media/image1457.png"/><Relationship Id="rId21" Type="http://schemas.openxmlformats.org/officeDocument/2006/relationships/image" Target="../media/image1318.png"/><Relationship Id="rId63" Type="http://schemas.openxmlformats.org/officeDocument/2006/relationships/image" Target="../media/image1339.png"/><Relationship Id="rId159" Type="http://schemas.openxmlformats.org/officeDocument/2006/relationships/image" Target="../media/image1387.png"/><Relationship Id="rId324" Type="http://schemas.openxmlformats.org/officeDocument/2006/relationships/customXml" Target="../ink/ink1466.xml"/><Relationship Id="rId366" Type="http://schemas.openxmlformats.org/officeDocument/2006/relationships/customXml" Target="../ink/ink1487.xml"/><Relationship Id="rId531" Type="http://schemas.openxmlformats.org/officeDocument/2006/relationships/image" Target="../media/image1573.png"/><Relationship Id="rId170" Type="http://schemas.openxmlformats.org/officeDocument/2006/relationships/customXml" Target="../ink/ink1389.xml"/><Relationship Id="rId226" Type="http://schemas.openxmlformats.org/officeDocument/2006/relationships/customXml" Target="../ink/ink1417.xml"/><Relationship Id="rId433" Type="http://schemas.openxmlformats.org/officeDocument/2006/relationships/image" Target="../media/image1524.png"/><Relationship Id="rId268" Type="http://schemas.openxmlformats.org/officeDocument/2006/relationships/customXml" Target="../ink/ink1438.xml"/><Relationship Id="rId475" Type="http://schemas.openxmlformats.org/officeDocument/2006/relationships/image" Target="../media/image1545.png"/><Relationship Id="rId32" Type="http://schemas.openxmlformats.org/officeDocument/2006/relationships/customXml" Target="../ink/ink1320.xml"/><Relationship Id="rId74" Type="http://schemas.openxmlformats.org/officeDocument/2006/relationships/customXml" Target="../ink/ink1341.xml"/><Relationship Id="rId128" Type="http://schemas.openxmlformats.org/officeDocument/2006/relationships/customXml" Target="../ink/ink1368.xml"/><Relationship Id="rId335" Type="http://schemas.openxmlformats.org/officeDocument/2006/relationships/image" Target="../media/image1475.png"/><Relationship Id="rId377" Type="http://schemas.openxmlformats.org/officeDocument/2006/relationships/image" Target="../media/image1496.png"/><Relationship Id="rId500" Type="http://schemas.openxmlformats.org/officeDocument/2006/relationships/customXml" Target="../ink/ink1554.xml"/><Relationship Id="rId5" Type="http://schemas.openxmlformats.org/officeDocument/2006/relationships/image" Target="../media/image1310.png"/><Relationship Id="rId181" Type="http://schemas.openxmlformats.org/officeDocument/2006/relationships/image" Target="../media/image1398.png"/><Relationship Id="rId237" Type="http://schemas.openxmlformats.org/officeDocument/2006/relationships/image" Target="../media/image1426.png"/><Relationship Id="rId402" Type="http://schemas.openxmlformats.org/officeDocument/2006/relationships/customXml" Target="../ink/ink1505.xml"/><Relationship Id="rId279" Type="http://schemas.openxmlformats.org/officeDocument/2006/relationships/image" Target="../media/image1447.png"/><Relationship Id="rId444" Type="http://schemas.openxmlformats.org/officeDocument/2006/relationships/customXml" Target="../ink/ink1526.xml"/><Relationship Id="rId486" Type="http://schemas.openxmlformats.org/officeDocument/2006/relationships/customXml" Target="../ink/ink1547.xml"/><Relationship Id="rId43" Type="http://schemas.openxmlformats.org/officeDocument/2006/relationships/image" Target="../media/image1329.png"/><Relationship Id="rId139" Type="http://schemas.openxmlformats.org/officeDocument/2006/relationships/image" Target="../media/image1377.png"/><Relationship Id="rId290" Type="http://schemas.openxmlformats.org/officeDocument/2006/relationships/customXml" Target="../ink/ink1449.xml"/><Relationship Id="rId304" Type="http://schemas.openxmlformats.org/officeDocument/2006/relationships/customXml" Target="../ink/ink1456.xml"/><Relationship Id="rId346" Type="http://schemas.openxmlformats.org/officeDocument/2006/relationships/customXml" Target="../ink/ink1477.xml"/><Relationship Id="rId388" Type="http://schemas.openxmlformats.org/officeDocument/2006/relationships/customXml" Target="../ink/ink1498.xml"/><Relationship Id="rId511" Type="http://schemas.openxmlformats.org/officeDocument/2006/relationships/image" Target="../media/image1563.png"/><Relationship Id="rId85" Type="http://schemas.openxmlformats.org/officeDocument/2006/relationships/image" Target="../media/image1350.png"/><Relationship Id="rId150" Type="http://schemas.openxmlformats.org/officeDocument/2006/relationships/customXml" Target="../ink/ink1379.xml"/><Relationship Id="rId192" Type="http://schemas.openxmlformats.org/officeDocument/2006/relationships/customXml" Target="../ink/ink1400.xml"/><Relationship Id="rId206" Type="http://schemas.openxmlformats.org/officeDocument/2006/relationships/customXml" Target="../ink/ink1407.xml"/><Relationship Id="rId413" Type="http://schemas.openxmlformats.org/officeDocument/2006/relationships/image" Target="../media/image1514.png"/><Relationship Id="rId248" Type="http://schemas.openxmlformats.org/officeDocument/2006/relationships/customXml" Target="../ink/ink1428.xml"/><Relationship Id="rId455" Type="http://schemas.openxmlformats.org/officeDocument/2006/relationships/image" Target="../media/image1535.png"/><Relationship Id="rId497" Type="http://schemas.openxmlformats.org/officeDocument/2006/relationships/image" Target="../media/image1556.png"/><Relationship Id="rId12" Type="http://schemas.openxmlformats.org/officeDocument/2006/relationships/customXml" Target="../ink/ink1310.xml"/><Relationship Id="rId108" Type="http://schemas.openxmlformats.org/officeDocument/2006/relationships/customXml" Target="../ink/ink1358.xml"/><Relationship Id="rId315" Type="http://schemas.openxmlformats.org/officeDocument/2006/relationships/image" Target="../media/image1465.png"/><Relationship Id="rId357" Type="http://schemas.openxmlformats.org/officeDocument/2006/relationships/image" Target="../media/image1486.png"/><Relationship Id="rId522" Type="http://schemas.openxmlformats.org/officeDocument/2006/relationships/customXml" Target="../ink/ink1565.xml"/><Relationship Id="rId54" Type="http://schemas.openxmlformats.org/officeDocument/2006/relationships/customXml" Target="../ink/ink1331.xml"/><Relationship Id="rId96" Type="http://schemas.openxmlformats.org/officeDocument/2006/relationships/customXml" Target="../ink/ink1352.xml"/><Relationship Id="rId161" Type="http://schemas.openxmlformats.org/officeDocument/2006/relationships/image" Target="../media/image1388.png"/><Relationship Id="rId217" Type="http://schemas.openxmlformats.org/officeDocument/2006/relationships/image" Target="../media/image1416.png"/><Relationship Id="rId399" Type="http://schemas.openxmlformats.org/officeDocument/2006/relationships/image" Target="../media/image1507.png"/><Relationship Id="rId259" Type="http://schemas.openxmlformats.org/officeDocument/2006/relationships/image" Target="../media/image1437.png"/><Relationship Id="rId424" Type="http://schemas.openxmlformats.org/officeDocument/2006/relationships/customXml" Target="../ink/ink1516.xml"/><Relationship Id="rId466" Type="http://schemas.openxmlformats.org/officeDocument/2006/relationships/customXml" Target="../ink/ink1537.xml"/><Relationship Id="rId23" Type="http://schemas.openxmlformats.org/officeDocument/2006/relationships/image" Target="../media/image1319.png"/><Relationship Id="rId119" Type="http://schemas.openxmlformats.org/officeDocument/2006/relationships/image" Target="../media/image1367.png"/><Relationship Id="rId270" Type="http://schemas.openxmlformats.org/officeDocument/2006/relationships/customXml" Target="../ink/ink1439.xml"/><Relationship Id="rId326" Type="http://schemas.openxmlformats.org/officeDocument/2006/relationships/customXml" Target="../ink/ink1467.xml"/><Relationship Id="rId533" Type="http://schemas.openxmlformats.org/officeDocument/2006/relationships/image" Target="../media/image1574.png"/><Relationship Id="rId65" Type="http://schemas.openxmlformats.org/officeDocument/2006/relationships/image" Target="../media/image1340.png"/><Relationship Id="rId130" Type="http://schemas.openxmlformats.org/officeDocument/2006/relationships/customXml" Target="../ink/ink1369.xml"/><Relationship Id="rId368" Type="http://schemas.openxmlformats.org/officeDocument/2006/relationships/customXml" Target="../ink/ink1488.xml"/><Relationship Id="rId172" Type="http://schemas.openxmlformats.org/officeDocument/2006/relationships/customXml" Target="../ink/ink1390.xml"/><Relationship Id="rId228" Type="http://schemas.openxmlformats.org/officeDocument/2006/relationships/customXml" Target="../ink/ink1418.xml"/><Relationship Id="rId435" Type="http://schemas.openxmlformats.org/officeDocument/2006/relationships/image" Target="../media/image1525.png"/><Relationship Id="rId477" Type="http://schemas.openxmlformats.org/officeDocument/2006/relationships/image" Target="../media/image1546.png"/><Relationship Id="rId281" Type="http://schemas.openxmlformats.org/officeDocument/2006/relationships/image" Target="../media/image1448.png"/><Relationship Id="rId337" Type="http://schemas.openxmlformats.org/officeDocument/2006/relationships/image" Target="../media/image1476.png"/><Relationship Id="rId502" Type="http://schemas.openxmlformats.org/officeDocument/2006/relationships/customXml" Target="../ink/ink1555.xml"/><Relationship Id="rId34" Type="http://schemas.openxmlformats.org/officeDocument/2006/relationships/customXml" Target="../ink/ink1321.xml"/><Relationship Id="rId76" Type="http://schemas.openxmlformats.org/officeDocument/2006/relationships/customXml" Target="../ink/ink1342.xml"/><Relationship Id="rId141" Type="http://schemas.openxmlformats.org/officeDocument/2006/relationships/image" Target="../media/image1378.png"/><Relationship Id="rId379" Type="http://schemas.openxmlformats.org/officeDocument/2006/relationships/image" Target="../media/image1497.png"/><Relationship Id="rId7" Type="http://schemas.openxmlformats.org/officeDocument/2006/relationships/image" Target="../media/image1311.png"/><Relationship Id="rId183" Type="http://schemas.openxmlformats.org/officeDocument/2006/relationships/image" Target="../media/image1399.png"/><Relationship Id="rId239" Type="http://schemas.openxmlformats.org/officeDocument/2006/relationships/image" Target="../media/image1427.png"/><Relationship Id="rId390" Type="http://schemas.openxmlformats.org/officeDocument/2006/relationships/customXml" Target="../ink/ink1499.xml"/><Relationship Id="rId404" Type="http://schemas.openxmlformats.org/officeDocument/2006/relationships/customXml" Target="../ink/ink1506.xml"/><Relationship Id="rId446" Type="http://schemas.openxmlformats.org/officeDocument/2006/relationships/customXml" Target="../ink/ink1527.xml"/><Relationship Id="rId250" Type="http://schemas.openxmlformats.org/officeDocument/2006/relationships/customXml" Target="../ink/ink1429.xml"/><Relationship Id="rId292" Type="http://schemas.openxmlformats.org/officeDocument/2006/relationships/customXml" Target="../ink/ink1450.xml"/><Relationship Id="rId306" Type="http://schemas.openxmlformats.org/officeDocument/2006/relationships/customXml" Target="../ink/ink1457.xml"/><Relationship Id="rId488" Type="http://schemas.openxmlformats.org/officeDocument/2006/relationships/customXml" Target="../ink/ink1548.xml"/><Relationship Id="rId45" Type="http://schemas.openxmlformats.org/officeDocument/2006/relationships/image" Target="../media/image1330.png"/><Relationship Id="rId87" Type="http://schemas.openxmlformats.org/officeDocument/2006/relationships/image" Target="../media/image1351.png"/><Relationship Id="rId110" Type="http://schemas.openxmlformats.org/officeDocument/2006/relationships/customXml" Target="../ink/ink1359.xml"/><Relationship Id="rId348" Type="http://schemas.openxmlformats.org/officeDocument/2006/relationships/customXml" Target="../ink/ink1478.xml"/><Relationship Id="rId513" Type="http://schemas.openxmlformats.org/officeDocument/2006/relationships/image" Target="../media/image1564.png"/><Relationship Id="rId152" Type="http://schemas.openxmlformats.org/officeDocument/2006/relationships/customXml" Target="../ink/ink1380.xml"/><Relationship Id="rId194" Type="http://schemas.openxmlformats.org/officeDocument/2006/relationships/customXml" Target="../ink/ink1401.xml"/><Relationship Id="rId208" Type="http://schemas.openxmlformats.org/officeDocument/2006/relationships/customXml" Target="../ink/ink1408.xml"/><Relationship Id="rId415" Type="http://schemas.openxmlformats.org/officeDocument/2006/relationships/image" Target="../media/image1515.png"/><Relationship Id="rId457" Type="http://schemas.openxmlformats.org/officeDocument/2006/relationships/image" Target="../media/image1536.png"/><Relationship Id="rId261" Type="http://schemas.openxmlformats.org/officeDocument/2006/relationships/image" Target="../media/image1438.png"/><Relationship Id="rId499" Type="http://schemas.openxmlformats.org/officeDocument/2006/relationships/image" Target="../media/image1557.png"/><Relationship Id="rId14" Type="http://schemas.openxmlformats.org/officeDocument/2006/relationships/customXml" Target="../ink/ink1311.xml"/><Relationship Id="rId56" Type="http://schemas.openxmlformats.org/officeDocument/2006/relationships/customXml" Target="../ink/ink1332.xml"/><Relationship Id="rId317" Type="http://schemas.openxmlformats.org/officeDocument/2006/relationships/image" Target="../media/image1466.png"/><Relationship Id="rId359" Type="http://schemas.openxmlformats.org/officeDocument/2006/relationships/image" Target="../media/image1487.png"/><Relationship Id="rId524" Type="http://schemas.openxmlformats.org/officeDocument/2006/relationships/customXml" Target="../ink/ink1566.xml"/><Relationship Id="rId98" Type="http://schemas.openxmlformats.org/officeDocument/2006/relationships/customXml" Target="../ink/ink1353.xml"/><Relationship Id="rId121" Type="http://schemas.openxmlformats.org/officeDocument/2006/relationships/image" Target="../media/image1368.png"/><Relationship Id="rId163" Type="http://schemas.openxmlformats.org/officeDocument/2006/relationships/image" Target="../media/image1389.png"/><Relationship Id="rId219" Type="http://schemas.openxmlformats.org/officeDocument/2006/relationships/image" Target="../media/image1417.png"/><Relationship Id="rId370" Type="http://schemas.openxmlformats.org/officeDocument/2006/relationships/customXml" Target="../ink/ink1489.xml"/><Relationship Id="rId426" Type="http://schemas.openxmlformats.org/officeDocument/2006/relationships/customXml" Target="../ink/ink1517.xml"/><Relationship Id="rId230" Type="http://schemas.openxmlformats.org/officeDocument/2006/relationships/customXml" Target="../ink/ink1419.xml"/><Relationship Id="rId468" Type="http://schemas.openxmlformats.org/officeDocument/2006/relationships/customXml" Target="../ink/ink1538.xml"/><Relationship Id="rId25" Type="http://schemas.openxmlformats.org/officeDocument/2006/relationships/image" Target="../media/image1320.png"/><Relationship Id="rId67" Type="http://schemas.openxmlformats.org/officeDocument/2006/relationships/image" Target="../media/image1341.png"/><Relationship Id="rId272" Type="http://schemas.openxmlformats.org/officeDocument/2006/relationships/customXml" Target="../ink/ink1440.xml"/><Relationship Id="rId328" Type="http://schemas.openxmlformats.org/officeDocument/2006/relationships/customXml" Target="../ink/ink1468.xml"/><Relationship Id="rId535" Type="http://schemas.openxmlformats.org/officeDocument/2006/relationships/image" Target="../media/image1575.png"/><Relationship Id="rId88" Type="http://schemas.openxmlformats.org/officeDocument/2006/relationships/customXml" Target="../ink/ink1348.xml"/><Relationship Id="rId111" Type="http://schemas.openxmlformats.org/officeDocument/2006/relationships/image" Target="../media/image1363.png"/><Relationship Id="rId132" Type="http://schemas.openxmlformats.org/officeDocument/2006/relationships/customXml" Target="../ink/ink1370.xml"/><Relationship Id="rId153" Type="http://schemas.openxmlformats.org/officeDocument/2006/relationships/image" Target="../media/image1384.png"/><Relationship Id="rId174" Type="http://schemas.openxmlformats.org/officeDocument/2006/relationships/customXml" Target="../ink/ink1391.xml"/><Relationship Id="rId195" Type="http://schemas.openxmlformats.org/officeDocument/2006/relationships/image" Target="../media/image1405.png"/><Relationship Id="rId209" Type="http://schemas.openxmlformats.org/officeDocument/2006/relationships/image" Target="../media/image1412.png"/><Relationship Id="rId360" Type="http://schemas.openxmlformats.org/officeDocument/2006/relationships/customXml" Target="../ink/ink1484.xml"/><Relationship Id="rId381" Type="http://schemas.openxmlformats.org/officeDocument/2006/relationships/image" Target="../media/image1498.png"/><Relationship Id="rId416" Type="http://schemas.openxmlformats.org/officeDocument/2006/relationships/customXml" Target="../ink/ink1512.xml"/><Relationship Id="rId220" Type="http://schemas.openxmlformats.org/officeDocument/2006/relationships/customXml" Target="../ink/ink1414.xml"/><Relationship Id="rId241" Type="http://schemas.openxmlformats.org/officeDocument/2006/relationships/image" Target="../media/image1428.png"/><Relationship Id="rId437" Type="http://schemas.openxmlformats.org/officeDocument/2006/relationships/image" Target="../media/image1526.png"/><Relationship Id="rId458" Type="http://schemas.openxmlformats.org/officeDocument/2006/relationships/customXml" Target="../ink/ink1533.xml"/><Relationship Id="rId479" Type="http://schemas.openxmlformats.org/officeDocument/2006/relationships/image" Target="../media/image1547.png"/><Relationship Id="rId15" Type="http://schemas.openxmlformats.org/officeDocument/2006/relationships/image" Target="../media/image1315.png"/><Relationship Id="rId36" Type="http://schemas.openxmlformats.org/officeDocument/2006/relationships/customXml" Target="../ink/ink1322.xml"/><Relationship Id="rId57" Type="http://schemas.openxmlformats.org/officeDocument/2006/relationships/image" Target="../media/image1336.png"/><Relationship Id="rId262" Type="http://schemas.openxmlformats.org/officeDocument/2006/relationships/customXml" Target="../ink/ink1435.xml"/><Relationship Id="rId283" Type="http://schemas.openxmlformats.org/officeDocument/2006/relationships/image" Target="../media/image1449.png"/><Relationship Id="rId318" Type="http://schemas.openxmlformats.org/officeDocument/2006/relationships/customXml" Target="../ink/ink1463.xml"/><Relationship Id="rId339" Type="http://schemas.openxmlformats.org/officeDocument/2006/relationships/image" Target="../media/image1477.png"/><Relationship Id="rId490" Type="http://schemas.openxmlformats.org/officeDocument/2006/relationships/customXml" Target="../ink/ink1549.xml"/><Relationship Id="rId504" Type="http://schemas.openxmlformats.org/officeDocument/2006/relationships/customXml" Target="../ink/ink1556.xml"/><Relationship Id="rId525" Type="http://schemas.openxmlformats.org/officeDocument/2006/relationships/image" Target="../media/image1570.png"/><Relationship Id="rId78" Type="http://schemas.openxmlformats.org/officeDocument/2006/relationships/customXml" Target="../ink/ink1343.xml"/><Relationship Id="rId99" Type="http://schemas.openxmlformats.org/officeDocument/2006/relationships/image" Target="../media/image1357.png"/><Relationship Id="rId101" Type="http://schemas.openxmlformats.org/officeDocument/2006/relationships/image" Target="../media/image1358.png"/><Relationship Id="rId122" Type="http://schemas.openxmlformats.org/officeDocument/2006/relationships/customXml" Target="../ink/ink1365.xml"/><Relationship Id="rId143" Type="http://schemas.openxmlformats.org/officeDocument/2006/relationships/image" Target="../media/image1379.png"/><Relationship Id="rId164" Type="http://schemas.openxmlformats.org/officeDocument/2006/relationships/customXml" Target="../ink/ink1386.xml"/><Relationship Id="rId185" Type="http://schemas.openxmlformats.org/officeDocument/2006/relationships/image" Target="../media/image1400.png"/><Relationship Id="rId350" Type="http://schemas.openxmlformats.org/officeDocument/2006/relationships/customXml" Target="../ink/ink1479.xml"/><Relationship Id="rId371" Type="http://schemas.openxmlformats.org/officeDocument/2006/relationships/image" Target="../media/image1493.png"/><Relationship Id="rId406" Type="http://schemas.openxmlformats.org/officeDocument/2006/relationships/customXml" Target="../ink/ink1507.xml"/><Relationship Id="rId9" Type="http://schemas.openxmlformats.org/officeDocument/2006/relationships/image" Target="../media/image1312.png"/><Relationship Id="rId210" Type="http://schemas.openxmlformats.org/officeDocument/2006/relationships/customXml" Target="../ink/ink1409.xml"/><Relationship Id="rId392" Type="http://schemas.openxmlformats.org/officeDocument/2006/relationships/customXml" Target="../ink/ink1500.xml"/><Relationship Id="rId427" Type="http://schemas.openxmlformats.org/officeDocument/2006/relationships/image" Target="../media/image1521.png"/><Relationship Id="rId448" Type="http://schemas.openxmlformats.org/officeDocument/2006/relationships/customXml" Target="../ink/ink1528.xml"/><Relationship Id="rId469" Type="http://schemas.openxmlformats.org/officeDocument/2006/relationships/image" Target="../media/image1542.png"/><Relationship Id="rId26" Type="http://schemas.openxmlformats.org/officeDocument/2006/relationships/customXml" Target="../ink/ink1317.xml"/><Relationship Id="rId231" Type="http://schemas.openxmlformats.org/officeDocument/2006/relationships/image" Target="../media/image1423.png"/><Relationship Id="rId252" Type="http://schemas.openxmlformats.org/officeDocument/2006/relationships/customXml" Target="../ink/ink1430.xml"/><Relationship Id="rId273" Type="http://schemas.openxmlformats.org/officeDocument/2006/relationships/image" Target="../media/image1444.png"/><Relationship Id="rId294" Type="http://schemas.openxmlformats.org/officeDocument/2006/relationships/customXml" Target="../ink/ink1451.xml"/><Relationship Id="rId308" Type="http://schemas.openxmlformats.org/officeDocument/2006/relationships/customXml" Target="../ink/ink1458.xml"/><Relationship Id="rId329" Type="http://schemas.openxmlformats.org/officeDocument/2006/relationships/image" Target="../media/image1472.png"/><Relationship Id="rId480" Type="http://schemas.openxmlformats.org/officeDocument/2006/relationships/customXml" Target="../ink/ink1544.xml"/><Relationship Id="rId515" Type="http://schemas.openxmlformats.org/officeDocument/2006/relationships/image" Target="../media/image1565.png"/><Relationship Id="rId536" Type="http://schemas.openxmlformats.org/officeDocument/2006/relationships/customXml" Target="../ink/ink1572.xml"/><Relationship Id="rId47" Type="http://schemas.openxmlformats.org/officeDocument/2006/relationships/image" Target="../media/image1331.png"/><Relationship Id="rId68" Type="http://schemas.openxmlformats.org/officeDocument/2006/relationships/customXml" Target="../ink/ink1338.xml"/><Relationship Id="rId89" Type="http://schemas.openxmlformats.org/officeDocument/2006/relationships/image" Target="../media/image1352.png"/><Relationship Id="rId112" Type="http://schemas.openxmlformats.org/officeDocument/2006/relationships/customXml" Target="../ink/ink1360.xml"/><Relationship Id="rId133" Type="http://schemas.openxmlformats.org/officeDocument/2006/relationships/image" Target="../media/image1374.png"/><Relationship Id="rId154" Type="http://schemas.openxmlformats.org/officeDocument/2006/relationships/customXml" Target="../ink/ink1381.xml"/><Relationship Id="rId175" Type="http://schemas.openxmlformats.org/officeDocument/2006/relationships/image" Target="../media/image1395.png"/><Relationship Id="rId340" Type="http://schemas.openxmlformats.org/officeDocument/2006/relationships/customXml" Target="../ink/ink1474.xml"/><Relationship Id="rId361" Type="http://schemas.openxmlformats.org/officeDocument/2006/relationships/image" Target="../media/image1488.png"/><Relationship Id="rId196" Type="http://schemas.openxmlformats.org/officeDocument/2006/relationships/customXml" Target="../ink/ink1402.xml"/><Relationship Id="rId200" Type="http://schemas.openxmlformats.org/officeDocument/2006/relationships/customXml" Target="../ink/ink1404.xml"/><Relationship Id="rId382" Type="http://schemas.openxmlformats.org/officeDocument/2006/relationships/customXml" Target="../ink/ink1495.xml"/><Relationship Id="rId417" Type="http://schemas.openxmlformats.org/officeDocument/2006/relationships/image" Target="../media/image1516.png"/><Relationship Id="rId438" Type="http://schemas.openxmlformats.org/officeDocument/2006/relationships/customXml" Target="../ink/ink1523.xml"/><Relationship Id="rId459" Type="http://schemas.openxmlformats.org/officeDocument/2006/relationships/image" Target="../media/image1537.png"/><Relationship Id="rId16" Type="http://schemas.openxmlformats.org/officeDocument/2006/relationships/customXml" Target="../ink/ink1312.xml"/><Relationship Id="rId221" Type="http://schemas.openxmlformats.org/officeDocument/2006/relationships/image" Target="../media/image1418.png"/><Relationship Id="rId242" Type="http://schemas.openxmlformats.org/officeDocument/2006/relationships/customXml" Target="../ink/ink1425.xml"/><Relationship Id="rId263" Type="http://schemas.openxmlformats.org/officeDocument/2006/relationships/image" Target="../media/image1439.png"/><Relationship Id="rId284" Type="http://schemas.openxmlformats.org/officeDocument/2006/relationships/customXml" Target="../ink/ink1446.xml"/><Relationship Id="rId319" Type="http://schemas.openxmlformats.org/officeDocument/2006/relationships/image" Target="../media/image1467.png"/><Relationship Id="rId470" Type="http://schemas.openxmlformats.org/officeDocument/2006/relationships/customXml" Target="../ink/ink1539.xml"/><Relationship Id="rId491" Type="http://schemas.openxmlformats.org/officeDocument/2006/relationships/image" Target="../media/image1553.png"/><Relationship Id="rId505" Type="http://schemas.openxmlformats.org/officeDocument/2006/relationships/image" Target="../media/image1560.png"/><Relationship Id="rId526" Type="http://schemas.openxmlformats.org/officeDocument/2006/relationships/customXml" Target="../ink/ink1567.xml"/><Relationship Id="rId37" Type="http://schemas.openxmlformats.org/officeDocument/2006/relationships/image" Target="../media/image1326.png"/><Relationship Id="rId58" Type="http://schemas.openxmlformats.org/officeDocument/2006/relationships/customXml" Target="../ink/ink1333.xml"/><Relationship Id="rId79" Type="http://schemas.openxmlformats.org/officeDocument/2006/relationships/image" Target="../media/image1347.png"/><Relationship Id="rId102" Type="http://schemas.openxmlformats.org/officeDocument/2006/relationships/customXml" Target="../ink/ink1355.xml"/><Relationship Id="rId123" Type="http://schemas.openxmlformats.org/officeDocument/2006/relationships/image" Target="../media/image1369.png"/><Relationship Id="rId144" Type="http://schemas.openxmlformats.org/officeDocument/2006/relationships/customXml" Target="../ink/ink1376.xml"/><Relationship Id="rId330" Type="http://schemas.openxmlformats.org/officeDocument/2006/relationships/customXml" Target="../ink/ink1469.xml"/><Relationship Id="rId90" Type="http://schemas.openxmlformats.org/officeDocument/2006/relationships/customXml" Target="../ink/ink1349.xml"/><Relationship Id="rId165" Type="http://schemas.openxmlformats.org/officeDocument/2006/relationships/image" Target="../media/image1390.png"/><Relationship Id="rId186" Type="http://schemas.openxmlformats.org/officeDocument/2006/relationships/customXml" Target="../ink/ink1397.xml"/><Relationship Id="rId351" Type="http://schemas.openxmlformats.org/officeDocument/2006/relationships/image" Target="../media/image1483.png"/><Relationship Id="rId372" Type="http://schemas.openxmlformats.org/officeDocument/2006/relationships/customXml" Target="../ink/ink1490.xml"/><Relationship Id="rId393" Type="http://schemas.openxmlformats.org/officeDocument/2006/relationships/image" Target="../media/image1504.png"/><Relationship Id="rId407" Type="http://schemas.openxmlformats.org/officeDocument/2006/relationships/image" Target="../media/image1511.png"/><Relationship Id="rId428" Type="http://schemas.openxmlformats.org/officeDocument/2006/relationships/customXml" Target="../ink/ink1518.xml"/><Relationship Id="rId449" Type="http://schemas.openxmlformats.org/officeDocument/2006/relationships/image" Target="../media/image1532.png"/><Relationship Id="rId211" Type="http://schemas.openxmlformats.org/officeDocument/2006/relationships/image" Target="../media/image1413.png"/><Relationship Id="rId232" Type="http://schemas.openxmlformats.org/officeDocument/2006/relationships/customXml" Target="../ink/ink1420.xml"/><Relationship Id="rId253" Type="http://schemas.openxmlformats.org/officeDocument/2006/relationships/image" Target="../media/image1434.png"/><Relationship Id="rId274" Type="http://schemas.openxmlformats.org/officeDocument/2006/relationships/customXml" Target="../ink/ink1441.xml"/><Relationship Id="rId295" Type="http://schemas.openxmlformats.org/officeDocument/2006/relationships/image" Target="../media/image1455.png"/><Relationship Id="rId309" Type="http://schemas.openxmlformats.org/officeDocument/2006/relationships/image" Target="../media/image1462.png"/><Relationship Id="rId460" Type="http://schemas.openxmlformats.org/officeDocument/2006/relationships/customXml" Target="../ink/ink1534.xml"/><Relationship Id="rId481" Type="http://schemas.openxmlformats.org/officeDocument/2006/relationships/image" Target="../media/image1548.png"/><Relationship Id="rId516" Type="http://schemas.openxmlformats.org/officeDocument/2006/relationships/customXml" Target="../ink/ink1562.xml"/><Relationship Id="rId27" Type="http://schemas.openxmlformats.org/officeDocument/2006/relationships/image" Target="../media/image1321.png"/><Relationship Id="rId48" Type="http://schemas.openxmlformats.org/officeDocument/2006/relationships/customXml" Target="../ink/ink1328.xml"/><Relationship Id="rId69" Type="http://schemas.openxmlformats.org/officeDocument/2006/relationships/image" Target="../media/image1342.png"/><Relationship Id="rId113" Type="http://schemas.openxmlformats.org/officeDocument/2006/relationships/image" Target="../media/image1364.png"/><Relationship Id="rId134" Type="http://schemas.openxmlformats.org/officeDocument/2006/relationships/customXml" Target="../ink/ink1371.xml"/><Relationship Id="rId320" Type="http://schemas.openxmlformats.org/officeDocument/2006/relationships/customXml" Target="../ink/ink1464.xml"/><Relationship Id="rId537" Type="http://schemas.openxmlformats.org/officeDocument/2006/relationships/image" Target="../media/image1576.png"/><Relationship Id="rId80" Type="http://schemas.openxmlformats.org/officeDocument/2006/relationships/customXml" Target="../ink/ink1344.xml"/><Relationship Id="rId155" Type="http://schemas.openxmlformats.org/officeDocument/2006/relationships/image" Target="../media/image1385.png"/><Relationship Id="rId176" Type="http://schemas.openxmlformats.org/officeDocument/2006/relationships/customXml" Target="../ink/ink1392.xml"/><Relationship Id="rId197" Type="http://schemas.openxmlformats.org/officeDocument/2006/relationships/image" Target="../media/image1406.png"/><Relationship Id="rId341" Type="http://schemas.openxmlformats.org/officeDocument/2006/relationships/image" Target="../media/image1478.png"/><Relationship Id="rId362" Type="http://schemas.openxmlformats.org/officeDocument/2006/relationships/customXml" Target="../ink/ink1485.xml"/><Relationship Id="rId383" Type="http://schemas.openxmlformats.org/officeDocument/2006/relationships/image" Target="../media/image1499.png"/><Relationship Id="rId418" Type="http://schemas.openxmlformats.org/officeDocument/2006/relationships/customXml" Target="../ink/ink1513.xml"/><Relationship Id="rId439" Type="http://schemas.openxmlformats.org/officeDocument/2006/relationships/image" Target="../media/image1527.png"/><Relationship Id="rId201" Type="http://schemas.openxmlformats.org/officeDocument/2006/relationships/image" Target="../media/image1408.png"/><Relationship Id="rId222" Type="http://schemas.openxmlformats.org/officeDocument/2006/relationships/customXml" Target="../ink/ink1415.xml"/><Relationship Id="rId243" Type="http://schemas.openxmlformats.org/officeDocument/2006/relationships/image" Target="../media/image1429.png"/><Relationship Id="rId264" Type="http://schemas.openxmlformats.org/officeDocument/2006/relationships/customXml" Target="../ink/ink1436.xml"/><Relationship Id="rId285" Type="http://schemas.openxmlformats.org/officeDocument/2006/relationships/image" Target="../media/image1450.png"/><Relationship Id="rId450" Type="http://schemas.openxmlformats.org/officeDocument/2006/relationships/customXml" Target="../ink/ink1529.xml"/><Relationship Id="rId471" Type="http://schemas.openxmlformats.org/officeDocument/2006/relationships/image" Target="../media/image1543.png"/><Relationship Id="rId506" Type="http://schemas.openxmlformats.org/officeDocument/2006/relationships/customXml" Target="../ink/ink1557.xml"/><Relationship Id="rId17" Type="http://schemas.openxmlformats.org/officeDocument/2006/relationships/image" Target="../media/image1316.png"/><Relationship Id="rId38" Type="http://schemas.openxmlformats.org/officeDocument/2006/relationships/customXml" Target="../ink/ink1323.xml"/><Relationship Id="rId59" Type="http://schemas.openxmlformats.org/officeDocument/2006/relationships/image" Target="../media/image1337.png"/><Relationship Id="rId103" Type="http://schemas.openxmlformats.org/officeDocument/2006/relationships/image" Target="../media/image1359.png"/><Relationship Id="rId124" Type="http://schemas.openxmlformats.org/officeDocument/2006/relationships/customXml" Target="../ink/ink1366.xml"/><Relationship Id="rId310" Type="http://schemas.openxmlformats.org/officeDocument/2006/relationships/customXml" Target="../ink/ink1459.xml"/><Relationship Id="rId492" Type="http://schemas.openxmlformats.org/officeDocument/2006/relationships/customXml" Target="../ink/ink1550.xml"/><Relationship Id="rId527" Type="http://schemas.openxmlformats.org/officeDocument/2006/relationships/image" Target="../media/image1571.png"/><Relationship Id="rId70" Type="http://schemas.openxmlformats.org/officeDocument/2006/relationships/customXml" Target="../ink/ink1339.xml"/><Relationship Id="rId91" Type="http://schemas.openxmlformats.org/officeDocument/2006/relationships/image" Target="../media/image1353.png"/><Relationship Id="rId145" Type="http://schemas.openxmlformats.org/officeDocument/2006/relationships/image" Target="../media/image1380.png"/><Relationship Id="rId166" Type="http://schemas.openxmlformats.org/officeDocument/2006/relationships/customXml" Target="../ink/ink1387.xml"/><Relationship Id="rId187" Type="http://schemas.openxmlformats.org/officeDocument/2006/relationships/image" Target="../media/image1401.png"/><Relationship Id="rId331" Type="http://schemas.openxmlformats.org/officeDocument/2006/relationships/image" Target="../media/image1473.png"/><Relationship Id="rId352" Type="http://schemas.openxmlformats.org/officeDocument/2006/relationships/customXml" Target="../ink/ink1480.xml"/><Relationship Id="rId373" Type="http://schemas.openxmlformats.org/officeDocument/2006/relationships/image" Target="../media/image1494.png"/><Relationship Id="rId394" Type="http://schemas.openxmlformats.org/officeDocument/2006/relationships/customXml" Target="../ink/ink1501.xml"/><Relationship Id="rId408" Type="http://schemas.openxmlformats.org/officeDocument/2006/relationships/customXml" Target="../ink/ink1508.xml"/><Relationship Id="rId429" Type="http://schemas.openxmlformats.org/officeDocument/2006/relationships/image" Target="../media/image152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10.xml"/><Relationship Id="rId233" Type="http://schemas.openxmlformats.org/officeDocument/2006/relationships/image" Target="../media/image1424.png"/><Relationship Id="rId254" Type="http://schemas.openxmlformats.org/officeDocument/2006/relationships/customXml" Target="../ink/ink1431.xml"/><Relationship Id="rId440" Type="http://schemas.openxmlformats.org/officeDocument/2006/relationships/customXml" Target="../ink/ink1524.xml"/><Relationship Id="rId28" Type="http://schemas.openxmlformats.org/officeDocument/2006/relationships/customXml" Target="../ink/ink1318.xml"/><Relationship Id="rId49" Type="http://schemas.openxmlformats.org/officeDocument/2006/relationships/image" Target="../media/image1332.png"/><Relationship Id="rId114" Type="http://schemas.openxmlformats.org/officeDocument/2006/relationships/customXml" Target="../ink/ink1361.xml"/><Relationship Id="rId275" Type="http://schemas.openxmlformats.org/officeDocument/2006/relationships/image" Target="../media/image1445.png"/><Relationship Id="rId296" Type="http://schemas.openxmlformats.org/officeDocument/2006/relationships/customXml" Target="../ink/ink1452.xml"/><Relationship Id="rId300" Type="http://schemas.openxmlformats.org/officeDocument/2006/relationships/customXml" Target="../ink/ink1454.xml"/><Relationship Id="rId461" Type="http://schemas.openxmlformats.org/officeDocument/2006/relationships/image" Target="../media/image1538.png"/><Relationship Id="rId482" Type="http://schemas.openxmlformats.org/officeDocument/2006/relationships/customXml" Target="../ink/ink1545.xml"/><Relationship Id="rId517" Type="http://schemas.openxmlformats.org/officeDocument/2006/relationships/image" Target="../media/image1566.png"/><Relationship Id="rId538" Type="http://schemas.openxmlformats.org/officeDocument/2006/relationships/customXml" Target="../ink/ink1573.xml"/><Relationship Id="rId60" Type="http://schemas.openxmlformats.org/officeDocument/2006/relationships/customXml" Target="../ink/ink1334.xml"/><Relationship Id="rId81" Type="http://schemas.openxmlformats.org/officeDocument/2006/relationships/image" Target="../media/image1348.png"/><Relationship Id="rId135" Type="http://schemas.openxmlformats.org/officeDocument/2006/relationships/image" Target="../media/image1375.png"/><Relationship Id="rId156" Type="http://schemas.openxmlformats.org/officeDocument/2006/relationships/customXml" Target="../ink/ink1382.xml"/><Relationship Id="rId177" Type="http://schemas.openxmlformats.org/officeDocument/2006/relationships/image" Target="../media/image1396.png"/><Relationship Id="rId198" Type="http://schemas.openxmlformats.org/officeDocument/2006/relationships/customXml" Target="../ink/ink1403.xml"/><Relationship Id="rId321" Type="http://schemas.openxmlformats.org/officeDocument/2006/relationships/image" Target="../media/image1468.png"/><Relationship Id="rId342" Type="http://schemas.openxmlformats.org/officeDocument/2006/relationships/customXml" Target="../ink/ink1475.xml"/><Relationship Id="rId363" Type="http://schemas.openxmlformats.org/officeDocument/2006/relationships/image" Target="../media/image1489.png"/><Relationship Id="rId384" Type="http://schemas.openxmlformats.org/officeDocument/2006/relationships/customXml" Target="../ink/ink1496.xml"/><Relationship Id="rId419" Type="http://schemas.openxmlformats.org/officeDocument/2006/relationships/image" Target="../media/image1517.png"/><Relationship Id="rId202" Type="http://schemas.openxmlformats.org/officeDocument/2006/relationships/customXml" Target="../ink/ink1405.xml"/><Relationship Id="rId223" Type="http://schemas.openxmlformats.org/officeDocument/2006/relationships/image" Target="../media/image1419.png"/><Relationship Id="rId244" Type="http://schemas.openxmlformats.org/officeDocument/2006/relationships/customXml" Target="../ink/ink1426.xml"/><Relationship Id="rId430" Type="http://schemas.openxmlformats.org/officeDocument/2006/relationships/customXml" Target="../ink/ink1519.xml"/><Relationship Id="rId18" Type="http://schemas.openxmlformats.org/officeDocument/2006/relationships/customXml" Target="../ink/ink1313.xml"/><Relationship Id="rId39" Type="http://schemas.openxmlformats.org/officeDocument/2006/relationships/image" Target="../media/image1327.png"/><Relationship Id="rId265" Type="http://schemas.openxmlformats.org/officeDocument/2006/relationships/image" Target="../media/image1440.png"/><Relationship Id="rId286" Type="http://schemas.openxmlformats.org/officeDocument/2006/relationships/customXml" Target="../ink/ink1447.xml"/><Relationship Id="rId451" Type="http://schemas.openxmlformats.org/officeDocument/2006/relationships/image" Target="../media/image1533.png"/><Relationship Id="rId472" Type="http://schemas.openxmlformats.org/officeDocument/2006/relationships/customXml" Target="../ink/ink1540.xml"/><Relationship Id="rId493" Type="http://schemas.openxmlformats.org/officeDocument/2006/relationships/image" Target="../media/image1554.png"/><Relationship Id="rId507" Type="http://schemas.openxmlformats.org/officeDocument/2006/relationships/image" Target="../media/image1561.png"/><Relationship Id="rId528" Type="http://schemas.openxmlformats.org/officeDocument/2006/relationships/customXml" Target="../ink/ink1568.xml"/><Relationship Id="rId50" Type="http://schemas.openxmlformats.org/officeDocument/2006/relationships/customXml" Target="../ink/ink1329.xml"/><Relationship Id="rId104" Type="http://schemas.openxmlformats.org/officeDocument/2006/relationships/customXml" Target="../ink/ink1356.xml"/><Relationship Id="rId125" Type="http://schemas.openxmlformats.org/officeDocument/2006/relationships/image" Target="../media/image1370.png"/><Relationship Id="rId146" Type="http://schemas.openxmlformats.org/officeDocument/2006/relationships/customXml" Target="../ink/ink1377.xml"/><Relationship Id="rId167" Type="http://schemas.openxmlformats.org/officeDocument/2006/relationships/image" Target="../media/image1391.png"/><Relationship Id="rId188" Type="http://schemas.openxmlformats.org/officeDocument/2006/relationships/customXml" Target="../ink/ink1398.xml"/><Relationship Id="rId311" Type="http://schemas.openxmlformats.org/officeDocument/2006/relationships/image" Target="../media/image1463.png"/><Relationship Id="rId332" Type="http://schemas.openxmlformats.org/officeDocument/2006/relationships/customXml" Target="../ink/ink1470.xml"/><Relationship Id="rId353" Type="http://schemas.openxmlformats.org/officeDocument/2006/relationships/image" Target="../media/image1484.png"/><Relationship Id="rId374" Type="http://schemas.openxmlformats.org/officeDocument/2006/relationships/customXml" Target="../ink/ink1491.xml"/><Relationship Id="rId395" Type="http://schemas.openxmlformats.org/officeDocument/2006/relationships/image" Target="../media/image1505.png"/><Relationship Id="rId409" Type="http://schemas.openxmlformats.org/officeDocument/2006/relationships/image" Target="../media/image1512.png"/><Relationship Id="rId71" Type="http://schemas.openxmlformats.org/officeDocument/2006/relationships/image" Target="../media/image1343.png"/><Relationship Id="rId92" Type="http://schemas.openxmlformats.org/officeDocument/2006/relationships/customXml" Target="../ink/ink1350.xml"/><Relationship Id="rId213" Type="http://schemas.openxmlformats.org/officeDocument/2006/relationships/image" Target="../media/image1414.png"/><Relationship Id="rId234" Type="http://schemas.openxmlformats.org/officeDocument/2006/relationships/customXml" Target="../ink/ink1421.xml"/><Relationship Id="rId420" Type="http://schemas.openxmlformats.org/officeDocument/2006/relationships/customXml" Target="../ink/ink1514.xml"/><Relationship Id="rId2" Type="http://schemas.openxmlformats.org/officeDocument/2006/relationships/customXml" Target="../ink/ink1305.xml"/><Relationship Id="rId29" Type="http://schemas.openxmlformats.org/officeDocument/2006/relationships/image" Target="../media/image1322.png"/><Relationship Id="rId255" Type="http://schemas.openxmlformats.org/officeDocument/2006/relationships/image" Target="../media/image1435.png"/><Relationship Id="rId276" Type="http://schemas.openxmlformats.org/officeDocument/2006/relationships/customXml" Target="../ink/ink1442.xml"/><Relationship Id="rId297" Type="http://schemas.openxmlformats.org/officeDocument/2006/relationships/image" Target="../media/image1456.png"/><Relationship Id="rId441" Type="http://schemas.openxmlformats.org/officeDocument/2006/relationships/image" Target="../media/image1528.png"/><Relationship Id="rId462" Type="http://schemas.openxmlformats.org/officeDocument/2006/relationships/customXml" Target="../ink/ink1535.xml"/><Relationship Id="rId483" Type="http://schemas.openxmlformats.org/officeDocument/2006/relationships/image" Target="../media/image1549.png"/><Relationship Id="rId518" Type="http://schemas.openxmlformats.org/officeDocument/2006/relationships/customXml" Target="../ink/ink1563.xml"/><Relationship Id="rId539" Type="http://schemas.openxmlformats.org/officeDocument/2006/relationships/image" Target="../media/image1577.png"/><Relationship Id="rId40" Type="http://schemas.openxmlformats.org/officeDocument/2006/relationships/customXml" Target="../ink/ink1324.xml"/><Relationship Id="rId115" Type="http://schemas.openxmlformats.org/officeDocument/2006/relationships/image" Target="../media/image1365.png"/><Relationship Id="rId136" Type="http://schemas.openxmlformats.org/officeDocument/2006/relationships/customXml" Target="../ink/ink1372.xml"/><Relationship Id="rId157" Type="http://schemas.openxmlformats.org/officeDocument/2006/relationships/image" Target="../media/image1386.png"/><Relationship Id="rId178" Type="http://schemas.openxmlformats.org/officeDocument/2006/relationships/customXml" Target="../ink/ink1393.xml"/><Relationship Id="rId301" Type="http://schemas.openxmlformats.org/officeDocument/2006/relationships/image" Target="../media/image1458.png"/><Relationship Id="rId322" Type="http://schemas.openxmlformats.org/officeDocument/2006/relationships/customXml" Target="../ink/ink1465.xml"/><Relationship Id="rId343" Type="http://schemas.openxmlformats.org/officeDocument/2006/relationships/image" Target="../media/image1479.png"/><Relationship Id="rId364" Type="http://schemas.openxmlformats.org/officeDocument/2006/relationships/customXml" Target="../ink/ink1486.xml"/><Relationship Id="rId61" Type="http://schemas.openxmlformats.org/officeDocument/2006/relationships/image" Target="../media/image1338.png"/><Relationship Id="rId82" Type="http://schemas.openxmlformats.org/officeDocument/2006/relationships/customXml" Target="../ink/ink1345.xml"/><Relationship Id="rId199" Type="http://schemas.openxmlformats.org/officeDocument/2006/relationships/image" Target="../media/image1407.png"/><Relationship Id="rId203" Type="http://schemas.openxmlformats.org/officeDocument/2006/relationships/image" Target="../media/image1409.png"/><Relationship Id="rId385" Type="http://schemas.openxmlformats.org/officeDocument/2006/relationships/image" Target="../media/image1500.png"/><Relationship Id="rId19" Type="http://schemas.openxmlformats.org/officeDocument/2006/relationships/image" Target="../media/image1317.png"/><Relationship Id="rId224" Type="http://schemas.openxmlformats.org/officeDocument/2006/relationships/customXml" Target="../ink/ink1416.xml"/><Relationship Id="rId245" Type="http://schemas.openxmlformats.org/officeDocument/2006/relationships/image" Target="../media/image1430.png"/><Relationship Id="rId266" Type="http://schemas.openxmlformats.org/officeDocument/2006/relationships/customXml" Target="../ink/ink1437.xml"/><Relationship Id="rId287" Type="http://schemas.openxmlformats.org/officeDocument/2006/relationships/image" Target="../media/image1451.png"/><Relationship Id="rId410" Type="http://schemas.openxmlformats.org/officeDocument/2006/relationships/customXml" Target="../ink/ink1509.xml"/><Relationship Id="rId431" Type="http://schemas.openxmlformats.org/officeDocument/2006/relationships/image" Target="../media/image1523.png"/><Relationship Id="rId452" Type="http://schemas.openxmlformats.org/officeDocument/2006/relationships/customXml" Target="../ink/ink1530.xml"/><Relationship Id="rId473" Type="http://schemas.openxmlformats.org/officeDocument/2006/relationships/image" Target="../media/image1544.png"/><Relationship Id="rId494" Type="http://schemas.openxmlformats.org/officeDocument/2006/relationships/customXml" Target="../ink/ink1551.xml"/><Relationship Id="rId508" Type="http://schemas.openxmlformats.org/officeDocument/2006/relationships/customXml" Target="../ink/ink1558.xml"/><Relationship Id="rId529" Type="http://schemas.openxmlformats.org/officeDocument/2006/relationships/image" Target="../media/image1572.png"/><Relationship Id="rId30" Type="http://schemas.openxmlformats.org/officeDocument/2006/relationships/customXml" Target="../ink/ink1319.xml"/><Relationship Id="rId105" Type="http://schemas.openxmlformats.org/officeDocument/2006/relationships/image" Target="../media/image1360.png"/><Relationship Id="rId126" Type="http://schemas.openxmlformats.org/officeDocument/2006/relationships/customXml" Target="../ink/ink1367.xml"/><Relationship Id="rId147" Type="http://schemas.openxmlformats.org/officeDocument/2006/relationships/image" Target="../media/image1381.png"/><Relationship Id="rId168" Type="http://schemas.openxmlformats.org/officeDocument/2006/relationships/customXml" Target="../ink/ink1388.xml"/><Relationship Id="rId312" Type="http://schemas.openxmlformats.org/officeDocument/2006/relationships/customXml" Target="../ink/ink1460.xml"/><Relationship Id="rId333" Type="http://schemas.openxmlformats.org/officeDocument/2006/relationships/image" Target="../media/image1474.png"/><Relationship Id="rId354" Type="http://schemas.openxmlformats.org/officeDocument/2006/relationships/customXml" Target="../ink/ink1481.xml"/><Relationship Id="rId540" Type="http://schemas.openxmlformats.org/officeDocument/2006/relationships/customXml" Target="../ink/ink1574.xml"/><Relationship Id="rId51" Type="http://schemas.openxmlformats.org/officeDocument/2006/relationships/image" Target="../media/image1333.png"/><Relationship Id="rId72" Type="http://schemas.openxmlformats.org/officeDocument/2006/relationships/customXml" Target="../ink/ink1340.xml"/><Relationship Id="rId93" Type="http://schemas.openxmlformats.org/officeDocument/2006/relationships/image" Target="../media/image1354.png"/><Relationship Id="rId189" Type="http://schemas.openxmlformats.org/officeDocument/2006/relationships/image" Target="../media/image1402.png"/><Relationship Id="rId375" Type="http://schemas.openxmlformats.org/officeDocument/2006/relationships/image" Target="../media/image1495.png"/><Relationship Id="rId396" Type="http://schemas.openxmlformats.org/officeDocument/2006/relationships/customXml" Target="../ink/ink1502.xml"/><Relationship Id="rId3" Type="http://schemas.openxmlformats.org/officeDocument/2006/relationships/image" Target="../media/image1309.png"/><Relationship Id="rId214" Type="http://schemas.openxmlformats.org/officeDocument/2006/relationships/customXml" Target="../ink/ink1411.xml"/><Relationship Id="rId235" Type="http://schemas.openxmlformats.org/officeDocument/2006/relationships/image" Target="../media/image1425.png"/><Relationship Id="rId256" Type="http://schemas.openxmlformats.org/officeDocument/2006/relationships/customXml" Target="../ink/ink1432.xml"/><Relationship Id="rId277" Type="http://schemas.openxmlformats.org/officeDocument/2006/relationships/image" Target="../media/image1446.png"/><Relationship Id="rId298" Type="http://schemas.openxmlformats.org/officeDocument/2006/relationships/customXml" Target="../ink/ink1453.xml"/><Relationship Id="rId400" Type="http://schemas.openxmlformats.org/officeDocument/2006/relationships/customXml" Target="../ink/ink1504.xml"/><Relationship Id="rId421" Type="http://schemas.openxmlformats.org/officeDocument/2006/relationships/image" Target="../media/image1518.png"/><Relationship Id="rId442" Type="http://schemas.openxmlformats.org/officeDocument/2006/relationships/customXml" Target="../ink/ink1525.xml"/><Relationship Id="rId463" Type="http://schemas.openxmlformats.org/officeDocument/2006/relationships/image" Target="../media/image1539.png"/><Relationship Id="rId484" Type="http://schemas.openxmlformats.org/officeDocument/2006/relationships/customXml" Target="../ink/ink1546.xml"/><Relationship Id="rId519" Type="http://schemas.openxmlformats.org/officeDocument/2006/relationships/image" Target="../media/image1567.png"/><Relationship Id="rId116" Type="http://schemas.openxmlformats.org/officeDocument/2006/relationships/customXml" Target="../ink/ink1362.xml"/><Relationship Id="rId137" Type="http://schemas.openxmlformats.org/officeDocument/2006/relationships/image" Target="../media/image1376.png"/><Relationship Id="rId158" Type="http://schemas.openxmlformats.org/officeDocument/2006/relationships/customXml" Target="../ink/ink1383.xml"/><Relationship Id="rId302" Type="http://schemas.openxmlformats.org/officeDocument/2006/relationships/customXml" Target="../ink/ink1455.xml"/><Relationship Id="rId323" Type="http://schemas.openxmlformats.org/officeDocument/2006/relationships/image" Target="../media/image1469.png"/><Relationship Id="rId344" Type="http://schemas.openxmlformats.org/officeDocument/2006/relationships/customXml" Target="../ink/ink1476.xml"/><Relationship Id="rId530" Type="http://schemas.openxmlformats.org/officeDocument/2006/relationships/customXml" Target="../ink/ink1569.xml"/><Relationship Id="rId20" Type="http://schemas.openxmlformats.org/officeDocument/2006/relationships/customXml" Target="../ink/ink1314.xml"/><Relationship Id="rId41" Type="http://schemas.openxmlformats.org/officeDocument/2006/relationships/image" Target="../media/image1328.png"/><Relationship Id="rId62" Type="http://schemas.openxmlformats.org/officeDocument/2006/relationships/customXml" Target="../ink/ink1335.xml"/><Relationship Id="rId83" Type="http://schemas.openxmlformats.org/officeDocument/2006/relationships/image" Target="../media/image1349.png"/><Relationship Id="rId179" Type="http://schemas.openxmlformats.org/officeDocument/2006/relationships/image" Target="../media/image1397.png"/><Relationship Id="rId365" Type="http://schemas.openxmlformats.org/officeDocument/2006/relationships/image" Target="../media/image1490.png"/><Relationship Id="rId386" Type="http://schemas.openxmlformats.org/officeDocument/2006/relationships/customXml" Target="../ink/ink1497.xml"/><Relationship Id="rId190" Type="http://schemas.openxmlformats.org/officeDocument/2006/relationships/customXml" Target="../ink/ink1399.xml"/><Relationship Id="rId204" Type="http://schemas.openxmlformats.org/officeDocument/2006/relationships/customXml" Target="../ink/ink1406.xml"/><Relationship Id="rId225" Type="http://schemas.openxmlformats.org/officeDocument/2006/relationships/image" Target="../media/image1420.png"/><Relationship Id="rId246" Type="http://schemas.openxmlformats.org/officeDocument/2006/relationships/customXml" Target="../ink/ink1427.xml"/><Relationship Id="rId267" Type="http://schemas.openxmlformats.org/officeDocument/2006/relationships/image" Target="../media/image1441.png"/><Relationship Id="rId288" Type="http://schemas.openxmlformats.org/officeDocument/2006/relationships/customXml" Target="../ink/ink1448.xml"/><Relationship Id="rId411" Type="http://schemas.openxmlformats.org/officeDocument/2006/relationships/image" Target="../media/image1513.png"/><Relationship Id="rId432" Type="http://schemas.openxmlformats.org/officeDocument/2006/relationships/customXml" Target="../ink/ink1520.xml"/><Relationship Id="rId453" Type="http://schemas.openxmlformats.org/officeDocument/2006/relationships/image" Target="../media/image1534.png"/><Relationship Id="rId474" Type="http://schemas.openxmlformats.org/officeDocument/2006/relationships/customXml" Target="../ink/ink1541.xml"/><Relationship Id="rId509" Type="http://schemas.openxmlformats.org/officeDocument/2006/relationships/image" Target="../media/image1562.png"/><Relationship Id="rId106" Type="http://schemas.openxmlformats.org/officeDocument/2006/relationships/customXml" Target="../ink/ink1357.xml"/><Relationship Id="rId127" Type="http://schemas.openxmlformats.org/officeDocument/2006/relationships/image" Target="../media/image1371.png"/><Relationship Id="rId313" Type="http://schemas.openxmlformats.org/officeDocument/2006/relationships/image" Target="../media/image1464.png"/><Relationship Id="rId495" Type="http://schemas.openxmlformats.org/officeDocument/2006/relationships/image" Target="../media/image1555.png"/><Relationship Id="rId10" Type="http://schemas.openxmlformats.org/officeDocument/2006/relationships/customXml" Target="../ink/ink1309.xml"/><Relationship Id="rId31" Type="http://schemas.openxmlformats.org/officeDocument/2006/relationships/image" Target="../media/image1323.png"/><Relationship Id="rId52" Type="http://schemas.openxmlformats.org/officeDocument/2006/relationships/customXml" Target="../ink/ink1330.xml"/><Relationship Id="rId73" Type="http://schemas.openxmlformats.org/officeDocument/2006/relationships/image" Target="../media/image1344.png"/><Relationship Id="rId94" Type="http://schemas.openxmlformats.org/officeDocument/2006/relationships/customXml" Target="../ink/ink1351.xml"/><Relationship Id="rId148" Type="http://schemas.openxmlformats.org/officeDocument/2006/relationships/customXml" Target="../ink/ink1378.xml"/><Relationship Id="rId169" Type="http://schemas.openxmlformats.org/officeDocument/2006/relationships/image" Target="../media/image1392.png"/><Relationship Id="rId334" Type="http://schemas.openxmlformats.org/officeDocument/2006/relationships/customXml" Target="../ink/ink1471.xml"/><Relationship Id="rId355" Type="http://schemas.openxmlformats.org/officeDocument/2006/relationships/image" Target="../media/image1485.png"/><Relationship Id="rId376" Type="http://schemas.openxmlformats.org/officeDocument/2006/relationships/customXml" Target="../ink/ink1492.xml"/><Relationship Id="rId397" Type="http://schemas.openxmlformats.org/officeDocument/2006/relationships/image" Target="../media/image1506.png"/><Relationship Id="rId520" Type="http://schemas.openxmlformats.org/officeDocument/2006/relationships/customXml" Target="../ink/ink1564.xml"/><Relationship Id="rId541" Type="http://schemas.openxmlformats.org/officeDocument/2006/relationships/image" Target="../media/image1578.png"/><Relationship Id="rId4" Type="http://schemas.openxmlformats.org/officeDocument/2006/relationships/customXml" Target="../ink/ink1306.xml"/><Relationship Id="rId180" Type="http://schemas.openxmlformats.org/officeDocument/2006/relationships/customXml" Target="../ink/ink1394.xml"/><Relationship Id="rId215" Type="http://schemas.openxmlformats.org/officeDocument/2006/relationships/image" Target="../media/image1415.png"/><Relationship Id="rId236" Type="http://schemas.openxmlformats.org/officeDocument/2006/relationships/customXml" Target="../ink/ink1422.xml"/><Relationship Id="rId257" Type="http://schemas.openxmlformats.org/officeDocument/2006/relationships/image" Target="../media/image1436.png"/><Relationship Id="rId278" Type="http://schemas.openxmlformats.org/officeDocument/2006/relationships/customXml" Target="../ink/ink1443.xml"/><Relationship Id="rId401" Type="http://schemas.openxmlformats.org/officeDocument/2006/relationships/image" Target="../media/image1508.png"/><Relationship Id="rId422" Type="http://schemas.openxmlformats.org/officeDocument/2006/relationships/customXml" Target="../ink/ink1515.xml"/><Relationship Id="rId443" Type="http://schemas.openxmlformats.org/officeDocument/2006/relationships/image" Target="../media/image1529.png"/><Relationship Id="rId464" Type="http://schemas.openxmlformats.org/officeDocument/2006/relationships/customXml" Target="../ink/ink1536.xml"/><Relationship Id="rId303" Type="http://schemas.openxmlformats.org/officeDocument/2006/relationships/image" Target="../media/image1459.png"/><Relationship Id="rId485" Type="http://schemas.openxmlformats.org/officeDocument/2006/relationships/image" Target="../media/image1550.png"/><Relationship Id="rId42" Type="http://schemas.openxmlformats.org/officeDocument/2006/relationships/customXml" Target="../ink/ink1325.xml"/><Relationship Id="rId84" Type="http://schemas.openxmlformats.org/officeDocument/2006/relationships/customXml" Target="../ink/ink1346.xml"/><Relationship Id="rId138" Type="http://schemas.openxmlformats.org/officeDocument/2006/relationships/customXml" Target="../ink/ink1373.xml"/><Relationship Id="rId345" Type="http://schemas.openxmlformats.org/officeDocument/2006/relationships/image" Target="../media/image1480.png"/><Relationship Id="rId387" Type="http://schemas.openxmlformats.org/officeDocument/2006/relationships/image" Target="../media/image1501.png"/><Relationship Id="rId510" Type="http://schemas.openxmlformats.org/officeDocument/2006/relationships/customXml" Target="../ink/ink1559.xml"/><Relationship Id="rId191" Type="http://schemas.openxmlformats.org/officeDocument/2006/relationships/image" Target="../media/image1403.png"/><Relationship Id="rId205" Type="http://schemas.openxmlformats.org/officeDocument/2006/relationships/image" Target="../media/image1410.png"/><Relationship Id="rId247" Type="http://schemas.openxmlformats.org/officeDocument/2006/relationships/image" Target="../media/image1431.png"/><Relationship Id="rId412" Type="http://schemas.openxmlformats.org/officeDocument/2006/relationships/customXml" Target="../ink/ink1510.xml"/><Relationship Id="rId107" Type="http://schemas.openxmlformats.org/officeDocument/2006/relationships/image" Target="../media/image1361.png"/><Relationship Id="rId289" Type="http://schemas.openxmlformats.org/officeDocument/2006/relationships/image" Target="../media/image1452.png"/><Relationship Id="rId454" Type="http://schemas.openxmlformats.org/officeDocument/2006/relationships/customXml" Target="../ink/ink1531.xml"/><Relationship Id="rId496" Type="http://schemas.openxmlformats.org/officeDocument/2006/relationships/customXml" Target="../ink/ink1552.xml"/><Relationship Id="rId11" Type="http://schemas.openxmlformats.org/officeDocument/2006/relationships/image" Target="../media/image1313.png"/><Relationship Id="rId53" Type="http://schemas.openxmlformats.org/officeDocument/2006/relationships/image" Target="../media/image1334.png"/><Relationship Id="rId149" Type="http://schemas.openxmlformats.org/officeDocument/2006/relationships/image" Target="../media/image1382.png"/><Relationship Id="rId314" Type="http://schemas.openxmlformats.org/officeDocument/2006/relationships/customXml" Target="../ink/ink1461.xml"/><Relationship Id="rId356" Type="http://schemas.openxmlformats.org/officeDocument/2006/relationships/customXml" Target="../ink/ink1482.xml"/><Relationship Id="rId398" Type="http://schemas.openxmlformats.org/officeDocument/2006/relationships/customXml" Target="../ink/ink1503.xml"/><Relationship Id="rId521" Type="http://schemas.openxmlformats.org/officeDocument/2006/relationships/image" Target="../media/image1568.png"/><Relationship Id="rId95" Type="http://schemas.openxmlformats.org/officeDocument/2006/relationships/image" Target="../media/image1355.png"/><Relationship Id="rId160" Type="http://schemas.openxmlformats.org/officeDocument/2006/relationships/customXml" Target="../ink/ink1384.xml"/><Relationship Id="rId216" Type="http://schemas.openxmlformats.org/officeDocument/2006/relationships/customXml" Target="../ink/ink1412.xml"/><Relationship Id="rId423" Type="http://schemas.openxmlformats.org/officeDocument/2006/relationships/image" Target="../media/image1519.png"/><Relationship Id="rId258" Type="http://schemas.openxmlformats.org/officeDocument/2006/relationships/customXml" Target="../ink/ink1433.xml"/><Relationship Id="rId465" Type="http://schemas.openxmlformats.org/officeDocument/2006/relationships/image" Target="../media/image1540.png"/><Relationship Id="rId22" Type="http://schemas.openxmlformats.org/officeDocument/2006/relationships/customXml" Target="../ink/ink1315.xml"/><Relationship Id="rId64" Type="http://schemas.openxmlformats.org/officeDocument/2006/relationships/customXml" Target="../ink/ink1336.xml"/><Relationship Id="rId118" Type="http://schemas.openxmlformats.org/officeDocument/2006/relationships/customXml" Target="../ink/ink1363.xml"/><Relationship Id="rId325" Type="http://schemas.openxmlformats.org/officeDocument/2006/relationships/image" Target="../media/image1470.png"/><Relationship Id="rId367" Type="http://schemas.openxmlformats.org/officeDocument/2006/relationships/image" Target="../media/image1491.png"/><Relationship Id="rId532" Type="http://schemas.openxmlformats.org/officeDocument/2006/relationships/customXml" Target="../ink/ink1570.xml"/><Relationship Id="rId171" Type="http://schemas.openxmlformats.org/officeDocument/2006/relationships/image" Target="../media/image1393.png"/><Relationship Id="rId227" Type="http://schemas.openxmlformats.org/officeDocument/2006/relationships/image" Target="../media/image1421.png"/><Relationship Id="rId269" Type="http://schemas.openxmlformats.org/officeDocument/2006/relationships/image" Target="../media/image1442.png"/><Relationship Id="rId434" Type="http://schemas.openxmlformats.org/officeDocument/2006/relationships/customXml" Target="../ink/ink1521.xml"/><Relationship Id="rId476" Type="http://schemas.openxmlformats.org/officeDocument/2006/relationships/customXml" Target="../ink/ink1542.xml"/><Relationship Id="rId33" Type="http://schemas.openxmlformats.org/officeDocument/2006/relationships/image" Target="../media/image1324.png"/><Relationship Id="rId129" Type="http://schemas.openxmlformats.org/officeDocument/2006/relationships/image" Target="../media/image1372.png"/><Relationship Id="rId280" Type="http://schemas.openxmlformats.org/officeDocument/2006/relationships/customXml" Target="../ink/ink1444.xml"/><Relationship Id="rId336" Type="http://schemas.openxmlformats.org/officeDocument/2006/relationships/customXml" Target="../ink/ink1472.xml"/><Relationship Id="rId501" Type="http://schemas.openxmlformats.org/officeDocument/2006/relationships/image" Target="../media/image1558.png"/><Relationship Id="rId75" Type="http://schemas.openxmlformats.org/officeDocument/2006/relationships/image" Target="../media/image1345.png"/><Relationship Id="rId140" Type="http://schemas.openxmlformats.org/officeDocument/2006/relationships/customXml" Target="../ink/ink1374.xml"/><Relationship Id="rId182" Type="http://schemas.openxmlformats.org/officeDocument/2006/relationships/customXml" Target="../ink/ink1395.xml"/><Relationship Id="rId378" Type="http://schemas.openxmlformats.org/officeDocument/2006/relationships/customXml" Target="../ink/ink1493.xml"/><Relationship Id="rId403" Type="http://schemas.openxmlformats.org/officeDocument/2006/relationships/image" Target="../media/image1509.png"/><Relationship Id="rId6" Type="http://schemas.openxmlformats.org/officeDocument/2006/relationships/customXml" Target="../ink/ink1307.xml"/><Relationship Id="rId238" Type="http://schemas.openxmlformats.org/officeDocument/2006/relationships/customXml" Target="../ink/ink1423.xml"/><Relationship Id="rId445" Type="http://schemas.openxmlformats.org/officeDocument/2006/relationships/image" Target="../media/image1530.png"/><Relationship Id="rId487" Type="http://schemas.openxmlformats.org/officeDocument/2006/relationships/image" Target="../media/image1551.png"/><Relationship Id="rId291" Type="http://schemas.openxmlformats.org/officeDocument/2006/relationships/image" Target="../media/image1453.png"/><Relationship Id="rId305" Type="http://schemas.openxmlformats.org/officeDocument/2006/relationships/image" Target="../media/image1460.png"/><Relationship Id="rId347" Type="http://schemas.openxmlformats.org/officeDocument/2006/relationships/image" Target="../media/image1481.png"/><Relationship Id="rId512" Type="http://schemas.openxmlformats.org/officeDocument/2006/relationships/customXml" Target="../ink/ink1560.xml"/><Relationship Id="rId44" Type="http://schemas.openxmlformats.org/officeDocument/2006/relationships/customXml" Target="../ink/ink1326.xml"/><Relationship Id="rId86" Type="http://schemas.openxmlformats.org/officeDocument/2006/relationships/customXml" Target="../ink/ink1347.xml"/><Relationship Id="rId151" Type="http://schemas.openxmlformats.org/officeDocument/2006/relationships/image" Target="../media/image1383.png"/><Relationship Id="rId389" Type="http://schemas.openxmlformats.org/officeDocument/2006/relationships/image" Target="../media/image1502.png"/><Relationship Id="rId193" Type="http://schemas.openxmlformats.org/officeDocument/2006/relationships/image" Target="../media/image1404.png"/><Relationship Id="rId207" Type="http://schemas.openxmlformats.org/officeDocument/2006/relationships/image" Target="../media/image1411.png"/><Relationship Id="rId249" Type="http://schemas.openxmlformats.org/officeDocument/2006/relationships/image" Target="../media/image1432.png"/><Relationship Id="rId414" Type="http://schemas.openxmlformats.org/officeDocument/2006/relationships/customXml" Target="../ink/ink1511.xml"/><Relationship Id="rId456" Type="http://schemas.openxmlformats.org/officeDocument/2006/relationships/customXml" Target="../ink/ink1532.xml"/><Relationship Id="rId498" Type="http://schemas.openxmlformats.org/officeDocument/2006/relationships/customXml" Target="../ink/ink1553.xml"/><Relationship Id="rId13" Type="http://schemas.openxmlformats.org/officeDocument/2006/relationships/image" Target="../media/image1314.png"/><Relationship Id="rId109" Type="http://schemas.openxmlformats.org/officeDocument/2006/relationships/image" Target="../media/image1362.png"/><Relationship Id="rId260" Type="http://schemas.openxmlformats.org/officeDocument/2006/relationships/customXml" Target="../ink/ink1434.xml"/><Relationship Id="rId316" Type="http://schemas.openxmlformats.org/officeDocument/2006/relationships/customXml" Target="../ink/ink1462.xml"/><Relationship Id="rId523" Type="http://schemas.openxmlformats.org/officeDocument/2006/relationships/image" Target="../media/image1569.png"/><Relationship Id="rId55" Type="http://schemas.openxmlformats.org/officeDocument/2006/relationships/image" Target="../media/image1335.png"/><Relationship Id="rId97" Type="http://schemas.openxmlformats.org/officeDocument/2006/relationships/image" Target="../media/image1356.png"/><Relationship Id="rId120" Type="http://schemas.openxmlformats.org/officeDocument/2006/relationships/customXml" Target="../ink/ink1364.xml"/><Relationship Id="rId358" Type="http://schemas.openxmlformats.org/officeDocument/2006/relationships/customXml" Target="../ink/ink1483.xml"/><Relationship Id="rId162" Type="http://schemas.openxmlformats.org/officeDocument/2006/relationships/customXml" Target="../ink/ink1385.xml"/><Relationship Id="rId218" Type="http://schemas.openxmlformats.org/officeDocument/2006/relationships/customXml" Target="../ink/ink1413.xml"/><Relationship Id="rId425" Type="http://schemas.openxmlformats.org/officeDocument/2006/relationships/image" Target="../media/image1520.png"/><Relationship Id="rId467" Type="http://schemas.openxmlformats.org/officeDocument/2006/relationships/image" Target="../media/image1541.png"/><Relationship Id="rId271" Type="http://schemas.openxmlformats.org/officeDocument/2006/relationships/image" Target="../media/image1443.png"/><Relationship Id="rId24" Type="http://schemas.openxmlformats.org/officeDocument/2006/relationships/customXml" Target="../ink/ink1316.xml"/><Relationship Id="rId66" Type="http://schemas.openxmlformats.org/officeDocument/2006/relationships/customXml" Target="../ink/ink1337.xml"/><Relationship Id="rId131" Type="http://schemas.openxmlformats.org/officeDocument/2006/relationships/image" Target="../media/image1373.png"/><Relationship Id="rId327" Type="http://schemas.openxmlformats.org/officeDocument/2006/relationships/image" Target="../media/image1471.png"/><Relationship Id="rId369" Type="http://schemas.openxmlformats.org/officeDocument/2006/relationships/image" Target="../media/image1492.png"/><Relationship Id="rId534" Type="http://schemas.openxmlformats.org/officeDocument/2006/relationships/customXml" Target="../ink/ink1571.xml"/><Relationship Id="rId173" Type="http://schemas.openxmlformats.org/officeDocument/2006/relationships/image" Target="../media/image1394.png"/><Relationship Id="rId229" Type="http://schemas.openxmlformats.org/officeDocument/2006/relationships/image" Target="../media/image1422.png"/><Relationship Id="rId380" Type="http://schemas.openxmlformats.org/officeDocument/2006/relationships/customXml" Target="../ink/ink1494.xml"/><Relationship Id="rId436" Type="http://schemas.openxmlformats.org/officeDocument/2006/relationships/customXml" Target="../ink/ink1522.xml"/><Relationship Id="rId240" Type="http://schemas.openxmlformats.org/officeDocument/2006/relationships/customXml" Target="../ink/ink1424.xml"/><Relationship Id="rId478" Type="http://schemas.openxmlformats.org/officeDocument/2006/relationships/customXml" Target="../ink/ink1543.xml"/><Relationship Id="rId35" Type="http://schemas.openxmlformats.org/officeDocument/2006/relationships/image" Target="../media/image1325.png"/><Relationship Id="rId77" Type="http://schemas.openxmlformats.org/officeDocument/2006/relationships/image" Target="../media/image1346.png"/><Relationship Id="rId100" Type="http://schemas.openxmlformats.org/officeDocument/2006/relationships/customXml" Target="../ink/ink1354.xml"/><Relationship Id="rId282" Type="http://schemas.openxmlformats.org/officeDocument/2006/relationships/customXml" Target="../ink/ink1445.xml"/><Relationship Id="rId338" Type="http://schemas.openxmlformats.org/officeDocument/2006/relationships/customXml" Target="../ink/ink1473.xml"/><Relationship Id="rId503" Type="http://schemas.openxmlformats.org/officeDocument/2006/relationships/image" Target="../media/image1559.png"/><Relationship Id="rId8" Type="http://schemas.openxmlformats.org/officeDocument/2006/relationships/customXml" Target="../ink/ink1308.xml"/><Relationship Id="rId142" Type="http://schemas.openxmlformats.org/officeDocument/2006/relationships/customXml" Target="../ink/ink1375.xml"/><Relationship Id="rId184" Type="http://schemas.openxmlformats.org/officeDocument/2006/relationships/customXml" Target="../ink/ink1396.xml"/><Relationship Id="rId391" Type="http://schemas.openxmlformats.org/officeDocument/2006/relationships/image" Target="../media/image1503.png"/><Relationship Id="rId405" Type="http://schemas.openxmlformats.org/officeDocument/2006/relationships/image" Target="../media/image1510.png"/><Relationship Id="rId447" Type="http://schemas.openxmlformats.org/officeDocument/2006/relationships/image" Target="../media/image1531.png"/><Relationship Id="rId251" Type="http://schemas.openxmlformats.org/officeDocument/2006/relationships/image" Target="../media/image1433.png"/><Relationship Id="rId489" Type="http://schemas.openxmlformats.org/officeDocument/2006/relationships/image" Target="../media/image1552.png"/><Relationship Id="rId46" Type="http://schemas.openxmlformats.org/officeDocument/2006/relationships/customXml" Target="../ink/ink1327.xml"/><Relationship Id="rId293" Type="http://schemas.openxmlformats.org/officeDocument/2006/relationships/image" Target="../media/image1454.png"/><Relationship Id="rId307" Type="http://schemas.openxmlformats.org/officeDocument/2006/relationships/image" Target="../media/image1461.png"/><Relationship Id="rId349" Type="http://schemas.openxmlformats.org/officeDocument/2006/relationships/image" Target="../media/image1482.png"/><Relationship Id="rId514" Type="http://schemas.openxmlformats.org/officeDocument/2006/relationships/customXml" Target="../ink/ink15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.7: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Optimization Problems</a:t>
            </a:r>
            <a:endParaRPr kumimoji="0" lang="en-US" sz="80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251B2A-41F9-6B76-0C2D-E083FF02C3F4}"/>
              </a:ext>
            </a:extLst>
          </p:cNvPr>
          <p:cNvSpPr txBox="1"/>
          <p:nvPr/>
        </p:nvSpPr>
        <p:spPr>
          <a:xfrm>
            <a:off x="395955" y="222191"/>
            <a:ext cx="11400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 for Solving Applied Minimum and Maximum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8ED24-BD1B-EDD2-52B8-B5AAAABFFE7F}"/>
              </a:ext>
            </a:extLst>
          </p:cNvPr>
          <p:cNvSpPr txBox="1"/>
          <p:nvPr/>
        </p:nvSpPr>
        <p:spPr>
          <a:xfrm>
            <a:off x="222191" y="1043731"/>
            <a:ext cx="116991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symbols to all given quantities and quantities to be determined.</a:t>
            </a:r>
          </a:p>
          <a:p>
            <a:pPr marL="514350" indent="-51435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primary equation for the quantity to be maximized or minimized.</a:t>
            </a:r>
          </a:p>
          <a:p>
            <a:pPr marL="514350" indent="-51435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primary equation to one having a single independent variable. This may involve the use of a secondary equation.</a:t>
            </a:r>
          </a:p>
          <a:p>
            <a:pPr marL="514350" indent="-51435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domain. Make sure it makes sense.</a:t>
            </a:r>
          </a:p>
          <a:p>
            <a:pPr marL="514350" indent="-51435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mad and min by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172619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76E5-165B-72A5-6CDF-1F992F727881}"/>
                  </a:ext>
                </a:extLst>
              </p:cNvPr>
              <p:cNvSpPr txBox="1"/>
              <p:nvPr/>
            </p:nvSpPr>
            <p:spPr>
              <a:xfrm>
                <a:off x="249865" y="0"/>
                <a:ext cx="11692270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A manufacturer wants to design an OPEN box having a square base and a surface area of 108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What dimensions will produce a box with a maximum volume?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6F76E5-165B-72A5-6CDF-1F992F72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5" y="0"/>
                <a:ext cx="11692270" cy="1580817"/>
              </a:xfrm>
              <a:prstGeom prst="rect">
                <a:avLst/>
              </a:prstGeom>
              <a:blipFill>
                <a:blip r:embed="rId2"/>
                <a:stretch>
                  <a:fillRect l="-1408" t="-5405" r="-166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64000AF-033C-65FC-E839-7FCAA387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5" y="1580817"/>
            <a:ext cx="3143447" cy="21405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6AA70-A0B6-AB1E-678A-1070F250BDD6}"/>
              </a:ext>
            </a:extLst>
          </p:cNvPr>
          <p:cNvGrpSpPr/>
          <p:nvPr/>
        </p:nvGrpSpPr>
        <p:grpSpPr>
          <a:xfrm>
            <a:off x="52786" y="3687939"/>
            <a:ext cx="753480" cy="501480"/>
            <a:chOff x="52786" y="3687939"/>
            <a:chExt cx="75348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983DA1-913B-2C50-9B7C-480AB0613A8B}"/>
                    </a:ext>
                  </a:extLst>
                </p14:cNvPr>
                <p14:cNvContentPartPr/>
                <p14:nvPr/>
              </p14:nvContentPartPr>
              <p14:xfrm>
                <a:off x="75826" y="4006539"/>
                <a:ext cx="119520" cy="173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983DA1-913B-2C50-9B7C-480AB0613A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826" y="3997899"/>
                  <a:ext cx="137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CE9F68-E5FD-0675-A086-8572828493AF}"/>
                    </a:ext>
                  </a:extLst>
                </p14:cNvPr>
                <p14:cNvContentPartPr/>
                <p14:nvPr/>
              </p14:nvContentPartPr>
              <p14:xfrm>
                <a:off x="52786" y="3974499"/>
                <a:ext cx="108720" cy="7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CE9F68-E5FD-0675-A086-8572828493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146" y="3965499"/>
                  <a:ext cx="126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79F6B2-CD6D-981D-6618-1D5A370656B1}"/>
                    </a:ext>
                  </a:extLst>
                </p14:cNvPr>
                <p14:cNvContentPartPr/>
                <p14:nvPr/>
              </p14:nvContentPartPr>
              <p14:xfrm>
                <a:off x="165106" y="3904659"/>
                <a:ext cx="49680" cy="9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79F6B2-CD6D-981D-6618-1D5A370656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106" y="3895659"/>
                  <a:ext cx="67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A9E64B-F758-EA84-55B4-17DC2D28D276}"/>
                    </a:ext>
                  </a:extLst>
                </p14:cNvPr>
                <p14:cNvContentPartPr/>
                <p14:nvPr/>
              </p14:nvContentPartPr>
              <p14:xfrm>
                <a:off x="207586" y="3859659"/>
                <a:ext cx="100080" cy="9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A9E64B-F758-EA84-55B4-17DC2D28D2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946" y="3850659"/>
                  <a:ext cx="117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E59342-7D78-D343-F51E-F8D8855C4AA3}"/>
                    </a:ext>
                  </a:extLst>
                </p14:cNvPr>
                <p14:cNvContentPartPr/>
                <p14:nvPr/>
              </p14:nvContentPartPr>
              <p14:xfrm>
                <a:off x="309106" y="3843459"/>
                <a:ext cx="96120" cy="55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E59342-7D78-D343-F51E-F8D8855C4A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0466" y="3834819"/>
                  <a:ext cx="11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BA1FA-7A8B-712E-D390-F82FF206FF8B}"/>
                    </a:ext>
                  </a:extLst>
                </p14:cNvPr>
                <p14:cNvContentPartPr/>
                <p14:nvPr/>
              </p14:nvContentPartPr>
              <p14:xfrm>
                <a:off x="427186" y="3748059"/>
                <a:ext cx="43560" cy="8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BA1FA-7A8B-712E-D390-F82FF206FF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546" y="3739059"/>
                  <a:ext cx="61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39C2F4-3000-148B-FDD5-42618E76DBD7}"/>
                    </a:ext>
                  </a:extLst>
                </p14:cNvPr>
                <p14:cNvContentPartPr/>
                <p14:nvPr/>
              </p14:nvContentPartPr>
              <p14:xfrm>
                <a:off x="493426" y="3726819"/>
                <a:ext cx="54360" cy="14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39C2F4-3000-148B-FDD5-42618E76DB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4426" y="3718179"/>
                  <a:ext cx="72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358CD1-0275-455E-3E81-36FDED90E28A}"/>
                    </a:ext>
                  </a:extLst>
                </p14:cNvPr>
                <p14:cNvContentPartPr/>
                <p14:nvPr/>
              </p14:nvContentPartPr>
              <p14:xfrm>
                <a:off x="530146" y="3687939"/>
                <a:ext cx="82080" cy="14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358CD1-0275-455E-3E81-36FDED90E2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506" y="3679299"/>
                  <a:ext cx="99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3EA08A-E10E-01B6-3308-A30B9C0AC0AF}"/>
                    </a:ext>
                  </a:extLst>
                </p14:cNvPr>
                <p14:cNvContentPartPr/>
                <p14:nvPr/>
              </p14:nvContentPartPr>
              <p14:xfrm>
                <a:off x="286066" y="4109499"/>
                <a:ext cx="110520" cy="7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3EA08A-E10E-01B6-3308-A30B9C0AC0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066" y="4100859"/>
                  <a:ext cx="12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DB8629-CBBA-3C78-041B-A5A1230E5E0E}"/>
                    </a:ext>
                  </a:extLst>
                </p14:cNvPr>
                <p14:cNvContentPartPr/>
                <p14:nvPr/>
              </p14:nvContentPartPr>
              <p14:xfrm>
                <a:off x="320626" y="4114539"/>
                <a:ext cx="43920" cy="4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DB8629-CBBA-3C78-041B-A5A1230E5E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986" y="4105539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DE2719-9DB2-5951-A54B-0977ECB72A0B}"/>
                    </a:ext>
                  </a:extLst>
                </p14:cNvPr>
                <p14:cNvContentPartPr/>
                <p14:nvPr/>
              </p14:nvContentPartPr>
              <p14:xfrm>
                <a:off x="302986" y="4049739"/>
                <a:ext cx="73080" cy="6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DE2719-9DB2-5951-A54B-0977ECB72A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3986" y="4040739"/>
                  <a:ext cx="90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F3DB993-C608-886C-B620-6EE0B2CE89D0}"/>
                    </a:ext>
                  </a:extLst>
                </p14:cNvPr>
                <p14:cNvContentPartPr/>
                <p14:nvPr/>
              </p14:nvContentPartPr>
              <p14:xfrm>
                <a:off x="412066" y="4042539"/>
                <a:ext cx="145440" cy="142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F3DB993-C608-886C-B620-6EE0B2CE89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3066" y="4033539"/>
                  <a:ext cx="163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303CD6-BDAE-8706-95B5-5A4A34D6868D}"/>
                    </a:ext>
                  </a:extLst>
                </p14:cNvPr>
                <p14:cNvContentPartPr/>
                <p14:nvPr/>
              </p14:nvContentPartPr>
              <p14:xfrm>
                <a:off x="474706" y="4005819"/>
                <a:ext cx="69480" cy="7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303CD6-BDAE-8706-95B5-5A4A34D686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5706" y="3997179"/>
                  <a:ext cx="87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1A0CC1-A37A-61C6-65F3-08FA1E5A3970}"/>
                    </a:ext>
                  </a:extLst>
                </p14:cNvPr>
                <p14:cNvContentPartPr/>
                <p14:nvPr/>
              </p14:nvContentPartPr>
              <p14:xfrm>
                <a:off x="557146" y="3981339"/>
                <a:ext cx="65520" cy="3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1A0CC1-A37A-61C6-65F3-08FA1E5A39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506" y="3972699"/>
                  <a:ext cx="83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C836BD-76A1-A69D-F854-FDDFDEF15456}"/>
                    </a:ext>
                  </a:extLst>
                </p14:cNvPr>
                <p14:cNvContentPartPr/>
                <p14:nvPr/>
              </p14:nvContentPartPr>
              <p14:xfrm>
                <a:off x="542746" y="3872619"/>
                <a:ext cx="102240" cy="10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C836BD-76A1-A69D-F854-FDDFDEF154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4106" y="3863619"/>
                  <a:ext cx="11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E47664-96C3-6A95-6AD5-B0595F8DC4B7}"/>
                    </a:ext>
                  </a:extLst>
                </p14:cNvPr>
                <p14:cNvContentPartPr/>
                <p14:nvPr/>
              </p14:nvContentPartPr>
              <p14:xfrm>
                <a:off x="584146" y="3854619"/>
                <a:ext cx="107640" cy="11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E47664-96C3-6A95-6AD5-B0595F8DC4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5506" y="3845979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87F6DF-31D7-A682-86CB-9D0D98D5791B}"/>
                    </a:ext>
                  </a:extLst>
                </p14:cNvPr>
                <p14:cNvContentPartPr/>
                <p14:nvPr/>
              </p14:nvContentPartPr>
              <p14:xfrm>
                <a:off x="713026" y="3818619"/>
                <a:ext cx="93240" cy="8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87F6DF-31D7-A682-86CB-9D0D98D579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4386" y="3809619"/>
                  <a:ext cx="1108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A7ADD4C-1897-CB7F-B640-D1A02F1DC925}"/>
                  </a:ext>
                </a:extLst>
              </p14:cNvPr>
              <p14:cNvContentPartPr/>
              <p14:nvPr/>
            </p14:nvContentPartPr>
            <p14:xfrm>
              <a:off x="49546" y="3508299"/>
              <a:ext cx="812160" cy="826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A7ADD4C-1897-CB7F-B640-D1A02F1DC92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906" y="3472299"/>
                <a:ext cx="847800" cy="89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F5C32E5-D11B-F813-D9EB-C8E7B1A0BD42}"/>
              </a:ext>
            </a:extLst>
          </p:cNvPr>
          <p:cNvGrpSpPr/>
          <p:nvPr/>
        </p:nvGrpSpPr>
        <p:grpSpPr>
          <a:xfrm>
            <a:off x="959986" y="3676779"/>
            <a:ext cx="805680" cy="418320"/>
            <a:chOff x="959986" y="3676779"/>
            <a:chExt cx="8056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D39FD-462B-7E98-ED3C-5F7FFFB83F2C}"/>
                    </a:ext>
                  </a:extLst>
                </p14:cNvPr>
                <p14:cNvContentPartPr/>
                <p14:nvPr/>
              </p14:nvContentPartPr>
              <p14:xfrm>
                <a:off x="959986" y="3847419"/>
                <a:ext cx="200160" cy="24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D39FD-462B-7E98-ED3C-5F7FFFB83F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1346" y="3838419"/>
                  <a:ext cx="21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071D26-F721-3204-3236-D61D2A67D07A}"/>
                    </a:ext>
                  </a:extLst>
                </p14:cNvPr>
                <p14:cNvContentPartPr/>
                <p14:nvPr/>
              </p14:nvContentPartPr>
              <p14:xfrm>
                <a:off x="1193266" y="3936339"/>
                <a:ext cx="5364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071D26-F721-3204-3236-D61D2A67D0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84266" y="3927339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E2B044-13ED-3A17-C96F-62440843BE27}"/>
                    </a:ext>
                  </a:extLst>
                </p14:cNvPr>
                <p14:cNvContentPartPr/>
                <p14:nvPr/>
              </p14:nvContentPartPr>
              <p14:xfrm>
                <a:off x="1208386" y="3960459"/>
                <a:ext cx="73080" cy="3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E2B044-13ED-3A17-C96F-62440843BE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9386" y="3951459"/>
                  <a:ext cx="90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A92ABB-D567-4A6B-8B04-86FF37298263}"/>
                    </a:ext>
                  </a:extLst>
                </p14:cNvPr>
                <p14:cNvContentPartPr/>
                <p14:nvPr/>
              </p14:nvContentPartPr>
              <p14:xfrm>
                <a:off x="1384426" y="3832299"/>
                <a:ext cx="39240" cy="19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A92ABB-D567-4A6B-8B04-86FF372982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5786" y="3823659"/>
                  <a:ext cx="56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5588BB5-06C7-73A8-3683-41E5E8B4E887}"/>
                    </a:ext>
                  </a:extLst>
                </p14:cNvPr>
                <p14:cNvContentPartPr/>
                <p14:nvPr/>
              </p14:nvContentPartPr>
              <p14:xfrm>
                <a:off x="1368586" y="3861819"/>
                <a:ext cx="140760" cy="14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5588BB5-06C7-73A8-3683-41E5E8B4E8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59586" y="3852819"/>
                  <a:ext cx="158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B19482-8674-0CE2-67D4-4BF9F808CA63}"/>
                    </a:ext>
                  </a:extLst>
                </p14:cNvPr>
                <p14:cNvContentPartPr/>
                <p14:nvPr/>
              </p14:nvContentPartPr>
              <p14:xfrm>
                <a:off x="1449586" y="3721419"/>
                <a:ext cx="111960" cy="11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B19482-8674-0CE2-67D4-4BF9F808CA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40586" y="3712419"/>
                  <a:ext cx="129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090DD1-048D-DFE7-999B-EE9C27E9D68C}"/>
                    </a:ext>
                  </a:extLst>
                </p14:cNvPr>
                <p14:cNvContentPartPr/>
                <p14:nvPr/>
              </p14:nvContentPartPr>
              <p14:xfrm>
                <a:off x="1561186" y="3676779"/>
                <a:ext cx="204480" cy="293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090DD1-048D-DFE7-999B-EE9C27E9D6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2186" y="3668139"/>
                  <a:ext cx="22212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B7C7508-531F-E0A0-FCDB-8CC50F3C36D9}"/>
              </a:ext>
            </a:extLst>
          </p:cNvPr>
          <p:cNvGrpSpPr/>
          <p:nvPr/>
        </p:nvGrpSpPr>
        <p:grpSpPr>
          <a:xfrm>
            <a:off x="172666" y="4088259"/>
            <a:ext cx="2082600" cy="1421640"/>
            <a:chOff x="172666" y="4088259"/>
            <a:chExt cx="2082600" cy="14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6D36FB-504B-E5E1-FFF3-36EF67BE5BC7}"/>
                    </a:ext>
                  </a:extLst>
                </p14:cNvPr>
                <p14:cNvContentPartPr/>
                <p14:nvPr/>
              </p14:nvContentPartPr>
              <p14:xfrm>
                <a:off x="172666" y="4672179"/>
                <a:ext cx="125640" cy="27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6D36FB-504B-E5E1-FFF3-36EF67BE5B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3666" y="4663179"/>
                  <a:ext cx="143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B1E181-4339-6BC8-B5BC-B1D0E0FDF38F}"/>
                    </a:ext>
                  </a:extLst>
                </p14:cNvPr>
                <p14:cNvContentPartPr/>
                <p14:nvPr/>
              </p14:nvContentPartPr>
              <p14:xfrm>
                <a:off x="321706" y="4629699"/>
                <a:ext cx="147240" cy="28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B1E181-4339-6BC8-B5BC-B1D0E0FDF3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066" y="4620699"/>
                  <a:ext cx="164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512CB2-100E-8052-1B09-2E50B7A1F153}"/>
                    </a:ext>
                  </a:extLst>
                </p14:cNvPr>
                <p14:cNvContentPartPr/>
                <p14:nvPr/>
              </p14:nvContentPartPr>
              <p14:xfrm>
                <a:off x="351946" y="4776939"/>
                <a:ext cx="123120" cy="3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512CB2-100E-8052-1B09-2E50B7A1F1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2946" y="4768299"/>
                  <a:ext cx="14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099125-7E52-E069-1704-7AA094F52F75}"/>
                    </a:ext>
                  </a:extLst>
                </p14:cNvPr>
                <p14:cNvContentPartPr/>
                <p14:nvPr/>
              </p14:nvContentPartPr>
              <p14:xfrm>
                <a:off x="507106" y="4709259"/>
                <a:ext cx="83160" cy="15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099125-7E52-E069-1704-7AA094F52F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106" y="4700259"/>
                  <a:ext cx="10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BA286B-8033-77C1-F2C7-1158E34123AF}"/>
                    </a:ext>
                  </a:extLst>
                </p14:cNvPr>
                <p14:cNvContentPartPr/>
                <p14:nvPr/>
              </p14:nvContentPartPr>
              <p14:xfrm>
                <a:off x="523666" y="4767939"/>
                <a:ext cx="7416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BA286B-8033-77C1-F2C7-1158E34123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4666" y="4758939"/>
                  <a:ext cx="91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5B5DAD6-1530-81EC-3DF1-E45CA17D6FF7}"/>
                    </a:ext>
                  </a:extLst>
                </p14:cNvPr>
                <p14:cNvContentPartPr/>
                <p14:nvPr/>
              </p14:nvContentPartPr>
              <p14:xfrm>
                <a:off x="714106" y="4597659"/>
                <a:ext cx="21960" cy="189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5B5DAD6-1530-81EC-3DF1-E45CA17D6F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5106" y="4588659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EB3969-C617-7EBF-9960-9F3ED8BC81EA}"/>
                    </a:ext>
                  </a:extLst>
                </p14:cNvPr>
                <p14:cNvContentPartPr/>
                <p14:nvPr/>
              </p14:nvContentPartPr>
              <p14:xfrm>
                <a:off x="641026" y="4624299"/>
                <a:ext cx="158760" cy="134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EB3969-C617-7EBF-9960-9F3ED8BC81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386" y="4615299"/>
                  <a:ext cx="176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953CC8-2813-66C1-1FDF-5268F02779CD}"/>
                    </a:ext>
                  </a:extLst>
                </p14:cNvPr>
                <p14:cNvContentPartPr/>
                <p14:nvPr/>
              </p14:nvContentPartPr>
              <p14:xfrm>
                <a:off x="729946" y="4484259"/>
                <a:ext cx="126000" cy="124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953CC8-2813-66C1-1FDF-5268F02779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0946" y="4475259"/>
                  <a:ext cx="143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09172C2-9443-D5D9-5D8A-D2367002691C}"/>
                    </a:ext>
                  </a:extLst>
                </p14:cNvPr>
                <p14:cNvContentPartPr/>
                <p14:nvPr/>
              </p14:nvContentPartPr>
              <p14:xfrm>
                <a:off x="934066" y="4538619"/>
                <a:ext cx="101880" cy="16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09172C2-9443-D5D9-5D8A-D236700269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5426" y="4529979"/>
                  <a:ext cx="119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3BBA89-5EA2-39E1-6E66-7904E283B178}"/>
                    </a:ext>
                  </a:extLst>
                </p14:cNvPr>
                <p14:cNvContentPartPr/>
                <p14:nvPr/>
              </p14:nvContentPartPr>
              <p14:xfrm>
                <a:off x="929386" y="4620339"/>
                <a:ext cx="131400" cy="3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3BBA89-5EA2-39E1-6E66-7904E283B1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0386" y="4611699"/>
                  <a:ext cx="149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7BED08-C947-0247-DB01-C07BCE8EA88C}"/>
                    </a:ext>
                  </a:extLst>
                </p14:cNvPr>
                <p14:cNvContentPartPr/>
                <p14:nvPr/>
              </p14:nvContentPartPr>
              <p14:xfrm>
                <a:off x="1080946" y="4423419"/>
                <a:ext cx="137880" cy="14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7BED08-C947-0247-DB01-C07BCE8EA8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1946" y="4414419"/>
                  <a:ext cx="155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DC9DCBF-0B12-1E8C-4C82-C431F5CC962E}"/>
                    </a:ext>
                  </a:extLst>
                </p14:cNvPr>
                <p14:cNvContentPartPr/>
                <p14:nvPr/>
              </p14:nvContentPartPr>
              <p14:xfrm>
                <a:off x="1154386" y="4421259"/>
                <a:ext cx="147240" cy="232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DC9DCBF-0B12-1E8C-4C82-C431F5CC96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5386" y="4412619"/>
                  <a:ext cx="164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7FE537-B09F-F9BD-BD80-53100EF37A37}"/>
                    </a:ext>
                  </a:extLst>
                </p14:cNvPr>
                <p14:cNvContentPartPr/>
                <p14:nvPr/>
              </p14:nvContentPartPr>
              <p14:xfrm>
                <a:off x="1349506" y="4438179"/>
                <a:ext cx="7920" cy="18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7FE537-B09F-F9BD-BD80-53100EF37A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40866" y="4429179"/>
                  <a:ext cx="25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1E8648-A084-02C9-439C-4EF61413E1CB}"/>
                    </a:ext>
                  </a:extLst>
                </p14:cNvPr>
                <p14:cNvContentPartPr/>
                <p14:nvPr/>
              </p14:nvContentPartPr>
              <p14:xfrm>
                <a:off x="1279666" y="4482099"/>
                <a:ext cx="152640" cy="11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1E8648-A084-02C9-439C-4EF61413E1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0666" y="4473099"/>
                  <a:ext cx="170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0A8190-83F3-2C04-57C6-1F657CDFEBFD}"/>
                    </a:ext>
                  </a:extLst>
                </p14:cNvPr>
                <p14:cNvContentPartPr/>
                <p14:nvPr/>
              </p14:nvContentPartPr>
              <p14:xfrm>
                <a:off x="1315666" y="4304259"/>
                <a:ext cx="306360" cy="266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0A8190-83F3-2C04-57C6-1F657CDFEB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7026" y="4295619"/>
                  <a:ext cx="324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9C1608-E8E1-C50E-D55B-6EC882649145}"/>
                    </a:ext>
                  </a:extLst>
                </p14:cNvPr>
                <p14:cNvContentPartPr/>
                <p14:nvPr/>
              </p14:nvContentPartPr>
              <p14:xfrm>
                <a:off x="1664146" y="4338099"/>
                <a:ext cx="60840" cy="1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9C1608-E8E1-C50E-D55B-6EC8826491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5506" y="4329459"/>
                  <a:ext cx="78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BDFFED4-98E2-522D-909A-B522CA358251}"/>
                    </a:ext>
                  </a:extLst>
                </p14:cNvPr>
                <p14:cNvContentPartPr/>
                <p14:nvPr/>
              </p14:nvContentPartPr>
              <p14:xfrm>
                <a:off x="1696906" y="4408299"/>
                <a:ext cx="76680" cy="2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BDFFED4-98E2-522D-909A-B522CA3582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8266" y="4399299"/>
                  <a:ext cx="94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4D4891-F295-69DE-9B48-CD1FC73C8CDF}"/>
                    </a:ext>
                  </a:extLst>
                </p14:cNvPr>
                <p14:cNvContentPartPr/>
                <p14:nvPr/>
              </p14:nvContentPartPr>
              <p14:xfrm>
                <a:off x="1786186" y="4272939"/>
                <a:ext cx="72360" cy="176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4D4891-F295-69DE-9B48-CD1FC73C8C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77546" y="4263939"/>
                  <a:ext cx="90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32BF93-5C43-4254-47FC-7A452AD4E983}"/>
                    </a:ext>
                  </a:extLst>
                </p14:cNvPr>
                <p14:cNvContentPartPr/>
                <p14:nvPr/>
              </p14:nvContentPartPr>
              <p14:xfrm>
                <a:off x="1849186" y="4245939"/>
                <a:ext cx="118440" cy="16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32BF93-5C43-4254-47FC-7A452AD4E9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40546" y="4236939"/>
                  <a:ext cx="136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E628C73-9178-47A2-E5CE-0C180401D99B}"/>
                    </a:ext>
                  </a:extLst>
                </p14:cNvPr>
                <p14:cNvContentPartPr/>
                <p14:nvPr/>
              </p14:nvContentPartPr>
              <p14:xfrm>
                <a:off x="1974106" y="4153419"/>
                <a:ext cx="96840" cy="19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E628C73-9178-47A2-E5CE-0C180401D9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5106" y="4144779"/>
                  <a:ext cx="11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D5FCE0-B9DF-B7EF-4E29-AB72A5C3AE39}"/>
                    </a:ext>
                  </a:extLst>
                </p14:cNvPr>
                <p14:cNvContentPartPr/>
                <p14:nvPr/>
              </p14:nvContentPartPr>
              <p14:xfrm>
                <a:off x="2129266" y="4286619"/>
                <a:ext cx="9360" cy="2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D5FCE0-B9DF-B7EF-4E29-AB72A5C3AE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20266" y="4277979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91AA67-2130-0403-66A3-727B6FFC4EFD}"/>
                    </a:ext>
                  </a:extLst>
                </p14:cNvPr>
                <p14:cNvContentPartPr/>
                <p14:nvPr/>
              </p14:nvContentPartPr>
              <p14:xfrm>
                <a:off x="2074186" y="4195179"/>
                <a:ext cx="10440" cy="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91AA67-2130-0403-66A3-727B6FFC4EF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65546" y="4186539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8A9B9D-A7BC-54A7-3359-32C79ADE859D}"/>
                    </a:ext>
                  </a:extLst>
                </p14:cNvPr>
                <p14:cNvContentPartPr/>
                <p14:nvPr/>
              </p14:nvContentPartPr>
              <p14:xfrm>
                <a:off x="2153026" y="4246299"/>
                <a:ext cx="93960" cy="4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8A9B9D-A7BC-54A7-3359-32C79ADE85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44386" y="4237299"/>
                  <a:ext cx="111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5F3D0B-61A1-1D26-DF38-B9E812C4DC80}"/>
                    </a:ext>
                  </a:extLst>
                </p14:cNvPr>
                <p14:cNvContentPartPr/>
                <p14:nvPr/>
              </p14:nvContentPartPr>
              <p14:xfrm>
                <a:off x="2121346" y="4088259"/>
                <a:ext cx="133920" cy="81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5F3D0B-61A1-1D26-DF38-B9E812C4DC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12706" y="4079619"/>
                  <a:ext cx="151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6D1C12-AD05-CFD5-3301-9DD0BA3D68F7}"/>
                    </a:ext>
                  </a:extLst>
                </p14:cNvPr>
                <p14:cNvContentPartPr/>
                <p14:nvPr/>
              </p14:nvContentPartPr>
              <p14:xfrm>
                <a:off x="813106" y="5028939"/>
                <a:ext cx="113400" cy="87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6D1C12-AD05-CFD5-3301-9DD0BA3D68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4106" y="5019939"/>
                  <a:ext cx="131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452BFC-D99F-510A-B6B5-84BBDC6F9003}"/>
                    </a:ext>
                  </a:extLst>
                </p14:cNvPr>
                <p14:cNvContentPartPr/>
                <p14:nvPr/>
              </p14:nvContentPartPr>
              <p14:xfrm>
                <a:off x="910666" y="4974939"/>
                <a:ext cx="96480" cy="23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452BFC-D99F-510A-B6B5-84BBDC6F90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666" y="4966299"/>
                  <a:ext cx="114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E80252-DBC6-A734-1B8D-426763EAD271}"/>
                    </a:ext>
                  </a:extLst>
                </p14:cNvPr>
                <p14:cNvContentPartPr/>
                <p14:nvPr/>
              </p14:nvContentPartPr>
              <p14:xfrm>
                <a:off x="1053226" y="5048739"/>
                <a:ext cx="2160" cy="12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E80252-DBC6-A734-1B8D-426763EAD2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4226" y="5040099"/>
                  <a:ext cx="19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EE6023-C951-2522-2E98-4C315AAD8D9C}"/>
                    </a:ext>
                  </a:extLst>
                </p14:cNvPr>
                <p14:cNvContentPartPr/>
                <p14:nvPr/>
              </p14:nvContentPartPr>
              <p14:xfrm>
                <a:off x="998866" y="5077539"/>
                <a:ext cx="117720" cy="93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EE6023-C951-2522-2E98-4C315AAD8D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9866" y="5068899"/>
                  <a:ext cx="135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76AD77-936B-05A3-02F1-480BAC31EFAA}"/>
                    </a:ext>
                  </a:extLst>
                </p14:cNvPr>
                <p14:cNvContentPartPr/>
                <p14:nvPr/>
              </p14:nvContentPartPr>
              <p14:xfrm>
                <a:off x="1067266" y="4905459"/>
                <a:ext cx="187200" cy="206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76AD77-936B-05A3-02F1-480BAC31EF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8626" y="4896819"/>
                  <a:ext cx="204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9E0F6D-E962-EF8A-7699-86FA06916664}"/>
                    </a:ext>
                  </a:extLst>
                </p14:cNvPr>
                <p14:cNvContentPartPr/>
                <p14:nvPr/>
              </p14:nvContentPartPr>
              <p14:xfrm>
                <a:off x="1251946" y="4951899"/>
                <a:ext cx="70920" cy="26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9E0F6D-E962-EF8A-7699-86FA069166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43306" y="4943259"/>
                  <a:ext cx="8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33386B3-C2E6-B597-62CE-AC95BB9F0E0B}"/>
                    </a:ext>
                  </a:extLst>
                </p14:cNvPr>
                <p14:cNvContentPartPr/>
                <p14:nvPr/>
              </p14:nvContentPartPr>
              <p14:xfrm>
                <a:off x="1322506" y="4973139"/>
                <a:ext cx="38520" cy="3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33386B3-C2E6-B597-62CE-AC95BB9F0E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13866" y="4964139"/>
                  <a:ext cx="5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3F3487-336F-11CA-723A-F58F50FD962C}"/>
                    </a:ext>
                  </a:extLst>
                </p14:cNvPr>
                <p14:cNvContentPartPr/>
                <p14:nvPr/>
              </p14:nvContentPartPr>
              <p14:xfrm>
                <a:off x="1383706" y="4822659"/>
                <a:ext cx="113040" cy="15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3F3487-336F-11CA-723A-F58F50FD96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75066" y="4814019"/>
                  <a:ext cx="13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2C7317-CE97-9BED-FF28-3BFA2FC87D68}"/>
                    </a:ext>
                  </a:extLst>
                </p14:cNvPr>
                <p14:cNvContentPartPr/>
                <p14:nvPr/>
              </p14:nvContentPartPr>
              <p14:xfrm>
                <a:off x="1488466" y="4778739"/>
                <a:ext cx="92160" cy="144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2C7317-CE97-9BED-FF28-3BFA2FC87D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79826" y="4770099"/>
                  <a:ext cx="109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1657E98-F454-702A-8CEB-AC4A67EC55F9}"/>
                    </a:ext>
                  </a:extLst>
                </p14:cNvPr>
                <p14:cNvContentPartPr/>
                <p14:nvPr/>
              </p14:nvContentPartPr>
              <p14:xfrm>
                <a:off x="1588906" y="4709979"/>
                <a:ext cx="99360" cy="17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1657E98-F454-702A-8CEB-AC4A67EC55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80266" y="4701339"/>
                  <a:ext cx="117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495A35-20B5-6953-FC19-B2AE299370F9}"/>
                    </a:ext>
                  </a:extLst>
                </p14:cNvPr>
                <p14:cNvContentPartPr/>
                <p14:nvPr/>
              </p14:nvContentPartPr>
              <p14:xfrm>
                <a:off x="1732186" y="4744899"/>
                <a:ext cx="70200" cy="2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495A35-20B5-6953-FC19-B2AE299370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23186" y="4736259"/>
                  <a:ext cx="87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895B21-132C-68EA-4C5F-F5104F1534AF}"/>
                    </a:ext>
                  </a:extLst>
                </p14:cNvPr>
                <p14:cNvContentPartPr/>
                <p14:nvPr/>
              </p14:nvContentPartPr>
              <p14:xfrm>
                <a:off x="1878706" y="4614219"/>
                <a:ext cx="14400" cy="169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895B21-132C-68EA-4C5F-F5104F1534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70066" y="4605579"/>
                  <a:ext cx="32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1B95697-3155-7FEF-F493-ED91EBF076C0}"/>
                    </a:ext>
                  </a:extLst>
                </p14:cNvPr>
                <p14:cNvContentPartPr/>
                <p14:nvPr/>
              </p14:nvContentPartPr>
              <p14:xfrm>
                <a:off x="1835506" y="4659939"/>
                <a:ext cx="142920" cy="10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1B95697-3155-7FEF-F493-ED91EBF076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26866" y="4651299"/>
                  <a:ext cx="160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729D2BF-1A28-CA80-C630-844F94B94347}"/>
                    </a:ext>
                  </a:extLst>
                </p14:cNvPr>
                <p14:cNvContentPartPr/>
                <p14:nvPr/>
              </p14:nvContentPartPr>
              <p14:xfrm>
                <a:off x="1892386" y="4559859"/>
                <a:ext cx="109800" cy="62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729D2BF-1A28-CA80-C630-844F94B943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83386" y="4551219"/>
                  <a:ext cx="127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4A8914-E494-A272-A2CB-A0ECA2A6F49C}"/>
                    </a:ext>
                  </a:extLst>
                </p14:cNvPr>
                <p14:cNvContentPartPr/>
                <p14:nvPr/>
              </p14:nvContentPartPr>
              <p14:xfrm>
                <a:off x="1249426" y="5344659"/>
                <a:ext cx="186480" cy="165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4A8914-E494-A272-A2CB-A0ECA2A6F4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0786" y="5336019"/>
                  <a:ext cx="20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0B4920-4832-5156-E686-5F7B8DE9E248}"/>
                    </a:ext>
                  </a:extLst>
                </p14:cNvPr>
                <p14:cNvContentPartPr/>
                <p14:nvPr/>
              </p14:nvContentPartPr>
              <p14:xfrm>
                <a:off x="1441306" y="5271939"/>
                <a:ext cx="68760" cy="36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0B4920-4832-5156-E686-5F7B8DE9E2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32306" y="5262939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EC69F9-0D25-1071-290A-B5D20558164B}"/>
                    </a:ext>
                  </a:extLst>
                </p14:cNvPr>
                <p14:cNvContentPartPr/>
                <p14:nvPr/>
              </p14:nvContentPartPr>
              <p14:xfrm>
                <a:off x="1516186" y="5334579"/>
                <a:ext cx="2736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EC69F9-0D25-1071-290A-B5D2055816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07546" y="5325939"/>
                  <a:ext cx="4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3180F4-E02C-8B10-6327-63958AD0979F}"/>
                    </a:ext>
                  </a:extLst>
                </p14:cNvPr>
                <p14:cNvContentPartPr/>
                <p14:nvPr/>
              </p14:nvContentPartPr>
              <p14:xfrm>
                <a:off x="1590346" y="5102379"/>
                <a:ext cx="90000" cy="12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3180F4-E02C-8B10-6327-63958AD097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81346" y="5093379"/>
                  <a:ext cx="10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F3EC6B-D4EE-C687-BCE3-9D6C176E782F}"/>
                    </a:ext>
                  </a:extLst>
                </p14:cNvPr>
                <p14:cNvContentPartPr/>
                <p14:nvPr/>
              </p14:nvContentPartPr>
              <p14:xfrm>
                <a:off x="1663066" y="5088339"/>
                <a:ext cx="86760" cy="117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F3EC6B-D4EE-C687-BCE3-9D6C176E78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54066" y="5079339"/>
                  <a:ext cx="10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C0C111-A058-220D-D062-263D31C0B177}"/>
                    </a:ext>
                  </a:extLst>
                </p14:cNvPr>
                <p14:cNvContentPartPr/>
                <p14:nvPr/>
              </p14:nvContentPartPr>
              <p14:xfrm>
                <a:off x="1737586" y="4986099"/>
                <a:ext cx="100440" cy="165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C0C111-A058-220D-D062-263D31C0B1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28946" y="4977459"/>
                  <a:ext cx="118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3594A1-27EF-A793-5014-509B5D96DE4D}"/>
                    </a:ext>
                  </a:extLst>
                </p14:cNvPr>
                <p14:cNvContentPartPr/>
                <p14:nvPr/>
              </p14:nvContentPartPr>
              <p14:xfrm>
                <a:off x="1886626" y="4997979"/>
                <a:ext cx="70560" cy="5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3594A1-27EF-A793-5014-509B5D96DE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77986" y="4988979"/>
                  <a:ext cx="88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5B53E4-1535-8E34-5EC8-D6C9F1BE01B9}"/>
                    </a:ext>
                  </a:extLst>
                </p14:cNvPr>
                <p14:cNvContentPartPr/>
                <p14:nvPr/>
              </p14:nvContentPartPr>
              <p14:xfrm>
                <a:off x="2011906" y="4900419"/>
                <a:ext cx="7920" cy="146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5B53E4-1535-8E34-5EC8-D6C9F1BE01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02906" y="4891419"/>
                  <a:ext cx="2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0F896B-926B-FB84-AA60-3263E1A42B1F}"/>
                    </a:ext>
                  </a:extLst>
                </p14:cNvPr>
                <p14:cNvContentPartPr/>
                <p14:nvPr/>
              </p14:nvContentPartPr>
              <p14:xfrm>
                <a:off x="1984906" y="4943619"/>
                <a:ext cx="114120" cy="63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0F896B-926B-FB84-AA60-3263E1A42B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76266" y="4934619"/>
                  <a:ext cx="131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CBBA4B1-4C7E-3DA7-FD39-4B7C2D4FE7D2}"/>
                    </a:ext>
                  </a:extLst>
                </p14:cNvPr>
                <p14:cNvContentPartPr/>
                <p14:nvPr/>
              </p14:nvContentPartPr>
              <p14:xfrm>
                <a:off x="2014066" y="4842819"/>
                <a:ext cx="114480" cy="63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CBBA4B1-4C7E-3DA7-FD39-4B7C2D4FE7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05066" y="4833819"/>
                  <a:ext cx="13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63B781-FFED-4330-0910-ADD2A419C11D}"/>
                    </a:ext>
                  </a:extLst>
                </p14:cNvPr>
                <p14:cNvContentPartPr/>
                <p14:nvPr/>
              </p14:nvContentPartPr>
              <p14:xfrm>
                <a:off x="1685746" y="5043699"/>
                <a:ext cx="513000" cy="27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63B781-FFED-4330-0910-ADD2A419C1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76746" y="5035059"/>
                  <a:ext cx="530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DDC627-47E0-3BA4-109E-8A4DA82EDD9B}"/>
                    </a:ext>
                  </a:extLst>
                </p14:cNvPr>
                <p14:cNvContentPartPr/>
                <p14:nvPr/>
              </p14:nvContentPartPr>
              <p14:xfrm>
                <a:off x="1851706" y="5287059"/>
                <a:ext cx="117720" cy="73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DDC627-47E0-3BA4-109E-8A4DA82EDD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43066" y="5278419"/>
                  <a:ext cx="135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7B7FC6-BF8C-1899-C758-C192B3D31D12}"/>
                    </a:ext>
                  </a:extLst>
                </p14:cNvPr>
                <p14:cNvContentPartPr/>
                <p14:nvPr/>
              </p14:nvContentPartPr>
              <p14:xfrm>
                <a:off x="1942426" y="5235939"/>
                <a:ext cx="81720" cy="14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7B7FC6-BF8C-1899-C758-C192B3D31D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33426" y="5226939"/>
                  <a:ext cx="9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B428C57-8645-48DC-C813-709C9060CD20}"/>
                    </a:ext>
                  </a:extLst>
                </p14:cNvPr>
                <p14:cNvContentPartPr/>
                <p14:nvPr/>
              </p14:nvContentPartPr>
              <p14:xfrm>
                <a:off x="2048626" y="5233779"/>
                <a:ext cx="32760" cy="132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B428C57-8645-48DC-C813-709C9060CD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39986" y="5225139"/>
                  <a:ext cx="50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F4837E-381C-3152-B9C0-B16B1359AA8B}"/>
                    </a:ext>
                  </a:extLst>
                </p14:cNvPr>
                <p14:cNvContentPartPr/>
                <p14:nvPr/>
              </p14:nvContentPartPr>
              <p14:xfrm>
                <a:off x="2001466" y="5254299"/>
                <a:ext cx="135720" cy="84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F4837E-381C-3152-B9C0-B16B1359AA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92826" y="5245659"/>
                  <a:ext cx="15336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9E545A2-8349-36EF-C582-1909A813EEC2}"/>
                  </a:ext>
                </a:extLst>
              </p14:cNvPr>
              <p14:cNvContentPartPr/>
              <p14:nvPr/>
            </p14:nvContentPartPr>
            <p14:xfrm>
              <a:off x="1213786" y="4799619"/>
              <a:ext cx="1063080" cy="752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9E545A2-8349-36EF-C582-1909A813EE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96146" y="4763619"/>
                <a:ext cx="10987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2B9FE04-6811-F9AC-7863-98BA72FF1683}"/>
                  </a:ext>
                </a:extLst>
              </p14:cNvPr>
              <p14:cNvContentPartPr/>
              <p14:nvPr/>
            </p14:nvContentPartPr>
            <p14:xfrm>
              <a:off x="2221791" y="3362031"/>
              <a:ext cx="403920" cy="2983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2B9FE04-6811-F9AC-7863-98BA72FF168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03791" y="3344031"/>
                <a:ext cx="439560" cy="30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F33151-A3F1-E9AE-F405-EB460ED44390}"/>
              </a:ext>
            </a:extLst>
          </p:cNvPr>
          <p:cNvGrpSpPr/>
          <p:nvPr/>
        </p:nvGrpSpPr>
        <p:grpSpPr>
          <a:xfrm>
            <a:off x="3529583" y="2141456"/>
            <a:ext cx="462240" cy="393120"/>
            <a:chOff x="3529583" y="2141456"/>
            <a:chExt cx="4622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25E0F7-BC33-6279-0D4B-1BDDBAD5C243}"/>
                    </a:ext>
                  </a:extLst>
                </p14:cNvPr>
                <p14:cNvContentPartPr/>
                <p14:nvPr/>
              </p14:nvContentPartPr>
              <p14:xfrm>
                <a:off x="3529583" y="2141456"/>
                <a:ext cx="226080" cy="39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25E0F7-BC33-6279-0D4B-1BDDBAD5C2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0943" y="2132816"/>
                  <a:ext cx="243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7D18459-AFBD-0BCD-0720-9894BED2C295}"/>
                    </a:ext>
                  </a:extLst>
                </p14:cNvPr>
                <p14:cNvContentPartPr/>
                <p14:nvPr/>
              </p14:nvContentPartPr>
              <p14:xfrm>
                <a:off x="3812543" y="2259536"/>
                <a:ext cx="116640" cy="2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7D18459-AFBD-0BCD-0720-9894BED2C2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03543" y="2250896"/>
                  <a:ext cx="13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7D3A40-F9E9-D673-F2E5-02AC9E3566C2}"/>
                    </a:ext>
                  </a:extLst>
                </p14:cNvPr>
                <p14:cNvContentPartPr/>
                <p14:nvPr/>
              </p14:nvContentPartPr>
              <p14:xfrm>
                <a:off x="3884543" y="2348816"/>
                <a:ext cx="107280" cy="3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7D3A40-F9E9-D673-F2E5-02AC9E3566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75543" y="2339816"/>
                  <a:ext cx="1249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D554B54-AB36-8BE1-56C5-3CAE9FDE1736}"/>
                  </a:ext>
                </a:extLst>
              </p14:cNvPr>
              <p14:cNvContentPartPr/>
              <p14:nvPr/>
            </p14:nvContentPartPr>
            <p14:xfrm>
              <a:off x="1625695" y="3709015"/>
              <a:ext cx="196560" cy="211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D554B54-AB36-8BE1-56C5-3CAE9FDE173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536055" y="3529015"/>
                <a:ext cx="376200" cy="57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0C827F0-3769-F7EA-A48A-0B18A6B09062}"/>
              </a:ext>
            </a:extLst>
          </p:cNvPr>
          <p:cNvGrpSpPr/>
          <p:nvPr/>
        </p:nvGrpSpPr>
        <p:grpSpPr>
          <a:xfrm>
            <a:off x="4095503" y="1486256"/>
            <a:ext cx="1449360" cy="1417680"/>
            <a:chOff x="4095503" y="1486256"/>
            <a:chExt cx="1449360" cy="14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57E711-1CA9-9A61-38E2-E0694B208142}"/>
                    </a:ext>
                  </a:extLst>
                </p14:cNvPr>
                <p14:cNvContentPartPr/>
                <p14:nvPr/>
              </p14:nvContentPartPr>
              <p14:xfrm>
                <a:off x="4149503" y="2110136"/>
                <a:ext cx="17280" cy="224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57E711-1CA9-9A61-38E2-E0694B2081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40863" y="2101496"/>
                  <a:ext cx="3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3EDD8C-1793-09EA-E6DE-59C5CC9D4B48}"/>
                    </a:ext>
                  </a:extLst>
                </p14:cNvPr>
                <p14:cNvContentPartPr/>
                <p14:nvPr/>
              </p14:nvContentPartPr>
              <p14:xfrm>
                <a:off x="4095503" y="2138216"/>
                <a:ext cx="174240" cy="172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3EDD8C-1793-09EA-E6DE-59C5CC9D4B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6863" y="2129216"/>
                  <a:ext cx="191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7FEC76-3A2B-A6CA-7274-3AD821A81208}"/>
                    </a:ext>
                  </a:extLst>
                </p14:cNvPr>
                <p14:cNvContentPartPr/>
                <p14:nvPr/>
              </p14:nvContentPartPr>
              <p14:xfrm>
                <a:off x="4136543" y="1953896"/>
                <a:ext cx="155520" cy="15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7FEC76-3A2B-A6CA-7274-3AD821A812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7543" y="1945256"/>
                  <a:ext cx="173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ABEA05-E14F-FB90-4A3D-27D8A85966F1}"/>
                    </a:ext>
                  </a:extLst>
                </p14:cNvPr>
                <p14:cNvContentPartPr/>
                <p14:nvPr/>
              </p14:nvContentPartPr>
              <p14:xfrm>
                <a:off x="4298543" y="1835096"/>
                <a:ext cx="182160" cy="420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ABEA05-E14F-FB90-4A3D-27D8A85966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89903" y="1826096"/>
                  <a:ext cx="199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75C3E5-B9AC-87F5-C85D-13D53397F2A8}"/>
                    </a:ext>
                  </a:extLst>
                </p14:cNvPr>
                <p14:cNvContentPartPr/>
                <p14:nvPr/>
              </p14:nvContentPartPr>
              <p14:xfrm>
                <a:off x="4377023" y="1851656"/>
                <a:ext cx="98640" cy="134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75C3E5-B9AC-87F5-C85D-13D53397F2A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8023" y="1842656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01E5D3-F816-1EFF-F610-AE7C9F9D6252}"/>
                    </a:ext>
                  </a:extLst>
                </p14:cNvPr>
                <p14:cNvContentPartPr/>
                <p14:nvPr/>
              </p14:nvContentPartPr>
              <p14:xfrm>
                <a:off x="4452983" y="1815296"/>
                <a:ext cx="79200" cy="116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01E5D3-F816-1EFF-F610-AE7C9F9D62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3983" y="1806296"/>
                  <a:ext cx="96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D0D2712-C9BB-DB00-8CF6-541EF2EEC0FE}"/>
                    </a:ext>
                  </a:extLst>
                </p14:cNvPr>
                <p14:cNvContentPartPr/>
                <p14:nvPr/>
              </p14:nvContentPartPr>
              <p14:xfrm>
                <a:off x="4529303" y="1703336"/>
                <a:ext cx="138600" cy="185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D0D2712-C9BB-DB00-8CF6-541EF2EEC0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20663" y="1694336"/>
                  <a:ext cx="156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26D3C4-932E-1FCC-A069-054F36EAE228}"/>
                    </a:ext>
                  </a:extLst>
                </p14:cNvPr>
                <p14:cNvContentPartPr/>
                <p14:nvPr/>
              </p14:nvContentPartPr>
              <p14:xfrm>
                <a:off x="4715063" y="1750136"/>
                <a:ext cx="91080" cy="1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26D3C4-932E-1FCC-A069-054F36EAE2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6423" y="1741136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A10CF8A-2E63-8F67-D571-6BC9F384F040}"/>
                    </a:ext>
                  </a:extLst>
                </p14:cNvPr>
                <p14:cNvContentPartPr/>
                <p14:nvPr/>
              </p14:nvContentPartPr>
              <p14:xfrm>
                <a:off x="4895063" y="1641776"/>
                <a:ext cx="6120" cy="15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A10CF8A-2E63-8F67-D571-6BC9F384F0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86423" y="1632776"/>
                  <a:ext cx="23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CA27A2E-DCFD-971B-44BD-4100E576684F}"/>
                    </a:ext>
                  </a:extLst>
                </p14:cNvPr>
                <p14:cNvContentPartPr/>
                <p14:nvPr/>
              </p14:nvContentPartPr>
              <p14:xfrm>
                <a:off x="4837103" y="1675616"/>
                <a:ext cx="129240" cy="82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CA27A2E-DCFD-971B-44BD-4100E57668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28103" y="1666976"/>
                  <a:ext cx="146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C29A96-B4EB-306E-4D22-1A18FA33E31C}"/>
                    </a:ext>
                  </a:extLst>
                </p14:cNvPr>
                <p14:cNvContentPartPr/>
                <p14:nvPr/>
              </p14:nvContentPartPr>
              <p14:xfrm>
                <a:off x="4888223" y="1542776"/>
                <a:ext cx="135000" cy="9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C29A96-B4EB-306E-4D22-1A18FA33E31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79583" y="1534136"/>
                  <a:ext cx="152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236D6D-24D1-0F2B-2B05-887F0FB39045}"/>
                    </a:ext>
                  </a:extLst>
                </p14:cNvPr>
                <p14:cNvContentPartPr/>
                <p14:nvPr/>
              </p14:nvContentPartPr>
              <p14:xfrm>
                <a:off x="4485023" y="1804856"/>
                <a:ext cx="596880" cy="27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236D6D-24D1-0F2B-2B05-887F0FB3904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76023" y="1795856"/>
                  <a:ext cx="614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79E05D6-BFAA-0422-1968-9436E77718BF}"/>
                    </a:ext>
                  </a:extLst>
                </p14:cNvPr>
                <p14:cNvContentPartPr/>
                <p14:nvPr/>
              </p14:nvContentPartPr>
              <p14:xfrm>
                <a:off x="4630463" y="2086016"/>
                <a:ext cx="93960" cy="7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79E05D6-BFAA-0422-1968-9436E77718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21463" y="2077016"/>
                  <a:ext cx="11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DC1634-2D0A-F1D0-ACA5-6812ECE32BEF}"/>
                    </a:ext>
                  </a:extLst>
                </p14:cNvPr>
                <p14:cNvContentPartPr/>
                <p14:nvPr/>
              </p14:nvContentPartPr>
              <p14:xfrm>
                <a:off x="4701743" y="2074496"/>
                <a:ext cx="98640" cy="11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DC1634-2D0A-F1D0-ACA5-6812ECE32B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93103" y="2065496"/>
                  <a:ext cx="116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32AAA5-7437-2F29-5A6B-4F96724A5F21}"/>
                    </a:ext>
                  </a:extLst>
                </p14:cNvPr>
                <p14:cNvContentPartPr/>
                <p14:nvPr/>
              </p14:nvContentPartPr>
              <p14:xfrm>
                <a:off x="4860143" y="1995296"/>
                <a:ext cx="4680" cy="13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32AAA5-7437-2F29-5A6B-4F96724A5F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51503" y="1986296"/>
                  <a:ext cx="22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B03240-3811-1798-DF01-47A97E8B2391}"/>
                    </a:ext>
                  </a:extLst>
                </p14:cNvPr>
                <p14:cNvContentPartPr/>
                <p14:nvPr/>
              </p14:nvContentPartPr>
              <p14:xfrm>
                <a:off x="4791023" y="2075576"/>
                <a:ext cx="155520" cy="39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B03240-3811-1798-DF01-47A97E8B23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82383" y="2066576"/>
                  <a:ext cx="173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EEA9F70-3BE9-4815-8A16-DDAF82210F12}"/>
                    </a:ext>
                  </a:extLst>
                </p14:cNvPr>
                <p14:cNvContentPartPr/>
                <p14:nvPr/>
              </p14:nvContentPartPr>
              <p14:xfrm>
                <a:off x="4961303" y="1486256"/>
                <a:ext cx="292320" cy="48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EEA9F70-3BE9-4815-8A16-DDAF82210F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52303" y="1477256"/>
                  <a:ext cx="309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67E4A1-F140-088E-0936-76238BBD15FE}"/>
                    </a:ext>
                  </a:extLst>
                </p14:cNvPr>
                <p14:cNvContentPartPr/>
                <p14:nvPr/>
              </p14:nvContentPartPr>
              <p14:xfrm>
                <a:off x="4111703" y="2739776"/>
                <a:ext cx="121680" cy="28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67E4A1-F140-088E-0936-76238BBD15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2703" y="2730776"/>
                  <a:ext cx="139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63B0C1-AC5E-76D8-41DA-CF87FCE08CC0}"/>
                    </a:ext>
                  </a:extLst>
                </p14:cNvPr>
                <p14:cNvContentPartPr/>
                <p14:nvPr/>
              </p14:nvContentPartPr>
              <p14:xfrm>
                <a:off x="4189103" y="2865416"/>
                <a:ext cx="132480" cy="38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63B0C1-AC5E-76D8-41DA-CF87FCE08C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80103" y="2856776"/>
                  <a:ext cx="150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CD8C52-73DC-85E1-C444-347198231443}"/>
                    </a:ext>
                  </a:extLst>
                </p14:cNvPr>
                <p14:cNvContentPartPr/>
                <p14:nvPr/>
              </p14:nvContentPartPr>
              <p14:xfrm>
                <a:off x="4368023" y="2586776"/>
                <a:ext cx="250920" cy="214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CD8C52-73DC-85E1-C444-3471982314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59383" y="2577776"/>
                  <a:ext cx="26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D094F90-2C94-7271-37B4-EAD9AB246D5D}"/>
                    </a:ext>
                  </a:extLst>
                </p14:cNvPr>
                <p14:cNvContentPartPr/>
                <p14:nvPr/>
              </p14:nvContentPartPr>
              <p14:xfrm>
                <a:off x="4527503" y="2541776"/>
                <a:ext cx="173520" cy="18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D094F90-2C94-7271-37B4-EAD9AB246D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18863" y="2533136"/>
                  <a:ext cx="191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3623E1A-7325-3F1B-8230-595D13097BFF}"/>
                    </a:ext>
                  </a:extLst>
                </p14:cNvPr>
                <p14:cNvContentPartPr/>
                <p14:nvPr/>
              </p14:nvContentPartPr>
              <p14:xfrm>
                <a:off x="4813343" y="2536376"/>
                <a:ext cx="13680" cy="164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3623E1A-7325-3F1B-8230-595D13097B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04343" y="2527736"/>
                  <a:ext cx="31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1BB0F4-858A-47CA-82A1-F4597E7637DB}"/>
                    </a:ext>
                  </a:extLst>
                </p14:cNvPr>
                <p14:cNvContentPartPr/>
                <p14:nvPr/>
              </p14:nvContentPartPr>
              <p14:xfrm>
                <a:off x="4754663" y="2562656"/>
                <a:ext cx="165960" cy="11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1BB0F4-858A-47CA-82A1-F4597E7637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45663" y="2554016"/>
                  <a:ext cx="183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D9F2317-178A-05D5-489C-07396C94C3FB}"/>
                    </a:ext>
                  </a:extLst>
                </p14:cNvPr>
                <p14:cNvContentPartPr/>
                <p14:nvPr/>
              </p14:nvContentPartPr>
              <p14:xfrm>
                <a:off x="4929263" y="2498936"/>
                <a:ext cx="130680" cy="50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D9F2317-178A-05D5-489C-07396C94C3F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20263" y="2490296"/>
                  <a:ext cx="14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66650D8-0CA0-8FCB-19EC-198DCBBE3D8F}"/>
                    </a:ext>
                  </a:extLst>
                </p14:cNvPr>
                <p14:cNvContentPartPr/>
                <p14:nvPr/>
              </p14:nvContentPartPr>
              <p14:xfrm>
                <a:off x="5200343" y="2173136"/>
                <a:ext cx="11880" cy="19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66650D8-0CA0-8FCB-19EC-198DCBBE3D8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1703" y="2164496"/>
                  <a:ext cx="29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90826A-6C42-4038-641A-E9D68CB62A2B}"/>
                    </a:ext>
                  </a:extLst>
                </p14:cNvPr>
                <p14:cNvContentPartPr/>
                <p14:nvPr/>
              </p14:nvContentPartPr>
              <p14:xfrm>
                <a:off x="5134463" y="2246216"/>
                <a:ext cx="178920" cy="95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90826A-6C42-4038-641A-E9D68CB62A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25463" y="2237216"/>
                  <a:ext cx="196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3B1139-9ABF-53B9-D511-A4117A49F4A9}"/>
                    </a:ext>
                  </a:extLst>
                </p14:cNvPr>
                <p14:cNvContentPartPr/>
                <p14:nvPr/>
              </p14:nvContentPartPr>
              <p14:xfrm>
                <a:off x="5265863" y="2020856"/>
                <a:ext cx="96840" cy="16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3B1139-9ABF-53B9-D511-A4117A49F4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57223" y="2012216"/>
                  <a:ext cx="11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2A1A34C-745A-2B02-B050-BE87DD5CE02C}"/>
                    </a:ext>
                  </a:extLst>
                </p14:cNvPr>
                <p14:cNvContentPartPr/>
                <p14:nvPr/>
              </p14:nvContentPartPr>
              <p14:xfrm>
                <a:off x="5182343" y="2314976"/>
                <a:ext cx="362520" cy="18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2A1A34C-745A-2B02-B050-BE87DD5CE0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73343" y="2306336"/>
                  <a:ext cx="3801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666BD9B-ED5D-1869-7504-9E1953491530}"/>
              </a:ext>
            </a:extLst>
          </p:cNvPr>
          <p:cNvGrpSpPr/>
          <p:nvPr/>
        </p:nvGrpSpPr>
        <p:grpSpPr>
          <a:xfrm>
            <a:off x="5308703" y="2492816"/>
            <a:ext cx="196920" cy="233280"/>
            <a:chOff x="5308703" y="2492816"/>
            <a:chExt cx="196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B944451-947E-A2C0-5351-44D4A5FA3EFA}"/>
                    </a:ext>
                  </a:extLst>
                </p14:cNvPr>
                <p14:cNvContentPartPr/>
                <p14:nvPr/>
              </p14:nvContentPartPr>
              <p14:xfrm>
                <a:off x="5308703" y="2492816"/>
                <a:ext cx="131040" cy="133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B944451-947E-A2C0-5351-44D4A5FA3EF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99703" y="2483816"/>
                  <a:ext cx="148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49F91C-55C3-D2FD-E211-6AA0E6AA9639}"/>
                    </a:ext>
                  </a:extLst>
                </p14:cNvPr>
                <p14:cNvContentPartPr/>
                <p14:nvPr/>
              </p14:nvContentPartPr>
              <p14:xfrm>
                <a:off x="5412023" y="2500736"/>
                <a:ext cx="93600" cy="225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49F91C-55C3-D2FD-E211-6AA0E6AA96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03383" y="2491736"/>
                  <a:ext cx="1112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CAE469D-2C4E-5CA8-512C-74B0D9A67400}"/>
              </a:ext>
            </a:extLst>
          </p:cNvPr>
          <p:cNvGrpSpPr/>
          <p:nvPr/>
        </p:nvGrpSpPr>
        <p:grpSpPr>
          <a:xfrm>
            <a:off x="2914796" y="2953856"/>
            <a:ext cx="1189800" cy="943560"/>
            <a:chOff x="2914796" y="2953856"/>
            <a:chExt cx="118980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402CD5F-6328-71B8-DCF5-A52EA7534F21}"/>
                    </a:ext>
                  </a:extLst>
                </p14:cNvPr>
                <p14:cNvContentPartPr/>
                <p14:nvPr/>
              </p14:nvContentPartPr>
              <p14:xfrm>
                <a:off x="2914796" y="3216296"/>
                <a:ext cx="129240" cy="36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402CD5F-6328-71B8-DCF5-A52EA7534F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06156" y="3207656"/>
                  <a:ext cx="146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C28D4BA-1E53-19E7-1C74-F41EA72AFE53}"/>
                    </a:ext>
                  </a:extLst>
                </p14:cNvPr>
                <p14:cNvContentPartPr/>
                <p14:nvPr/>
              </p14:nvContentPartPr>
              <p14:xfrm>
                <a:off x="2986796" y="3185696"/>
                <a:ext cx="145440" cy="351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C28D4BA-1E53-19E7-1C74-F41EA72AFE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77796" y="3176696"/>
                  <a:ext cx="163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67349F-C1FD-B8BD-632B-A86C5013B00D}"/>
                    </a:ext>
                  </a:extLst>
                </p14:cNvPr>
                <p14:cNvContentPartPr/>
                <p14:nvPr/>
              </p14:nvContentPartPr>
              <p14:xfrm>
                <a:off x="2940356" y="3583496"/>
                <a:ext cx="295200" cy="74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67349F-C1FD-B8BD-632B-A86C5013B0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31716" y="3574496"/>
                  <a:ext cx="312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F6CB60-7D51-A830-29DD-E686CF2C0582}"/>
                    </a:ext>
                  </a:extLst>
                </p14:cNvPr>
                <p14:cNvContentPartPr/>
                <p14:nvPr/>
              </p14:nvContentPartPr>
              <p14:xfrm>
                <a:off x="2967716" y="3652976"/>
                <a:ext cx="165960" cy="244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F6CB60-7D51-A830-29DD-E686CF2C05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58716" y="3643976"/>
                  <a:ext cx="183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23A5F16-64B7-4CC1-7AD9-4E71BE904EC5}"/>
                    </a:ext>
                  </a:extLst>
                </p14:cNvPr>
                <p14:cNvContentPartPr/>
                <p14:nvPr/>
              </p14:nvContentPartPr>
              <p14:xfrm>
                <a:off x="3150596" y="3712736"/>
                <a:ext cx="6480" cy="162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23A5F16-64B7-4CC1-7AD9-4E71BE904E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41956" y="3703736"/>
                  <a:ext cx="24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33543EC-29F4-E7F2-9300-9B5C189E9754}"/>
                    </a:ext>
                  </a:extLst>
                </p14:cNvPr>
                <p14:cNvContentPartPr/>
                <p14:nvPr/>
              </p14:nvContentPartPr>
              <p14:xfrm>
                <a:off x="3102356" y="3742256"/>
                <a:ext cx="149760" cy="106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33543EC-29F4-E7F2-9300-9B5C189E97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93716" y="3733256"/>
                  <a:ext cx="167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D356BF5-8BBC-778C-60F8-88424A4772A5}"/>
                    </a:ext>
                  </a:extLst>
                </p14:cNvPr>
                <p14:cNvContentPartPr/>
                <p14:nvPr/>
              </p14:nvContentPartPr>
              <p14:xfrm>
                <a:off x="3296756" y="3301976"/>
                <a:ext cx="108000" cy="165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D356BF5-8BBC-778C-60F8-88424A4772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87756" y="3293336"/>
                  <a:ext cx="12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EBABBC-495C-149C-720B-5E80E6955B5B}"/>
                    </a:ext>
                  </a:extLst>
                </p14:cNvPr>
                <p14:cNvContentPartPr/>
                <p14:nvPr/>
              </p14:nvContentPartPr>
              <p14:xfrm>
                <a:off x="3359756" y="3302336"/>
                <a:ext cx="135720" cy="121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EBABBC-495C-149C-720B-5E80E6955B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50756" y="3293696"/>
                  <a:ext cx="15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530A8D-3272-C0E5-C056-95C89C427BFA}"/>
                    </a:ext>
                  </a:extLst>
                </p14:cNvPr>
                <p14:cNvContentPartPr/>
                <p14:nvPr/>
              </p14:nvContentPartPr>
              <p14:xfrm>
                <a:off x="3556676" y="3325376"/>
                <a:ext cx="10800" cy="12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530A8D-3272-C0E5-C056-95C89C427B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47676" y="3316736"/>
                  <a:ext cx="2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73C473-6629-9A09-E152-A88910D5D152}"/>
                    </a:ext>
                  </a:extLst>
                </p14:cNvPr>
                <p14:cNvContentPartPr/>
                <p14:nvPr/>
              </p14:nvContentPartPr>
              <p14:xfrm>
                <a:off x="3528596" y="3331856"/>
                <a:ext cx="99720" cy="69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73C473-6629-9A09-E152-A88910D5D1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19596" y="3323216"/>
                  <a:ext cx="117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6B2C21-A344-9A9E-CA7B-9EE1E4D662E9}"/>
                    </a:ext>
                  </a:extLst>
                </p14:cNvPr>
                <p14:cNvContentPartPr/>
                <p14:nvPr/>
              </p14:nvContentPartPr>
              <p14:xfrm>
                <a:off x="3679436" y="3300896"/>
                <a:ext cx="109080" cy="3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6B2C21-A344-9A9E-CA7B-9EE1E4D662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70436" y="3291896"/>
                  <a:ext cx="126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253776-B8D5-690C-8E10-3FD81F846814}"/>
                    </a:ext>
                  </a:extLst>
                </p14:cNvPr>
                <p14:cNvContentPartPr/>
                <p14:nvPr/>
              </p14:nvContentPartPr>
              <p14:xfrm>
                <a:off x="3875996" y="3101816"/>
                <a:ext cx="23760" cy="128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253776-B8D5-690C-8E10-3FD81F8468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67356" y="3092816"/>
                  <a:ext cx="41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842D24E-8319-DFBE-BC4D-AE3C0D79AA26}"/>
                    </a:ext>
                  </a:extLst>
                </p14:cNvPr>
                <p14:cNvContentPartPr/>
                <p14:nvPr/>
              </p14:nvContentPartPr>
              <p14:xfrm>
                <a:off x="3812996" y="3107936"/>
                <a:ext cx="142920" cy="92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842D24E-8319-DFBE-BC4D-AE3C0D79AA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03996" y="3098936"/>
                  <a:ext cx="160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C2C23B-435B-5C7A-5D24-56A4DC9C3396}"/>
                    </a:ext>
                  </a:extLst>
                </p14:cNvPr>
                <p14:cNvContentPartPr/>
                <p14:nvPr/>
              </p14:nvContentPartPr>
              <p14:xfrm>
                <a:off x="3899036" y="2953856"/>
                <a:ext cx="68400" cy="11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C2C23B-435B-5C7A-5D24-56A4DC9C33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90396" y="2945216"/>
                  <a:ext cx="86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8760BEE-26AA-2AAE-DD81-B7605A8B5C61}"/>
                    </a:ext>
                  </a:extLst>
                </p14:cNvPr>
                <p14:cNvContentPartPr/>
                <p14:nvPr/>
              </p14:nvContentPartPr>
              <p14:xfrm>
                <a:off x="3840716" y="3217016"/>
                <a:ext cx="233280" cy="10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8760BEE-26AA-2AAE-DD81-B7605A8B5C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31716" y="3208016"/>
                  <a:ext cx="250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C4803E1-207C-2BFF-882B-0E4EF40EC454}"/>
                    </a:ext>
                  </a:extLst>
                </p14:cNvPr>
                <p14:cNvContentPartPr/>
                <p14:nvPr/>
              </p14:nvContentPartPr>
              <p14:xfrm>
                <a:off x="3945836" y="3346616"/>
                <a:ext cx="84600" cy="59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C4803E1-207C-2BFF-882B-0E4EF40EC4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36836" y="3337976"/>
                  <a:ext cx="102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A6AF860-FCE5-5CCD-72AC-2ACEB0B6FCF5}"/>
                    </a:ext>
                  </a:extLst>
                </p14:cNvPr>
                <p14:cNvContentPartPr/>
                <p14:nvPr/>
              </p14:nvContentPartPr>
              <p14:xfrm>
                <a:off x="4006316" y="3347696"/>
                <a:ext cx="98280" cy="19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A6AF860-FCE5-5CCD-72AC-2ACEB0B6FC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97676" y="3339056"/>
                  <a:ext cx="115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82C78F8-FD5C-DD19-6A29-19D30A615EED}"/>
              </a:ext>
            </a:extLst>
          </p:cNvPr>
          <p:cNvGrpSpPr/>
          <p:nvPr/>
        </p:nvGrpSpPr>
        <p:grpSpPr>
          <a:xfrm>
            <a:off x="4314836" y="2676296"/>
            <a:ext cx="1328400" cy="718560"/>
            <a:chOff x="4314836" y="2676296"/>
            <a:chExt cx="132840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1CBB33-3C37-83E2-7F9E-8AEC6370F095}"/>
                    </a:ext>
                  </a:extLst>
                </p14:cNvPr>
                <p14:cNvContentPartPr/>
                <p14:nvPr/>
              </p14:nvContentPartPr>
              <p14:xfrm>
                <a:off x="4314836" y="3178496"/>
                <a:ext cx="56520" cy="7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1CBB33-3C37-83E2-7F9E-8AEC6370F0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06196" y="3169856"/>
                  <a:ext cx="74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0E40DE-1F95-F4AB-0B88-5F14BE14E5BE}"/>
                    </a:ext>
                  </a:extLst>
                </p14:cNvPr>
                <p14:cNvContentPartPr/>
                <p14:nvPr/>
              </p14:nvContentPartPr>
              <p14:xfrm>
                <a:off x="4345796" y="3236816"/>
                <a:ext cx="111960" cy="38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0E40DE-1F95-F4AB-0B88-5F14BE14E5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37156" y="3227816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46EA934-076D-C549-C7CB-6EBAC67526B8}"/>
                    </a:ext>
                  </a:extLst>
                </p14:cNvPr>
                <p14:cNvContentPartPr/>
                <p14:nvPr/>
              </p14:nvContentPartPr>
              <p14:xfrm>
                <a:off x="4539836" y="3011816"/>
                <a:ext cx="234720" cy="187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46EA934-076D-C549-C7CB-6EBAC67526B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30836" y="3003176"/>
                  <a:ext cx="252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88FB4B-205C-6B0A-575F-40F774DADC66}"/>
                    </a:ext>
                  </a:extLst>
                </p14:cNvPr>
                <p14:cNvContentPartPr/>
                <p14:nvPr/>
              </p14:nvContentPartPr>
              <p14:xfrm>
                <a:off x="4743596" y="2966096"/>
                <a:ext cx="164520" cy="209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88FB4B-205C-6B0A-575F-40F774DADC6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34596" y="2957096"/>
                  <a:ext cx="182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6E0A00D-10D1-1D3A-45C3-6993E1EFE888}"/>
                    </a:ext>
                  </a:extLst>
                </p14:cNvPr>
                <p14:cNvContentPartPr/>
                <p14:nvPr/>
              </p14:nvContentPartPr>
              <p14:xfrm>
                <a:off x="4981556" y="3004976"/>
                <a:ext cx="134280" cy="21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6E0A00D-10D1-1D3A-45C3-6993E1EFE8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72916" y="2996336"/>
                  <a:ext cx="151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2EA7F6-B3EC-7B4C-3AB6-0DEFD332F8E7}"/>
                    </a:ext>
                  </a:extLst>
                </p14:cNvPr>
                <p14:cNvContentPartPr/>
                <p14:nvPr/>
              </p14:nvContentPartPr>
              <p14:xfrm>
                <a:off x="5114036" y="2857736"/>
                <a:ext cx="196920" cy="290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2EA7F6-B3EC-7B4C-3AB6-0DEFD332F8E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05396" y="2848736"/>
                  <a:ext cx="214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7887C6-D66C-7479-A24F-D2EA8FD68A2C}"/>
                    </a:ext>
                  </a:extLst>
                </p14:cNvPr>
                <p14:cNvContentPartPr/>
                <p14:nvPr/>
              </p14:nvContentPartPr>
              <p14:xfrm>
                <a:off x="5405636" y="2895536"/>
                <a:ext cx="15120" cy="151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7887C6-D66C-7479-A24F-D2EA8FD68A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96636" y="2886896"/>
                  <a:ext cx="3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F3DE430-3381-9F27-E942-CAFCD670C107}"/>
                    </a:ext>
                  </a:extLst>
                </p14:cNvPr>
                <p14:cNvContentPartPr/>
                <p14:nvPr/>
              </p14:nvContentPartPr>
              <p14:xfrm>
                <a:off x="5336516" y="2911376"/>
                <a:ext cx="179280" cy="106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F3DE430-3381-9F27-E942-CAFCD670C1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27876" y="2902376"/>
                  <a:ext cx="196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B4A36E-1ACD-48C8-CFC3-6AFED055DE8B}"/>
                    </a:ext>
                  </a:extLst>
                </p14:cNvPr>
                <p14:cNvContentPartPr/>
                <p14:nvPr/>
              </p14:nvContentPartPr>
              <p14:xfrm>
                <a:off x="5353076" y="2676296"/>
                <a:ext cx="164160" cy="11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B4A36E-1ACD-48C8-CFC3-6AFED055DE8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44436" y="2667296"/>
                  <a:ext cx="181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8828ED4-E63C-4C53-397E-FC767BED7278}"/>
                    </a:ext>
                  </a:extLst>
                </p14:cNvPr>
                <p14:cNvContentPartPr/>
                <p14:nvPr/>
              </p14:nvContentPartPr>
              <p14:xfrm>
                <a:off x="5162636" y="3037376"/>
                <a:ext cx="480600" cy="167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8828ED4-E63C-4C53-397E-FC767BED727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53636" y="3028736"/>
                  <a:ext cx="49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399B79-2177-ACFD-AC3D-83A76C54AA52}"/>
                    </a:ext>
                  </a:extLst>
                </p14:cNvPr>
                <p14:cNvContentPartPr/>
                <p14:nvPr/>
              </p14:nvContentPartPr>
              <p14:xfrm>
                <a:off x="5399876" y="3203336"/>
                <a:ext cx="108720" cy="87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399B79-2177-ACFD-AC3D-83A76C54AA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90876" y="3194336"/>
                  <a:ext cx="126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E8ACF82-802A-8D40-99AD-2BD4BC49F7A8}"/>
                    </a:ext>
                  </a:extLst>
                </p14:cNvPr>
                <p14:cNvContentPartPr/>
                <p14:nvPr/>
              </p14:nvContentPartPr>
              <p14:xfrm>
                <a:off x="5496356" y="3187496"/>
                <a:ext cx="60480" cy="207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E8ACF82-802A-8D40-99AD-2BD4BC49F7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87356" y="3178496"/>
                  <a:ext cx="781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FCD6EC3-D6E0-FFCE-5187-392B6AA4CF7B}"/>
              </a:ext>
            </a:extLst>
          </p:cNvPr>
          <p:cNvGrpSpPr/>
          <p:nvPr/>
        </p:nvGrpSpPr>
        <p:grpSpPr>
          <a:xfrm>
            <a:off x="5729996" y="2737496"/>
            <a:ext cx="379080" cy="253080"/>
            <a:chOff x="5729996" y="2737496"/>
            <a:chExt cx="3790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9325B3-B802-4864-7797-98BE95472A66}"/>
                    </a:ext>
                  </a:extLst>
                </p14:cNvPr>
                <p14:cNvContentPartPr/>
                <p14:nvPr/>
              </p14:nvContentPartPr>
              <p14:xfrm>
                <a:off x="5729996" y="2909216"/>
                <a:ext cx="93240" cy="1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9325B3-B802-4864-7797-98BE95472A6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20996" y="2900576"/>
                  <a:ext cx="110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4D44B2-7E98-6036-341C-F3BAF92ADDFD}"/>
                    </a:ext>
                  </a:extLst>
                </p14:cNvPr>
                <p14:cNvContentPartPr/>
                <p14:nvPr/>
              </p14:nvContentPartPr>
              <p14:xfrm>
                <a:off x="5792636" y="2966096"/>
                <a:ext cx="111240" cy="24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4D44B2-7E98-6036-341C-F3BAF92ADD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83996" y="2957096"/>
                  <a:ext cx="128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DE50E47-8C0F-5164-B5E3-35F3119F7BE4}"/>
                    </a:ext>
                  </a:extLst>
                </p14:cNvPr>
                <p14:cNvContentPartPr/>
                <p14:nvPr/>
              </p14:nvContentPartPr>
              <p14:xfrm>
                <a:off x="5921516" y="2737496"/>
                <a:ext cx="187560" cy="253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DE50E47-8C0F-5164-B5E3-35F3119F7B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12516" y="2728856"/>
                  <a:ext cx="2052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93EFD52-3B0A-D4E4-DB84-A9167DA19874}"/>
              </a:ext>
            </a:extLst>
          </p:cNvPr>
          <p:cNvGrpSpPr/>
          <p:nvPr/>
        </p:nvGrpSpPr>
        <p:grpSpPr>
          <a:xfrm>
            <a:off x="3157523" y="3797935"/>
            <a:ext cx="1247400" cy="767160"/>
            <a:chOff x="3157523" y="3797935"/>
            <a:chExt cx="124740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B39243-A837-7233-02B8-0394ACD7300A}"/>
                    </a:ext>
                  </a:extLst>
                </p14:cNvPr>
                <p14:cNvContentPartPr/>
                <p14:nvPr/>
              </p14:nvContentPartPr>
              <p14:xfrm>
                <a:off x="3157523" y="4068295"/>
                <a:ext cx="253800" cy="252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B39243-A837-7233-02B8-0394ACD7300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48883" y="4059655"/>
                  <a:ext cx="271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30DDF01-0E58-C0EA-6E12-7661EDA86EB7}"/>
                    </a:ext>
                  </a:extLst>
                </p14:cNvPr>
                <p14:cNvContentPartPr/>
                <p14:nvPr/>
              </p14:nvContentPartPr>
              <p14:xfrm>
                <a:off x="3379283" y="4047775"/>
                <a:ext cx="158400" cy="23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30DDF01-0E58-C0EA-6E12-7661EDA86E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70643" y="4038775"/>
                  <a:ext cx="176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F622AD-1A79-E478-AEBB-5281D14E6147}"/>
                    </a:ext>
                  </a:extLst>
                </p14:cNvPr>
                <p14:cNvContentPartPr/>
                <p14:nvPr/>
              </p14:nvContentPartPr>
              <p14:xfrm>
                <a:off x="3671963" y="4099975"/>
                <a:ext cx="88200" cy="6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F622AD-1A79-E478-AEBB-5281D14E61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62963" y="4090975"/>
                  <a:ext cx="105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9793E4-D826-040C-7031-B0D9F2EBA863}"/>
                    </a:ext>
                  </a:extLst>
                </p14:cNvPr>
                <p14:cNvContentPartPr/>
                <p14:nvPr/>
              </p14:nvContentPartPr>
              <p14:xfrm>
                <a:off x="3686003" y="4195735"/>
                <a:ext cx="91440" cy="2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9793E4-D826-040C-7031-B0D9F2EBA8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77363" y="4186735"/>
                  <a:ext cx="109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E3858E4-9DDF-84E2-EA7D-7EF5323E37F6}"/>
                    </a:ext>
                  </a:extLst>
                </p14:cNvPr>
                <p14:cNvContentPartPr/>
                <p14:nvPr/>
              </p14:nvContentPartPr>
              <p14:xfrm>
                <a:off x="3888683" y="3944815"/>
                <a:ext cx="200880" cy="244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E3858E4-9DDF-84E2-EA7D-7EF5323E37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80043" y="3936175"/>
                  <a:ext cx="218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D3F86FA-3D7B-9373-0828-7791C08CFEB9}"/>
                    </a:ext>
                  </a:extLst>
                </p14:cNvPr>
                <p14:cNvContentPartPr/>
                <p14:nvPr/>
              </p14:nvContentPartPr>
              <p14:xfrm>
                <a:off x="4150043" y="3939775"/>
                <a:ext cx="62640" cy="201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D3F86FA-3D7B-9373-0828-7791C08CFEB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41043" y="3930775"/>
                  <a:ext cx="80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1B8A076-DC6B-9EDE-7D7F-85EA01982405}"/>
                    </a:ext>
                  </a:extLst>
                </p14:cNvPr>
                <p14:cNvContentPartPr/>
                <p14:nvPr/>
              </p14:nvContentPartPr>
              <p14:xfrm>
                <a:off x="4108283" y="4018975"/>
                <a:ext cx="181440" cy="10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1B8A076-DC6B-9EDE-7D7F-85EA0198240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99283" y="4010335"/>
                  <a:ext cx="19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892E726-A307-93FF-EF2E-DB4B0EFC31D9}"/>
                    </a:ext>
                  </a:extLst>
                </p14:cNvPr>
                <p14:cNvContentPartPr/>
                <p14:nvPr/>
              </p14:nvContentPartPr>
              <p14:xfrm>
                <a:off x="4261643" y="3797935"/>
                <a:ext cx="143280" cy="122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892E726-A307-93FF-EF2E-DB4B0EFC31D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52643" y="3788935"/>
                  <a:ext cx="160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90AB9E8-26C2-EBF0-41DF-89AA09FCB8AD}"/>
                    </a:ext>
                  </a:extLst>
                </p14:cNvPr>
                <p14:cNvContentPartPr/>
                <p14:nvPr/>
              </p14:nvContentPartPr>
              <p14:xfrm>
                <a:off x="3947363" y="4253695"/>
                <a:ext cx="395640" cy="42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90AB9E8-26C2-EBF0-41DF-89AA09FCB8A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38723" y="4244695"/>
                  <a:ext cx="41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BA4D95-584A-F6AB-F37B-F8A1316AA97B}"/>
                    </a:ext>
                  </a:extLst>
                </p14:cNvPr>
                <p14:cNvContentPartPr/>
                <p14:nvPr/>
              </p14:nvContentPartPr>
              <p14:xfrm>
                <a:off x="4106123" y="4374655"/>
                <a:ext cx="97920" cy="101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8BA4D95-584A-F6AB-F37B-F8A1316AA9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97483" y="4365655"/>
                  <a:ext cx="115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22AEA9A-B8F8-E394-C01E-366EF74D37E5}"/>
                    </a:ext>
                  </a:extLst>
                </p14:cNvPr>
                <p14:cNvContentPartPr/>
                <p14:nvPr/>
              </p14:nvContentPartPr>
              <p14:xfrm>
                <a:off x="4192163" y="4364215"/>
                <a:ext cx="72000" cy="200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22AEA9A-B8F8-E394-C01E-366EF74D37E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83163" y="4355575"/>
                  <a:ext cx="89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A2E41D8-827E-DACC-E7BD-4B4C9F745232}"/>
              </a:ext>
            </a:extLst>
          </p:cNvPr>
          <p:cNvGrpSpPr/>
          <p:nvPr/>
        </p:nvGrpSpPr>
        <p:grpSpPr>
          <a:xfrm>
            <a:off x="3182363" y="4680655"/>
            <a:ext cx="1131480" cy="414720"/>
            <a:chOff x="3182363" y="4680655"/>
            <a:chExt cx="113148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32A6AA1-229E-B6E5-D077-B18527F47CAB}"/>
                    </a:ext>
                  </a:extLst>
                </p14:cNvPr>
                <p14:cNvContentPartPr/>
                <p14:nvPr/>
              </p14:nvContentPartPr>
              <p14:xfrm>
                <a:off x="3182363" y="4830055"/>
                <a:ext cx="51480" cy="25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32A6AA1-229E-B6E5-D077-B18527F47CA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73363" y="4821415"/>
                  <a:ext cx="69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D459329-75D9-BF41-A05D-1E3917868AF1}"/>
                    </a:ext>
                  </a:extLst>
                </p14:cNvPr>
                <p14:cNvContentPartPr/>
                <p14:nvPr/>
              </p14:nvContentPartPr>
              <p14:xfrm>
                <a:off x="3277403" y="4853815"/>
                <a:ext cx="122040" cy="241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D459329-75D9-BF41-A05D-1E3917868AF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68403" y="4844815"/>
                  <a:ext cx="139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4A5E291-C773-5A07-DE1C-23623F8AE6FE}"/>
                    </a:ext>
                  </a:extLst>
                </p14:cNvPr>
                <p14:cNvContentPartPr/>
                <p14:nvPr/>
              </p14:nvContentPartPr>
              <p14:xfrm>
                <a:off x="3454523" y="4794415"/>
                <a:ext cx="129960" cy="265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4A5E291-C773-5A07-DE1C-23623F8AE6F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45883" y="4785775"/>
                  <a:ext cx="147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9E7B4E5-C237-E30A-5B8E-D79F0C50E92D}"/>
                    </a:ext>
                  </a:extLst>
                </p14:cNvPr>
                <p14:cNvContentPartPr/>
                <p14:nvPr/>
              </p14:nvContentPartPr>
              <p14:xfrm>
                <a:off x="3700043" y="4890175"/>
                <a:ext cx="95400" cy="9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9E7B4E5-C237-E30A-5B8E-D79F0C50E9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91043" y="4881175"/>
                  <a:ext cx="11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401B6AB-5E92-E3BA-6737-1F8BAF0A9DAE}"/>
                    </a:ext>
                  </a:extLst>
                </p14:cNvPr>
                <p14:cNvContentPartPr/>
                <p14:nvPr/>
              </p14:nvContentPartPr>
              <p14:xfrm>
                <a:off x="3727043" y="4926895"/>
                <a:ext cx="129600" cy="34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401B6AB-5E92-E3BA-6737-1F8BAF0A9DA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18043" y="4917895"/>
                  <a:ext cx="14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B49E7B6-165B-F179-4C61-1FC60DF5CBCD}"/>
                    </a:ext>
                  </a:extLst>
                </p14:cNvPr>
                <p14:cNvContentPartPr/>
                <p14:nvPr/>
              </p14:nvContentPartPr>
              <p14:xfrm>
                <a:off x="3853043" y="4759135"/>
                <a:ext cx="218880" cy="219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B49E7B6-165B-F179-4C61-1FC60DF5CB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44043" y="4750495"/>
                  <a:ext cx="236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49D7AE6-D18D-50FD-7C58-900E5A2621C9}"/>
                    </a:ext>
                  </a:extLst>
                </p14:cNvPr>
                <p14:cNvContentPartPr/>
                <p14:nvPr/>
              </p14:nvContentPartPr>
              <p14:xfrm>
                <a:off x="4147883" y="4835455"/>
                <a:ext cx="7920" cy="127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49D7AE6-D18D-50FD-7C58-900E5A2621C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39243" y="4826815"/>
                  <a:ext cx="2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B05E53-9F9C-0CDF-5BF5-FD4E2BB3DE13}"/>
                    </a:ext>
                  </a:extLst>
                </p14:cNvPr>
                <p14:cNvContentPartPr/>
                <p14:nvPr/>
              </p14:nvContentPartPr>
              <p14:xfrm>
                <a:off x="4101083" y="4835455"/>
                <a:ext cx="160200" cy="9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B05E53-9F9C-0CDF-5BF5-FD4E2BB3DE1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92443" y="4826815"/>
                  <a:ext cx="177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BA4FE7A-BAE9-C0E3-5160-0EA9089EA7A7}"/>
                    </a:ext>
                  </a:extLst>
                </p14:cNvPr>
                <p14:cNvContentPartPr/>
                <p14:nvPr/>
              </p14:nvContentPartPr>
              <p14:xfrm>
                <a:off x="4127723" y="4680655"/>
                <a:ext cx="186120" cy="10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BA4FE7A-BAE9-C0E3-5160-0EA9089EA7A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18723" y="4672015"/>
                  <a:ext cx="2037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41FAF79-F672-FCED-75AC-5EE9A5284F1E}"/>
              </a:ext>
            </a:extLst>
          </p:cNvPr>
          <p:cNvGrpSpPr/>
          <p:nvPr/>
        </p:nvGrpSpPr>
        <p:grpSpPr>
          <a:xfrm>
            <a:off x="3326363" y="5501095"/>
            <a:ext cx="1485360" cy="573120"/>
            <a:chOff x="3326363" y="5501095"/>
            <a:chExt cx="14853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E0B141E-AB56-50CB-5F74-6EE9BA984FF3}"/>
                    </a:ext>
                  </a:extLst>
                </p14:cNvPr>
                <p14:cNvContentPartPr/>
                <p14:nvPr/>
              </p14:nvContentPartPr>
              <p14:xfrm>
                <a:off x="3392963" y="5834455"/>
                <a:ext cx="88920" cy="231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E0B141E-AB56-50CB-5F74-6EE9BA984FF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84323" y="5825815"/>
                  <a:ext cx="106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91133FE-1D16-B6DC-3CF4-818106CE13BA}"/>
                    </a:ext>
                  </a:extLst>
                </p14:cNvPr>
                <p14:cNvContentPartPr/>
                <p14:nvPr/>
              </p14:nvContentPartPr>
              <p14:xfrm>
                <a:off x="3326363" y="5871535"/>
                <a:ext cx="205560" cy="202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91133FE-1D16-B6DC-3CF4-818106CE13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17363" y="5862895"/>
                  <a:ext cx="223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23AC17A-2CF2-38CE-E3B6-F793429EABEB}"/>
                    </a:ext>
                  </a:extLst>
                </p14:cNvPr>
                <p14:cNvContentPartPr/>
                <p14:nvPr/>
              </p14:nvContentPartPr>
              <p14:xfrm>
                <a:off x="3536603" y="5883775"/>
                <a:ext cx="129600" cy="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23AC17A-2CF2-38CE-E3B6-F793429EABE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27963" y="5875135"/>
                  <a:ext cx="147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C4489D-82DC-ED2F-8F8E-B10D3E21EB96}"/>
                    </a:ext>
                  </a:extLst>
                </p14:cNvPr>
                <p14:cNvContentPartPr/>
                <p14:nvPr/>
              </p14:nvContentPartPr>
              <p14:xfrm>
                <a:off x="3605723" y="5925895"/>
                <a:ext cx="89640" cy="32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C4489D-82DC-ED2F-8F8E-B10D3E21EB9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97083" y="5916895"/>
                  <a:ext cx="107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051E42E-B2D3-D89C-707A-E9AD5944BF64}"/>
                    </a:ext>
                  </a:extLst>
                </p14:cNvPr>
                <p14:cNvContentPartPr/>
                <p14:nvPr/>
              </p14:nvContentPartPr>
              <p14:xfrm>
                <a:off x="3786083" y="5725015"/>
                <a:ext cx="85320" cy="162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051E42E-B2D3-D89C-707A-E9AD5944BF6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77443" y="5716375"/>
                  <a:ext cx="102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C0E66AA-6C6D-28CA-5DB9-898297C2075A}"/>
                    </a:ext>
                  </a:extLst>
                </p14:cNvPr>
                <p14:cNvContentPartPr/>
                <p14:nvPr/>
              </p14:nvContentPartPr>
              <p14:xfrm>
                <a:off x="3746483" y="5816095"/>
                <a:ext cx="160200" cy="32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C0E66AA-6C6D-28CA-5DB9-898297C2075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37483" y="5807455"/>
                  <a:ext cx="17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F6662BB-A83A-0D32-1596-E7E6FE98D5D3}"/>
                    </a:ext>
                  </a:extLst>
                </p14:cNvPr>
                <p14:cNvContentPartPr/>
                <p14:nvPr/>
              </p14:nvContentPartPr>
              <p14:xfrm>
                <a:off x="3990563" y="5673175"/>
                <a:ext cx="206640" cy="268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F6662BB-A83A-0D32-1596-E7E6FE98D5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81923" y="5664535"/>
                  <a:ext cx="224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F49F419-4ACB-43E2-CA75-AEC23D77451D}"/>
                    </a:ext>
                  </a:extLst>
                </p14:cNvPr>
                <p14:cNvContentPartPr/>
                <p14:nvPr/>
              </p14:nvContentPartPr>
              <p14:xfrm>
                <a:off x="4308083" y="5836975"/>
                <a:ext cx="39960" cy="144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F49F419-4ACB-43E2-CA75-AEC23D7745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99083" y="5828335"/>
                  <a:ext cx="57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B67A405-CE15-C78A-D868-1A67FC25EB83}"/>
                    </a:ext>
                  </a:extLst>
                </p14:cNvPr>
                <p14:cNvContentPartPr/>
                <p14:nvPr/>
              </p14:nvContentPartPr>
              <p14:xfrm>
                <a:off x="4334003" y="5680735"/>
                <a:ext cx="176400" cy="43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B67A405-CE15-C78A-D868-1A67FC25EB8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25363" y="5671735"/>
                  <a:ext cx="194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9A22917-03B3-7D21-14BB-5C813F766E31}"/>
                    </a:ext>
                  </a:extLst>
                </p14:cNvPr>
                <p14:cNvContentPartPr/>
                <p14:nvPr/>
              </p14:nvContentPartPr>
              <p14:xfrm>
                <a:off x="4562603" y="5501095"/>
                <a:ext cx="249120" cy="295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9A22917-03B3-7D21-14BB-5C813F766E3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53963" y="5492455"/>
                  <a:ext cx="26676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FB33D63-E585-EFF5-69DE-B553173AEC38}"/>
              </a:ext>
            </a:extLst>
          </p:cNvPr>
          <p:cNvGrpSpPr/>
          <p:nvPr/>
        </p:nvGrpSpPr>
        <p:grpSpPr>
          <a:xfrm>
            <a:off x="3128723" y="5187895"/>
            <a:ext cx="1695240" cy="1070280"/>
            <a:chOff x="3128723" y="5187895"/>
            <a:chExt cx="169524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2AAF698-4A37-E39E-4946-6712485ECB67}"/>
                    </a:ext>
                  </a:extLst>
                </p14:cNvPr>
                <p14:cNvContentPartPr/>
                <p14:nvPr/>
              </p14:nvContentPartPr>
              <p14:xfrm>
                <a:off x="3287843" y="5312095"/>
                <a:ext cx="189720" cy="234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2AAF698-4A37-E39E-4946-6712485ECB6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78843" y="5303455"/>
                  <a:ext cx="207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AE3D400-AEB2-7688-450A-C5EC453161D6}"/>
                    </a:ext>
                  </a:extLst>
                </p14:cNvPr>
                <p14:cNvContentPartPr/>
                <p14:nvPr/>
              </p14:nvContentPartPr>
              <p14:xfrm>
                <a:off x="3493403" y="5292655"/>
                <a:ext cx="177480" cy="222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AE3D400-AEB2-7688-450A-C5EC453161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84763" y="5283655"/>
                  <a:ext cx="195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F6312B-F65B-5E24-0B7E-AD1289048049}"/>
                    </a:ext>
                  </a:extLst>
                </p14:cNvPr>
                <p14:cNvContentPartPr/>
                <p14:nvPr/>
              </p14:nvContentPartPr>
              <p14:xfrm>
                <a:off x="3818123" y="5316415"/>
                <a:ext cx="32400" cy="175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F6312B-F65B-5E24-0B7E-AD128904804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09483" y="5307415"/>
                  <a:ext cx="50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5656E80-8343-45D0-0632-049BB5C9E5E2}"/>
                    </a:ext>
                  </a:extLst>
                </p14:cNvPr>
                <p14:cNvContentPartPr/>
                <p14:nvPr/>
              </p14:nvContentPartPr>
              <p14:xfrm>
                <a:off x="3753683" y="5351335"/>
                <a:ext cx="169200" cy="145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5656E80-8343-45D0-0632-049BB5C9E5E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45043" y="5342335"/>
                  <a:ext cx="18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72BE13A-06FE-AFB4-7493-DA459683BC73}"/>
                    </a:ext>
                  </a:extLst>
                </p14:cNvPr>
                <p14:cNvContentPartPr/>
                <p14:nvPr/>
              </p14:nvContentPartPr>
              <p14:xfrm>
                <a:off x="3676283" y="5356735"/>
                <a:ext cx="39960" cy="10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72BE13A-06FE-AFB4-7493-DA459683BC7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67643" y="5348095"/>
                  <a:ext cx="57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ABA169D-D142-DBDD-17A1-D8B0239E577E}"/>
                    </a:ext>
                  </a:extLst>
                </p14:cNvPr>
                <p14:cNvContentPartPr/>
                <p14:nvPr/>
              </p14:nvContentPartPr>
              <p14:xfrm>
                <a:off x="3711203" y="5430535"/>
                <a:ext cx="68040" cy="16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ABA169D-D142-DBDD-17A1-D8B0239E57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02563" y="5421895"/>
                  <a:ext cx="8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C0A192E-2786-4529-D57E-B090823BE46A}"/>
                    </a:ext>
                  </a:extLst>
                </p14:cNvPr>
                <p14:cNvContentPartPr/>
                <p14:nvPr/>
              </p14:nvContentPartPr>
              <p14:xfrm>
                <a:off x="3863123" y="5187895"/>
                <a:ext cx="136080" cy="100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C0A192E-2786-4529-D57E-B090823BE46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54483" y="5179255"/>
                  <a:ext cx="153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E4F86D1-1C49-66ED-2777-E691CA53D784}"/>
                    </a:ext>
                  </a:extLst>
                </p14:cNvPr>
                <p14:cNvContentPartPr/>
                <p14:nvPr/>
              </p14:nvContentPartPr>
              <p14:xfrm>
                <a:off x="4588883" y="5255215"/>
                <a:ext cx="64800" cy="784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E4F86D1-1C49-66ED-2777-E691CA53D78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80243" y="5246575"/>
                  <a:ext cx="8244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627BF74-689C-8BA8-8164-C7879F108431}"/>
                    </a:ext>
                  </a:extLst>
                </p14:cNvPr>
                <p14:cNvContentPartPr/>
                <p14:nvPr/>
              </p14:nvContentPartPr>
              <p14:xfrm>
                <a:off x="4313123" y="5462215"/>
                <a:ext cx="510840" cy="385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627BF74-689C-8BA8-8164-C7879F10843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04483" y="5453575"/>
                  <a:ext cx="528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1605515-B84B-37A6-020D-6793DE3AC79E}"/>
                    </a:ext>
                  </a:extLst>
                </p14:cNvPr>
                <p14:cNvContentPartPr/>
                <p14:nvPr/>
              </p14:nvContentPartPr>
              <p14:xfrm>
                <a:off x="3128723" y="5496055"/>
                <a:ext cx="1154160" cy="762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1605515-B84B-37A6-020D-6793DE3AC79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20083" y="5487055"/>
                  <a:ext cx="1171800" cy="77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ADE2C74-6A30-7D7F-F27E-17239D3F61CD}"/>
                  </a:ext>
                </a:extLst>
              </p14:cNvPr>
              <p14:cNvContentPartPr/>
              <p14:nvPr/>
            </p14:nvContentPartPr>
            <p14:xfrm>
              <a:off x="6315083" y="1293055"/>
              <a:ext cx="189360" cy="51343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ADE2C74-6A30-7D7F-F27E-17239D3F61C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6306443" y="1284055"/>
                <a:ext cx="207000" cy="515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6D01D26-1946-2663-CC6A-6888B0B9D5DF}"/>
              </a:ext>
            </a:extLst>
          </p:cNvPr>
          <p:cNvGrpSpPr/>
          <p:nvPr/>
        </p:nvGrpSpPr>
        <p:grpSpPr>
          <a:xfrm>
            <a:off x="6478523" y="1135735"/>
            <a:ext cx="698400" cy="819360"/>
            <a:chOff x="6478523" y="1135735"/>
            <a:chExt cx="69840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E708BC9-1994-1889-F7EB-4FB98B96A265}"/>
                    </a:ext>
                  </a:extLst>
                </p14:cNvPr>
                <p14:cNvContentPartPr/>
                <p14:nvPr/>
              </p14:nvContentPartPr>
              <p14:xfrm>
                <a:off x="6540083" y="1164895"/>
                <a:ext cx="138960" cy="334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E708BC9-1994-1889-F7EB-4FB98B96A26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31083" y="1155895"/>
                  <a:ext cx="156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BF9426-49EA-96AD-F096-6C34B1FA7725}"/>
                    </a:ext>
                  </a:extLst>
                </p14:cNvPr>
                <p14:cNvContentPartPr/>
                <p14:nvPr/>
              </p14:nvContentPartPr>
              <p14:xfrm>
                <a:off x="6699563" y="1140415"/>
                <a:ext cx="130320" cy="14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BF9426-49EA-96AD-F096-6C34B1FA772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90923" y="1131415"/>
                  <a:ext cx="147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AC23B53-9494-7A6F-1F3A-7DA0113BFC64}"/>
                    </a:ext>
                  </a:extLst>
                </p14:cNvPr>
                <p14:cNvContentPartPr/>
                <p14:nvPr/>
              </p14:nvContentPartPr>
              <p14:xfrm>
                <a:off x="6865163" y="1135735"/>
                <a:ext cx="150480" cy="313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AC23B53-9494-7A6F-1F3A-7DA0113BFC6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56523" y="1127095"/>
                  <a:ext cx="168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C97B86D-08F0-B99D-279B-A19EAA677A0D}"/>
                    </a:ext>
                  </a:extLst>
                </p14:cNvPr>
                <p14:cNvContentPartPr/>
                <p14:nvPr/>
              </p14:nvContentPartPr>
              <p14:xfrm>
                <a:off x="6478523" y="1556215"/>
                <a:ext cx="563760" cy="70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C97B86D-08F0-B99D-279B-A19EAA677A0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69883" y="1547575"/>
                  <a:ext cx="58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D0F4651-68D4-FD51-FF7F-3D12CC0F1425}"/>
                    </a:ext>
                  </a:extLst>
                </p14:cNvPr>
                <p14:cNvContentPartPr/>
                <p14:nvPr/>
              </p14:nvContentPartPr>
              <p14:xfrm>
                <a:off x="6613883" y="1684015"/>
                <a:ext cx="137880" cy="271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D0F4651-68D4-FD51-FF7F-3D12CC0F142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05243" y="1675015"/>
                  <a:ext cx="155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E6451AF-5C7D-00B0-1EDF-9DF497095474}"/>
                    </a:ext>
                  </a:extLst>
                </p14:cNvPr>
                <p14:cNvContentPartPr/>
                <p14:nvPr/>
              </p14:nvContentPartPr>
              <p14:xfrm>
                <a:off x="6925643" y="1735855"/>
                <a:ext cx="82440" cy="154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E6451AF-5C7D-00B0-1EDF-9DF4970954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916643" y="1726855"/>
                  <a:ext cx="100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F3C29E-E282-517B-DFC8-60B24A89A335}"/>
                    </a:ext>
                  </a:extLst>
                </p14:cNvPr>
                <p14:cNvContentPartPr/>
                <p14:nvPr/>
              </p14:nvContentPartPr>
              <p14:xfrm>
                <a:off x="6893963" y="1724335"/>
                <a:ext cx="154440" cy="218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F3C29E-E282-517B-DFC8-60B24A89A33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84963" y="1715695"/>
                  <a:ext cx="172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5C89435-BF45-2423-7524-999A0A31151D}"/>
                    </a:ext>
                  </a:extLst>
                </p14:cNvPr>
                <p14:cNvContentPartPr/>
                <p14:nvPr/>
              </p14:nvContentPartPr>
              <p14:xfrm>
                <a:off x="7078283" y="1631815"/>
                <a:ext cx="98640" cy="81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5C89435-BF45-2423-7524-999A0A31151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69643" y="1622815"/>
                  <a:ext cx="1162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FC80B82-8ADB-36CA-5B19-D37F007A4D11}"/>
              </a:ext>
            </a:extLst>
          </p:cNvPr>
          <p:cNvGrpSpPr/>
          <p:nvPr/>
        </p:nvGrpSpPr>
        <p:grpSpPr>
          <a:xfrm>
            <a:off x="7309043" y="1315015"/>
            <a:ext cx="654840" cy="247680"/>
            <a:chOff x="7309043" y="1315015"/>
            <a:chExt cx="6548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3E7E464-3B68-3D0C-E865-76C9567D633E}"/>
                    </a:ext>
                  </a:extLst>
                </p14:cNvPr>
                <p14:cNvContentPartPr/>
                <p14:nvPr/>
              </p14:nvContentPartPr>
              <p14:xfrm>
                <a:off x="7309043" y="1321495"/>
                <a:ext cx="225360" cy="227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3E7E464-3B68-3D0C-E865-76C9567D633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00403" y="1312855"/>
                  <a:ext cx="243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7510D7F-E3A3-727B-C7FB-02C80501AE28}"/>
                    </a:ext>
                  </a:extLst>
                </p14:cNvPr>
                <p14:cNvContentPartPr/>
                <p14:nvPr/>
              </p14:nvContentPartPr>
              <p14:xfrm>
                <a:off x="7532603" y="1315015"/>
                <a:ext cx="172080" cy="247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7510D7F-E3A3-727B-C7FB-02C80501AE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23603" y="1306015"/>
                  <a:ext cx="18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33D89FC-6124-EE3A-22E8-AA8A3172D7D4}"/>
                    </a:ext>
                  </a:extLst>
                </p14:cNvPr>
                <p14:cNvContentPartPr/>
                <p14:nvPr/>
              </p14:nvContentPartPr>
              <p14:xfrm>
                <a:off x="7860923" y="1442815"/>
                <a:ext cx="102960" cy="1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33D89FC-6124-EE3A-22E8-AA8A3172D7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52283" y="1434175"/>
                  <a:ext cx="1206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ECA6F97-2BFC-6BB0-FB0E-A8C53D70C910}"/>
              </a:ext>
            </a:extLst>
          </p:cNvPr>
          <p:cNvGrpSpPr/>
          <p:nvPr/>
        </p:nvGrpSpPr>
        <p:grpSpPr>
          <a:xfrm>
            <a:off x="8553923" y="1437775"/>
            <a:ext cx="168840" cy="75960"/>
            <a:chOff x="8553923" y="1437775"/>
            <a:chExt cx="16884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8404144-5017-4943-5BB6-C1D732758567}"/>
                    </a:ext>
                  </a:extLst>
                </p14:cNvPr>
                <p14:cNvContentPartPr/>
                <p14:nvPr/>
              </p14:nvContentPartPr>
              <p14:xfrm>
                <a:off x="8553923" y="1437775"/>
                <a:ext cx="129960" cy="5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8404144-5017-4943-5BB6-C1D73275856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45283" y="1429135"/>
                  <a:ext cx="147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20936DE-6379-FBCE-094D-58EC443F079E}"/>
                    </a:ext>
                  </a:extLst>
                </p14:cNvPr>
                <p14:cNvContentPartPr/>
                <p14:nvPr/>
              </p14:nvContentPartPr>
              <p14:xfrm>
                <a:off x="8599643" y="1507255"/>
                <a:ext cx="123120" cy="6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20936DE-6379-FBCE-094D-58EC443F079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90643" y="1498615"/>
                  <a:ext cx="1407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8F9E3DD-2850-CD33-F747-E74B09B3B794}"/>
                  </a:ext>
                </a:extLst>
              </p14:cNvPr>
              <p14:cNvContentPartPr/>
              <p14:nvPr/>
            </p14:nvContentPartPr>
            <p14:xfrm>
              <a:off x="9044963" y="1349215"/>
              <a:ext cx="122040" cy="234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8F9E3DD-2850-CD33-F747-E74B09B3B79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035963" y="1340215"/>
                <a:ext cx="1396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4EB055A-5265-18F0-9904-A811E73D949D}"/>
              </a:ext>
            </a:extLst>
          </p:cNvPr>
          <p:cNvGrpSpPr/>
          <p:nvPr/>
        </p:nvGrpSpPr>
        <p:grpSpPr>
          <a:xfrm>
            <a:off x="8046323" y="1196215"/>
            <a:ext cx="364320" cy="586440"/>
            <a:chOff x="8046323" y="1196215"/>
            <a:chExt cx="36432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8B8C0F9-A00E-71EB-17B5-73DB230CEEC2}"/>
                    </a:ext>
                  </a:extLst>
                </p14:cNvPr>
                <p14:cNvContentPartPr/>
                <p14:nvPr/>
              </p14:nvContentPartPr>
              <p14:xfrm>
                <a:off x="8046323" y="1266055"/>
                <a:ext cx="99000" cy="208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8B8C0F9-A00E-71EB-17B5-73DB230CEEC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37683" y="1257055"/>
                  <a:ext cx="116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9F34F66-CC8F-B977-8ECA-B5A059FCB2C0}"/>
                    </a:ext>
                  </a:extLst>
                </p14:cNvPr>
                <p14:cNvContentPartPr/>
                <p14:nvPr/>
              </p14:nvContentPartPr>
              <p14:xfrm>
                <a:off x="8242163" y="1328335"/>
                <a:ext cx="53280" cy="139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9F34F66-CC8F-B977-8ECA-B5A059FCB2C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33163" y="1319335"/>
                  <a:ext cx="70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7E7EAE8-7F48-901F-7ABF-8E5EC9B37E26}"/>
                    </a:ext>
                  </a:extLst>
                </p14:cNvPr>
                <p14:cNvContentPartPr/>
                <p14:nvPr/>
              </p14:nvContentPartPr>
              <p14:xfrm>
                <a:off x="8239643" y="1324375"/>
                <a:ext cx="42480" cy="163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7E7EAE8-7F48-901F-7ABF-8E5EC9B37E2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30643" y="1315735"/>
                  <a:ext cx="6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D3F639-1DE5-8B5F-D493-7DC33E822DC5}"/>
                    </a:ext>
                  </a:extLst>
                </p14:cNvPr>
                <p14:cNvContentPartPr/>
                <p14:nvPr/>
              </p14:nvContentPartPr>
              <p14:xfrm>
                <a:off x="8057123" y="1515895"/>
                <a:ext cx="309600" cy="55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D3F639-1DE5-8B5F-D493-7DC33E822DC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48483" y="1506895"/>
                  <a:ext cx="327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3C9F345-31A4-3B26-D56F-E896A728BF44}"/>
                    </a:ext>
                  </a:extLst>
                </p14:cNvPr>
                <p14:cNvContentPartPr/>
                <p14:nvPr/>
              </p14:nvContentPartPr>
              <p14:xfrm>
                <a:off x="8190683" y="1603015"/>
                <a:ext cx="54360" cy="73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3C9F345-31A4-3B26-D56F-E896A728BF4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82043" y="1594375"/>
                  <a:ext cx="72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E1C4432-5C95-D6F5-7D44-9A00A43057B4}"/>
                    </a:ext>
                  </a:extLst>
                </p14:cNvPr>
                <p14:cNvContentPartPr/>
                <p14:nvPr/>
              </p14:nvContentPartPr>
              <p14:xfrm>
                <a:off x="8260883" y="1604455"/>
                <a:ext cx="16560" cy="178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E1C4432-5C95-D6F5-7D44-9A00A43057B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51883" y="1595815"/>
                  <a:ext cx="34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C168C64-85B6-37F9-C292-335C3AA9A3BB}"/>
                    </a:ext>
                  </a:extLst>
                </p14:cNvPr>
                <p14:cNvContentPartPr/>
                <p14:nvPr/>
              </p14:nvContentPartPr>
              <p14:xfrm>
                <a:off x="8310923" y="1196215"/>
                <a:ext cx="99720" cy="10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C168C64-85B6-37F9-C292-335C3AA9A3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01923" y="1187575"/>
                  <a:ext cx="1173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249A062-F154-C786-6B35-C6D6D006CB2A}"/>
              </a:ext>
            </a:extLst>
          </p:cNvPr>
          <p:cNvGrpSpPr/>
          <p:nvPr/>
        </p:nvGrpSpPr>
        <p:grpSpPr>
          <a:xfrm>
            <a:off x="9197243" y="1240855"/>
            <a:ext cx="417960" cy="489600"/>
            <a:chOff x="9197243" y="1240855"/>
            <a:chExt cx="4179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822865C-0BD4-7DE4-7F8E-CBD8BB3EFC15}"/>
                    </a:ext>
                  </a:extLst>
                </p14:cNvPr>
                <p14:cNvContentPartPr/>
                <p14:nvPr/>
              </p14:nvContentPartPr>
              <p14:xfrm>
                <a:off x="9245483" y="1240855"/>
                <a:ext cx="118440" cy="178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822865C-0BD4-7DE4-7F8E-CBD8BB3EFC1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36843" y="1231855"/>
                  <a:ext cx="136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A0CB33A-A92E-BF3B-AA11-6DDC6A8D9125}"/>
                    </a:ext>
                  </a:extLst>
                </p14:cNvPr>
                <p14:cNvContentPartPr/>
                <p14:nvPr/>
              </p14:nvContentPartPr>
              <p14:xfrm>
                <a:off x="9197243" y="1482055"/>
                <a:ext cx="415080" cy="29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A0CB33A-A92E-BF3B-AA11-6DDC6A8D912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88243" y="1473055"/>
                  <a:ext cx="432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CC4D84B-BE16-B0CE-615A-C7467C197FA4}"/>
                    </a:ext>
                  </a:extLst>
                </p14:cNvPr>
                <p14:cNvContentPartPr/>
                <p14:nvPr/>
              </p14:nvContentPartPr>
              <p14:xfrm>
                <a:off x="9281843" y="1590055"/>
                <a:ext cx="220320" cy="140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CC4D84B-BE16-B0CE-615A-C7467C197FA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73203" y="1581415"/>
                  <a:ext cx="23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DA7B60-57F6-705E-D659-A89250489C0C}"/>
                    </a:ext>
                  </a:extLst>
                </p14:cNvPr>
                <p14:cNvContentPartPr/>
                <p14:nvPr/>
              </p14:nvContentPartPr>
              <p14:xfrm>
                <a:off x="9474443" y="1273975"/>
                <a:ext cx="91800" cy="123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DA7B60-57F6-705E-D659-A89250489C0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65803" y="1265335"/>
                  <a:ext cx="109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6BA9756-8AF6-1AF8-E299-FA3934CBCB3D}"/>
                    </a:ext>
                  </a:extLst>
                </p14:cNvPr>
                <p14:cNvContentPartPr/>
                <p14:nvPr/>
              </p14:nvContentPartPr>
              <p14:xfrm>
                <a:off x="9464003" y="1270735"/>
                <a:ext cx="151200" cy="154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6BA9756-8AF6-1AF8-E299-FA3934CBCB3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55003" y="1262095"/>
                  <a:ext cx="1688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3349122-DB3C-2560-3D52-6FCB5AEFF896}"/>
              </a:ext>
            </a:extLst>
          </p:cNvPr>
          <p:cNvGrpSpPr/>
          <p:nvPr/>
        </p:nvGrpSpPr>
        <p:grpSpPr>
          <a:xfrm>
            <a:off x="8329643" y="1942135"/>
            <a:ext cx="700200" cy="592920"/>
            <a:chOff x="8329643" y="1942135"/>
            <a:chExt cx="7002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2B05A94-A85E-E782-4C23-85AAD13C44B9}"/>
                    </a:ext>
                  </a:extLst>
                </p14:cNvPr>
                <p14:cNvContentPartPr/>
                <p14:nvPr/>
              </p14:nvContentPartPr>
              <p14:xfrm>
                <a:off x="8329643" y="2124295"/>
                <a:ext cx="145800" cy="6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2B05A94-A85E-E782-4C23-85AAD13C44B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20643" y="2115295"/>
                  <a:ext cx="163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C48D482-ADC1-DD43-7288-27A4CD396FB8}"/>
                    </a:ext>
                  </a:extLst>
                </p14:cNvPr>
                <p14:cNvContentPartPr/>
                <p14:nvPr/>
              </p14:nvContentPartPr>
              <p14:xfrm>
                <a:off x="8494883" y="2036455"/>
                <a:ext cx="166320" cy="2030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C48D482-ADC1-DD43-7288-27A4CD396FB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85883" y="2027815"/>
                  <a:ext cx="183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103C673-7DFA-47AF-3495-F4BE45DB01AB}"/>
                    </a:ext>
                  </a:extLst>
                </p14:cNvPr>
                <p14:cNvContentPartPr/>
                <p14:nvPr/>
              </p14:nvContentPartPr>
              <p14:xfrm>
                <a:off x="8708363" y="1945735"/>
                <a:ext cx="98280" cy="325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103C673-7DFA-47AF-3495-F4BE45DB01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99363" y="1936735"/>
                  <a:ext cx="115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7049C35-39BD-FB25-E8FF-C34B99243BD2}"/>
                    </a:ext>
                  </a:extLst>
                </p14:cNvPr>
                <p14:cNvContentPartPr/>
                <p14:nvPr/>
              </p14:nvContentPartPr>
              <p14:xfrm>
                <a:off x="8839403" y="2025655"/>
                <a:ext cx="67680" cy="182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7049C35-39BD-FB25-E8FF-C34B99243BD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830763" y="2016655"/>
                  <a:ext cx="85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50BFD56-C0AA-9BE9-26AC-3670E9E8B9FC}"/>
                    </a:ext>
                  </a:extLst>
                </p14:cNvPr>
                <p14:cNvContentPartPr/>
                <p14:nvPr/>
              </p14:nvContentPartPr>
              <p14:xfrm>
                <a:off x="8960723" y="1942135"/>
                <a:ext cx="69120" cy="312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50BFD56-C0AA-9BE9-26AC-3670E9E8B9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51723" y="1933135"/>
                  <a:ext cx="86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A953A8F-F4D3-5D25-FE46-16F871341892}"/>
                    </a:ext>
                  </a:extLst>
                </p14:cNvPr>
                <p14:cNvContentPartPr/>
                <p14:nvPr/>
              </p14:nvContentPartPr>
              <p14:xfrm>
                <a:off x="8435483" y="2306095"/>
                <a:ext cx="583920" cy="68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A953A8F-F4D3-5D25-FE46-16F87134189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26483" y="2297095"/>
                  <a:ext cx="601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1017654-C240-1EB8-F7C3-12CDB306D00E}"/>
                    </a:ext>
                  </a:extLst>
                </p14:cNvPr>
                <p14:cNvContentPartPr/>
                <p14:nvPr/>
              </p14:nvContentPartPr>
              <p14:xfrm>
                <a:off x="8674883" y="2437495"/>
                <a:ext cx="212040" cy="97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1017654-C240-1EB8-F7C3-12CDB306D00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65883" y="2428495"/>
                  <a:ext cx="2296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0463BAE-9279-4172-2122-8C5E6E3D9EE9}"/>
              </a:ext>
            </a:extLst>
          </p:cNvPr>
          <p:cNvGrpSpPr/>
          <p:nvPr/>
        </p:nvGrpSpPr>
        <p:grpSpPr>
          <a:xfrm>
            <a:off x="9245843" y="2017015"/>
            <a:ext cx="681480" cy="354960"/>
            <a:chOff x="9245843" y="2017015"/>
            <a:chExt cx="6814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70574FC-46BF-44F2-3F66-62F84D847FC2}"/>
                    </a:ext>
                  </a:extLst>
                </p14:cNvPr>
                <p14:cNvContentPartPr/>
                <p14:nvPr/>
              </p14:nvContentPartPr>
              <p14:xfrm>
                <a:off x="9245843" y="2185495"/>
                <a:ext cx="142200" cy="51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70574FC-46BF-44F2-3F66-62F84D847FC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36843" y="2176855"/>
                  <a:ext cx="159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9635E83-81A9-9CF6-1A90-C490A2492E27}"/>
                    </a:ext>
                  </a:extLst>
                </p14:cNvPr>
                <p14:cNvContentPartPr/>
                <p14:nvPr/>
              </p14:nvContentPartPr>
              <p14:xfrm>
                <a:off x="9281843" y="2283055"/>
                <a:ext cx="136800" cy="4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9635E83-81A9-9CF6-1A90-C490A2492E2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73203" y="2274055"/>
                  <a:ext cx="154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4F85441-0AB3-125E-A6A5-5BC1AA15CCB5}"/>
                    </a:ext>
                  </a:extLst>
                </p14:cNvPr>
                <p14:cNvContentPartPr/>
                <p14:nvPr/>
              </p14:nvContentPartPr>
              <p14:xfrm>
                <a:off x="9525563" y="2157775"/>
                <a:ext cx="192240" cy="18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4F85441-0AB3-125E-A6A5-5BC1AA15CCB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516563" y="2149135"/>
                  <a:ext cx="20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B2B830B-7695-E862-44B1-8477133037F7}"/>
                    </a:ext>
                  </a:extLst>
                </p14:cNvPr>
                <p14:cNvContentPartPr/>
                <p14:nvPr/>
              </p14:nvContentPartPr>
              <p14:xfrm>
                <a:off x="9777563" y="2017015"/>
                <a:ext cx="149760" cy="354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B2B830B-7695-E862-44B1-8477133037F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768923" y="2008375"/>
                  <a:ext cx="16740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73231FC-D137-C879-4AFF-B22C851508C2}"/>
              </a:ext>
            </a:extLst>
          </p:cNvPr>
          <p:cNvGrpSpPr/>
          <p:nvPr/>
        </p:nvGrpSpPr>
        <p:grpSpPr>
          <a:xfrm>
            <a:off x="10097243" y="1998295"/>
            <a:ext cx="289440" cy="289800"/>
            <a:chOff x="10097243" y="1998295"/>
            <a:chExt cx="28944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075297E-6810-2E8C-224F-E43015582522}"/>
                    </a:ext>
                  </a:extLst>
                </p14:cNvPr>
                <p14:cNvContentPartPr/>
                <p14:nvPr/>
              </p14:nvContentPartPr>
              <p14:xfrm>
                <a:off x="10097243" y="2107015"/>
                <a:ext cx="183960" cy="10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075297E-6810-2E8C-224F-E4301558252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88603" y="2098015"/>
                  <a:ext cx="20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CA7A467-60AD-B967-F611-B12919EC0053}"/>
                    </a:ext>
                  </a:extLst>
                </p14:cNvPr>
                <p14:cNvContentPartPr/>
                <p14:nvPr/>
              </p14:nvContentPartPr>
              <p14:xfrm>
                <a:off x="10115603" y="2234815"/>
                <a:ext cx="174960" cy="9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CA7A467-60AD-B967-F611-B12919EC005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106963" y="2225815"/>
                  <a:ext cx="19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3A720A-C4A6-E08B-7C48-2516A1D86DD5}"/>
                    </a:ext>
                  </a:extLst>
                </p14:cNvPr>
                <p14:cNvContentPartPr/>
                <p14:nvPr/>
              </p14:nvContentPartPr>
              <p14:xfrm>
                <a:off x="10238003" y="1998295"/>
                <a:ext cx="148680" cy="289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3A720A-C4A6-E08B-7C48-2516A1D86DD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29003" y="1989655"/>
                  <a:ext cx="1663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16AA25A-AA66-84C3-A9BC-62F34E2F5FC6}"/>
              </a:ext>
            </a:extLst>
          </p:cNvPr>
          <p:cNvGrpSpPr/>
          <p:nvPr/>
        </p:nvGrpSpPr>
        <p:grpSpPr>
          <a:xfrm>
            <a:off x="10581083" y="1921615"/>
            <a:ext cx="1212120" cy="738720"/>
            <a:chOff x="10581083" y="1921615"/>
            <a:chExt cx="121212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7D929C6-F867-0524-F64B-070D052A7306}"/>
                    </a:ext>
                  </a:extLst>
                </p14:cNvPr>
                <p14:cNvContentPartPr/>
                <p14:nvPr/>
              </p14:nvContentPartPr>
              <p14:xfrm>
                <a:off x="10581083" y="1921615"/>
                <a:ext cx="212040" cy="331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7D929C6-F867-0524-F64B-070D052A730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72443" y="1912615"/>
                  <a:ext cx="229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30797BB-465F-22B3-348F-F001C11BA85F}"/>
                    </a:ext>
                  </a:extLst>
                </p14:cNvPr>
                <p14:cNvContentPartPr/>
                <p14:nvPr/>
              </p14:nvContentPartPr>
              <p14:xfrm>
                <a:off x="10842083" y="2146975"/>
                <a:ext cx="8280" cy="89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30797BB-465F-22B3-348F-F001C11BA85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33443" y="2137975"/>
                  <a:ext cx="25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4A3CEF8-B1E7-75A4-1B9A-B0781207331D}"/>
                    </a:ext>
                  </a:extLst>
                </p14:cNvPr>
                <p14:cNvContentPartPr/>
                <p14:nvPr/>
              </p14:nvContentPartPr>
              <p14:xfrm>
                <a:off x="10855763" y="2033935"/>
                <a:ext cx="24120" cy="36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4A3CEF8-B1E7-75A4-1B9A-B0781207331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847123" y="2025295"/>
                  <a:ext cx="4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7EF939D-B906-A74E-88EA-FFAAE05DE417}"/>
                    </a:ext>
                  </a:extLst>
                </p14:cNvPr>
                <p14:cNvContentPartPr/>
                <p14:nvPr/>
              </p14:nvContentPartPr>
              <p14:xfrm>
                <a:off x="10910843" y="2096575"/>
                <a:ext cx="92880" cy="146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7EF939D-B906-A74E-88EA-FFAAE05DE41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01843" y="2087935"/>
                  <a:ext cx="110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907B7C8-ABD6-112E-2CE0-33DAE31EB492}"/>
                    </a:ext>
                  </a:extLst>
                </p14:cNvPr>
                <p14:cNvContentPartPr/>
                <p14:nvPr/>
              </p14:nvContentPartPr>
              <p14:xfrm>
                <a:off x="11103083" y="2015575"/>
                <a:ext cx="199800" cy="223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907B7C8-ABD6-112E-2CE0-33DAE31EB49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94443" y="2006575"/>
                  <a:ext cx="217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E96CD0-D355-E1EE-DDB7-D74BF82C57A0}"/>
                    </a:ext>
                  </a:extLst>
                </p14:cNvPr>
                <p14:cNvContentPartPr/>
                <p14:nvPr/>
              </p14:nvContentPartPr>
              <p14:xfrm>
                <a:off x="11369123" y="2074615"/>
                <a:ext cx="89280" cy="100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E96CD0-D355-E1EE-DDB7-D74BF82C57A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360123" y="2065615"/>
                  <a:ext cx="106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B1A5421-42FE-0725-688F-6B1F967BA4B8}"/>
                    </a:ext>
                  </a:extLst>
                </p14:cNvPr>
                <p14:cNvContentPartPr/>
                <p14:nvPr/>
              </p14:nvContentPartPr>
              <p14:xfrm>
                <a:off x="11492243" y="2036815"/>
                <a:ext cx="90360" cy="123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B1A5421-42FE-0725-688F-6B1F967BA4B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483603" y="2028175"/>
                  <a:ext cx="10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7E2BEE3-94E5-1BD8-C8F0-8D6473C9EF01}"/>
                    </a:ext>
                  </a:extLst>
                </p14:cNvPr>
                <p14:cNvContentPartPr/>
                <p14:nvPr/>
              </p14:nvContentPartPr>
              <p14:xfrm>
                <a:off x="11486843" y="2022775"/>
                <a:ext cx="91800" cy="199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7E2BEE3-94E5-1BD8-C8F0-8D6473C9EF0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78203" y="2013775"/>
                  <a:ext cx="109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684D766-D565-F9DD-21CC-BBF2C89748CE}"/>
                    </a:ext>
                  </a:extLst>
                </p14:cNvPr>
                <p14:cNvContentPartPr/>
                <p14:nvPr/>
              </p14:nvContentPartPr>
              <p14:xfrm>
                <a:off x="10841003" y="2540455"/>
                <a:ext cx="141480" cy="119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684D766-D565-F9DD-21CC-BBF2C89748C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832363" y="2531815"/>
                  <a:ext cx="159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C0E29C7-5C2D-E2B5-974B-27208640D474}"/>
                    </a:ext>
                  </a:extLst>
                </p14:cNvPr>
                <p14:cNvContentPartPr/>
                <p14:nvPr/>
              </p14:nvContentPartPr>
              <p14:xfrm>
                <a:off x="10991843" y="2393935"/>
                <a:ext cx="59040" cy="264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C0E29C7-5C2D-E2B5-974B-27208640D4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983203" y="2385295"/>
                  <a:ext cx="76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4B70A94-D09A-6958-862A-3B66A55BD83D}"/>
                    </a:ext>
                  </a:extLst>
                </p14:cNvPr>
                <p14:cNvContentPartPr/>
                <p14:nvPr/>
              </p14:nvContentPartPr>
              <p14:xfrm>
                <a:off x="10991843" y="2506975"/>
                <a:ext cx="205560" cy="10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4B70A94-D09A-6958-862A-3B66A55BD83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83203" y="2497975"/>
                  <a:ext cx="22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B57E30F-30E6-EC4C-46C2-027FAAEC0550}"/>
                    </a:ext>
                  </a:extLst>
                </p14:cNvPr>
                <p14:cNvContentPartPr/>
                <p14:nvPr/>
              </p14:nvContentPartPr>
              <p14:xfrm>
                <a:off x="11292803" y="2387095"/>
                <a:ext cx="140760" cy="200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B57E30F-30E6-EC4C-46C2-027FAAEC055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283803" y="2378095"/>
                  <a:ext cx="158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1D25697-E729-B058-F854-22977A4EA41E}"/>
                    </a:ext>
                  </a:extLst>
                </p14:cNvPr>
                <p14:cNvContentPartPr/>
                <p14:nvPr/>
              </p14:nvContentPartPr>
              <p14:xfrm>
                <a:off x="11282363" y="2397175"/>
                <a:ext cx="290160" cy="174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1D25697-E729-B058-F854-22977A4EA41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73363" y="2388535"/>
                  <a:ext cx="307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CEFDAF6-6F69-1AA1-35CE-E3929954B7D2}"/>
                    </a:ext>
                  </a:extLst>
                </p14:cNvPr>
                <p14:cNvContentPartPr/>
                <p14:nvPr/>
              </p14:nvContentPartPr>
              <p14:xfrm>
                <a:off x="11494763" y="2500495"/>
                <a:ext cx="108720" cy="10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CEFDAF6-6F69-1AA1-35CE-E3929954B7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86123" y="2491495"/>
                  <a:ext cx="12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D844976-73F3-F771-0310-F168E9BBDC64}"/>
                    </a:ext>
                  </a:extLst>
                </p14:cNvPr>
                <p14:cNvContentPartPr/>
                <p14:nvPr/>
              </p14:nvContentPartPr>
              <p14:xfrm>
                <a:off x="11639123" y="2320855"/>
                <a:ext cx="154080" cy="239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D844976-73F3-F771-0310-F168E9BBDC6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630123" y="2312215"/>
                  <a:ext cx="17172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6C399DFE-3850-4F13-296A-1B357E8DC7A7}"/>
                  </a:ext>
                </a:extLst>
              </p14:cNvPr>
              <p14:cNvContentPartPr/>
              <p14:nvPr/>
            </p14:nvContentPartPr>
            <p14:xfrm>
              <a:off x="6438563" y="3059215"/>
              <a:ext cx="5608800" cy="1515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6C399DFE-3850-4F13-296A-1B357E8DC7A7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429923" y="3050215"/>
                <a:ext cx="56264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4BB6F3C6-8988-8ADE-FF7C-4CA8B0EE4B96}"/>
                  </a:ext>
                </a:extLst>
              </p14:cNvPr>
              <p14:cNvContentPartPr/>
              <p14:nvPr/>
            </p14:nvContentPartPr>
            <p14:xfrm>
              <a:off x="7076843" y="3362695"/>
              <a:ext cx="3240" cy="2685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4BB6F3C6-8988-8ADE-FF7C-4CA8B0EE4B96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068203" y="3353695"/>
                <a:ext cx="2088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BDD9D779-ECA9-04D9-3094-E40AA1C12F3F}"/>
              </a:ext>
            </a:extLst>
          </p:cNvPr>
          <p:cNvGrpSpPr/>
          <p:nvPr/>
        </p:nvGrpSpPr>
        <p:grpSpPr>
          <a:xfrm>
            <a:off x="7190963" y="3243895"/>
            <a:ext cx="2181240" cy="369360"/>
            <a:chOff x="7190963" y="3243895"/>
            <a:chExt cx="21812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978BF12-9962-0A2B-31B1-AB4147B37F95}"/>
                    </a:ext>
                  </a:extLst>
                </p14:cNvPr>
                <p14:cNvContentPartPr/>
                <p14:nvPr/>
              </p14:nvContentPartPr>
              <p14:xfrm>
                <a:off x="7190963" y="3383215"/>
                <a:ext cx="120960" cy="214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978BF12-9962-0A2B-31B1-AB4147B37F9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81963" y="3374575"/>
                  <a:ext cx="138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5937294-54E0-1543-D4F5-75E4D5760F5B}"/>
                    </a:ext>
                  </a:extLst>
                </p14:cNvPr>
                <p14:cNvContentPartPr/>
                <p14:nvPr/>
              </p14:nvContentPartPr>
              <p14:xfrm>
                <a:off x="7392203" y="3338935"/>
                <a:ext cx="133200" cy="266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5937294-54E0-1543-D4F5-75E4D5760F5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383203" y="3330295"/>
                  <a:ext cx="150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F5E6D75-9300-005A-C66A-7CF8FC9821AA}"/>
                    </a:ext>
                  </a:extLst>
                </p14:cNvPr>
                <p14:cNvContentPartPr/>
                <p14:nvPr/>
              </p14:nvContentPartPr>
              <p14:xfrm>
                <a:off x="7623323" y="3432895"/>
                <a:ext cx="94680" cy="14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F5E6D75-9300-005A-C66A-7CF8FC9821A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14323" y="3423895"/>
                  <a:ext cx="112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846932C-8C97-F7BF-BF90-E9C88AAE96FF}"/>
                    </a:ext>
                  </a:extLst>
                </p14:cNvPr>
                <p14:cNvContentPartPr/>
                <p14:nvPr/>
              </p14:nvContentPartPr>
              <p14:xfrm>
                <a:off x="7673003" y="3503455"/>
                <a:ext cx="104760" cy="10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846932C-8C97-F7BF-BF90-E9C88AAE96F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64363" y="3494455"/>
                  <a:ext cx="12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8619A27-78EA-5F0A-C1E1-F209EF64F11A}"/>
                    </a:ext>
                  </a:extLst>
                </p14:cNvPr>
                <p14:cNvContentPartPr/>
                <p14:nvPr/>
              </p14:nvContentPartPr>
              <p14:xfrm>
                <a:off x="7932563" y="3298615"/>
                <a:ext cx="97560" cy="314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8619A27-78EA-5F0A-C1E1-F209EF64F11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23563" y="3289615"/>
                  <a:ext cx="115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541E266-3391-5142-4CF8-45026BAF10D5}"/>
                    </a:ext>
                  </a:extLst>
                </p14:cNvPr>
                <p14:cNvContentPartPr/>
                <p14:nvPr/>
              </p14:nvContentPartPr>
              <p14:xfrm>
                <a:off x="8047763" y="3341815"/>
                <a:ext cx="99720" cy="203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541E266-3391-5142-4CF8-45026BAF10D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039123" y="3332815"/>
                  <a:ext cx="117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17743AA-043E-61EF-DE89-64DF958E9EA0}"/>
                    </a:ext>
                  </a:extLst>
                </p14:cNvPr>
                <p14:cNvContentPartPr/>
                <p14:nvPr/>
              </p14:nvContentPartPr>
              <p14:xfrm>
                <a:off x="8165123" y="3297535"/>
                <a:ext cx="70200" cy="310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17743AA-043E-61EF-DE89-64DF958E9EA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56483" y="3288535"/>
                  <a:ext cx="87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BE1D1B1-72A5-C220-41ED-D5380AC21343}"/>
                    </a:ext>
                  </a:extLst>
                </p14:cNvPr>
                <p14:cNvContentPartPr/>
                <p14:nvPr/>
              </p14:nvContentPartPr>
              <p14:xfrm>
                <a:off x="8253323" y="3259735"/>
                <a:ext cx="104400" cy="103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BE1D1B1-72A5-C220-41ED-D5380AC2134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244683" y="3250735"/>
                  <a:ext cx="122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2C73BDF-D642-9506-DF11-A18307EA8CCD}"/>
                    </a:ext>
                  </a:extLst>
                </p14:cNvPr>
                <p14:cNvContentPartPr/>
                <p14:nvPr/>
              </p14:nvContentPartPr>
              <p14:xfrm>
                <a:off x="8506763" y="3306175"/>
                <a:ext cx="19800" cy="184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2C73BDF-D642-9506-DF11-A18307EA8CC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498123" y="3297175"/>
                  <a:ext cx="37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E1D89FB-A453-2186-40C6-C503ED3B9149}"/>
                    </a:ext>
                  </a:extLst>
                </p14:cNvPr>
                <p14:cNvContentPartPr/>
                <p14:nvPr/>
              </p14:nvContentPartPr>
              <p14:xfrm>
                <a:off x="8435843" y="3377095"/>
                <a:ext cx="165240" cy="52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E1D89FB-A453-2186-40C6-C503ED3B914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427203" y="3368455"/>
                  <a:ext cx="182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626DE45-CBEE-124A-9238-2B07488CD2C0}"/>
                    </a:ext>
                  </a:extLst>
                </p14:cNvPr>
                <p14:cNvContentPartPr/>
                <p14:nvPr/>
              </p14:nvContentPartPr>
              <p14:xfrm>
                <a:off x="8687843" y="3282775"/>
                <a:ext cx="102240" cy="142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626DE45-CBEE-124A-9238-2B07488CD2C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679203" y="3274135"/>
                  <a:ext cx="119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C4DC6F4-EB79-EDAA-4EF7-E45901FA67F6}"/>
                    </a:ext>
                  </a:extLst>
                </p14:cNvPr>
                <p14:cNvContentPartPr/>
                <p14:nvPr/>
              </p14:nvContentPartPr>
              <p14:xfrm>
                <a:off x="8783963" y="3282775"/>
                <a:ext cx="54720" cy="248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C4DC6F4-EB79-EDAA-4EF7-E45901FA67F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775323" y="3274135"/>
                  <a:ext cx="72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539EDD1-7636-B169-106F-895654C7E884}"/>
                    </a:ext>
                  </a:extLst>
                </p14:cNvPr>
                <p14:cNvContentPartPr/>
                <p14:nvPr/>
              </p14:nvContentPartPr>
              <p14:xfrm>
                <a:off x="8868923" y="3282775"/>
                <a:ext cx="69480" cy="255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539EDD1-7636-B169-106F-895654C7E88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859923" y="3274135"/>
                  <a:ext cx="87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60F46E2-D000-740F-CFD4-6D0CC4F45316}"/>
                    </a:ext>
                  </a:extLst>
                </p14:cNvPr>
                <p14:cNvContentPartPr/>
                <p14:nvPr/>
              </p14:nvContentPartPr>
              <p14:xfrm>
                <a:off x="8943803" y="3300775"/>
                <a:ext cx="101520" cy="196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60F46E2-D000-740F-CFD4-6D0CC4F4531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34803" y="3292135"/>
                  <a:ext cx="119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475BF01-2A14-02C5-1B91-29C47EC83147}"/>
                    </a:ext>
                  </a:extLst>
                </p14:cNvPr>
                <p14:cNvContentPartPr/>
                <p14:nvPr/>
              </p14:nvContentPartPr>
              <p14:xfrm>
                <a:off x="9072323" y="3243895"/>
                <a:ext cx="83880" cy="288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475BF01-2A14-02C5-1B91-29C47EC8314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063683" y="3235255"/>
                  <a:ext cx="101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69D183C-C9DF-7FA5-C433-E92E752E4BA2}"/>
                    </a:ext>
                  </a:extLst>
                </p14:cNvPr>
                <p14:cNvContentPartPr/>
                <p14:nvPr/>
              </p14:nvContentPartPr>
              <p14:xfrm>
                <a:off x="9178163" y="3254335"/>
                <a:ext cx="194040" cy="254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69D183C-C9DF-7FA5-C433-E92E752E4BA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169163" y="3245695"/>
                  <a:ext cx="2116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2B7E48C-A5DF-A47C-0B9B-32632636A7C7}"/>
              </a:ext>
            </a:extLst>
          </p:cNvPr>
          <p:cNvGrpSpPr/>
          <p:nvPr/>
        </p:nvGrpSpPr>
        <p:grpSpPr>
          <a:xfrm>
            <a:off x="7369523" y="3740335"/>
            <a:ext cx="1901520" cy="462600"/>
            <a:chOff x="7369523" y="3740335"/>
            <a:chExt cx="19015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B013E5F-390E-B7CC-D31A-932A946E46D2}"/>
                    </a:ext>
                  </a:extLst>
                </p14:cNvPr>
                <p14:cNvContentPartPr/>
                <p14:nvPr/>
              </p14:nvContentPartPr>
              <p14:xfrm>
                <a:off x="8099603" y="3901615"/>
                <a:ext cx="173160" cy="218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B013E5F-390E-B7CC-D31A-932A946E46D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90963" y="3892975"/>
                  <a:ext cx="190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F90375-1E85-A976-942B-69CD4300DED5}"/>
                    </a:ext>
                  </a:extLst>
                </p14:cNvPr>
                <p14:cNvContentPartPr/>
                <p14:nvPr/>
              </p14:nvContentPartPr>
              <p14:xfrm>
                <a:off x="8300123" y="3885775"/>
                <a:ext cx="146160" cy="210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F90375-1E85-A976-942B-69CD4300DED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91483" y="3877135"/>
                  <a:ext cx="163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2B8F864-0A94-7B18-DA96-5E26A834778A}"/>
                    </a:ext>
                  </a:extLst>
                </p14:cNvPr>
                <p14:cNvContentPartPr/>
                <p14:nvPr/>
              </p14:nvContentPartPr>
              <p14:xfrm>
                <a:off x="8565443" y="3872815"/>
                <a:ext cx="27360" cy="185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2B8F864-0A94-7B18-DA96-5E26A834778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556443" y="3863815"/>
                  <a:ext cx="4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750158C-F628-D3A6-A96D-EE685454058B}"/>
                    </a:ext>
                  </a:extLst>
                </p14:cNvPr>
                <p14:cNvContentPartPr/>
                <p14:nvPr/>
              </p14:nvContentPartPr>
              <p14:xfrm>
                <a:off x="8511443" y="3953815"/>
                <a:ext cx="138240" cy="82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750158C-F628-D3A6-A96D-EE685454058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02443" y="3945175"/>
                  <a:ext cx="15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B2CF3F8-EEA3-B69B-CA13-0075E92A77B0}"/>
                    </a:ext>
                  </a:extLst>
                </p14:cNvPr>
                <p14:cNvContentPartPr/>
                <p14:nvPr/>
              </p14:nvContentPartPr>
              <p14:xfrm>
                <a:off x="8748683" y="3820255"/>
                <a:ext cx="144000" cy="230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B2CF3F8-EEA3-B69B-CA13-0075E92A77B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740043" y="3811615"/>
                  <a:ext cx="161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563BEB7-7733-DFE6-ADD2-A5B34D6E1E2A}"/>
                    </a:ext>
                  </a:extLst>
                </p14:cNvPr>
                <p14:cNvContentPartPr/>
                <p14:nvPr/>
              </p14:nvContentPartPr>
              <p14:xfrm>
                <a:off x="8955683" y="3831775"/>
                <a:ext cx="90720" cy="104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563BEB7-7733-DFE6-ADD2-A5B34D6E1E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947043" y="3823135"/>
                  <a:ext cx="108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25770AE-D047-2E70-FA99-D0C4951EC9B5}"/>
                    </a:ext>
                  </a:extLst>
                </p14:cNvPr>
                <p14:cNvContentPartPr/>
                <p14:nvPr/>
              </p14:nvContentPartPr>
              <p14:xfrm>
                <a:off x="9056483" y="3799735"/>
                <a:ext cx="19080" cy="259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25770AE-D047-2E70-FA99-D0C4951EC9B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047843" y="3791095"/>
                  <a:ext cx="36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94E2EB5-C67B-1A4B-C781-9950851107B6}"/>
                    </a:ext>
                  </a:extLst>
                </p14:cNvPr>
                <p14:cNvContentPartPr/>
                <p14:nvPr/>
              </p14:nvContentPartPr>
              <p14:xfrm>
                <a:off x="9119843" y="3740335"/>
                <a:ext cx="151200" cy="327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94E2EB5-C67B-1A4B-C781-9950851107B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10843" y="3731695"/>
                  <a:ext cx="168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81EEF49-E346-A585-5FE1-ACE7ABAA7612}"/>
                    </a:ext>
                  </a:extLst>
                </p14:cNvPr>
                <p14:cNvContentPartPr/>
                <p14:nvPr/>
              </p14:nvContentPartPr>
              <p14:xfrm>
                <a:off x="7882523" y="4033375"/>
                <a:ext cx="97560" cy="17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81EEF49-E346-A585-5FE1-ACE7ABAA761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73883" y="4024735"/>
                  <a:ext cx="11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832484D-AB51-4A49-069B-B4FF33C6B896}"/>
                    </a:ext>
                  </a:extLst>
                </p14:cNvPr>
                <p14:cNvContentPartPr/>
                <p14:nvPr/>
              </p14:nvContentPartPr>
              <p14:xfrm>
                <a:off x="7938323" y="4086655"/>
                <a:ext cx="82800" cy="187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832484D-AB51-4A49-069B-B4FF33C6B89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29683" y="4077655"/>
                  <a:ext cx="100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65888DC-1A1A-CF37-94AC-08FE5CDE0253}"/>
                    </a:ext>
                  </a:extLst>
                </p14:cNvPr>
                <p14:cNvContentPartPr/>
                <p14:nvPr/>
              </p14:nvContentPartPr>
              <p14:xfrm>
                <a:off x="7369523" y="3939415"/>
                <a:ext cx="36000" cy="263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65888DC-1A1A-CF37-94AC-08FE5CDE025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360883" y="3930415"/>
                  <a:ext cx="53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DA4E012-B13D-4784-2CD7-51A04FE6DB7C}"/>
                    </a:ext>
                  </a:extLst>
                </p14:cNvPr>
                <p14:cNvContentPartPr/>
                <p14:nvPr/>
              </p14:nvContentPartPr>
              <p14:xfrm>
                <a:off x="7447643" y="3969295"/>
                <a:ext cx="124200" cy="211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DA4E012-B13D-4784-2CD7-51A04FE6DB7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439003" y="3960295"/>
                  <a:ext cx="141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25AE369-D4A6-A97F-9652-4F589112BC89}"/>
                    </a:ext>
                  </a:extLst>
                </p14:cNvPr>
                <p14:cNvContentPartPr/>
                <p14:nvPr/>
              </p14:nvContentPartPr>
              <p14:xfrm>
                <a:off x="7633763" y="3909535"/>
                <a:ext cx="65160" cy="2386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25AE369-D4A6-A97F-9652-4F589112BC8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24763" y="3900895"/>
                  <a:ext cx="828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83AACC0-51BA-9E89-1C93-42E2A418BE27}"/>
              </a:ext>
            </a:extLst>
          </p:cNvPr>
          <p:cNvGrpSpPr/>
          <p:nvPr/>
        </p:nvGrpSpPr>
        <p:grpSpPr>
          <a:xfrm>
            <a:off x="7689563" y="4318135"/>
            <a:ext cx="1185480" cy="395280"/>
            <a:chOff x="7689563" y="4318135"/>
            <a:chExt cx="118548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180A063-2E15-072A-9EB1-415419EA0893}"/>
                    </a:ext>
                  </a:extLst>
                </p14:cNvPr>
                <p14:cNvContentPartPr/>
                <p14:nvPr/>
              </p14:nvContentPartPr>
              <p14:xfrm>
                <a:off x="7689563" y="4472215"/>
                <a:ext cx="173880" cy="219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180A063-2E15-072A-9EB1-415419EA089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680563" y="4463215"/>
                  <a:ext cx="191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A2BB698-A9E0-C633-CAEB-9BEC3831D22C}"/>
                    </a:ext>
                  </a:extLst>
                </p14:cNvPr>
                <p14:cNvContentPartPr/>
                <p14:nvPr/>
              </p14:nvContentPartPr>
              <p14:xfrm>
                <a:off x="7941563" y="4488415"/>
                <a:ext cx="206640" cy="2250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A2BB698-A9E0-C633-CAEB-9BEC3831D22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932923" y="4479775"/>
                  <a:ext cx="224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511158C-39E2-61B1-F2C2-1D678D868729}"/>
                    </a:ext>
                  </a:extLst>
                </p14:cNvPr>
                <p14:cNvContentPartPr/>
                <p14:nvPr/>
              </p14:nvContentPartPr>
              <p14:xfrm>
                <a:off x="8176643" y="4532335"/>
                <a:ext cx="96120" cy="11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511158C-39E2-61B1-F2C2-1D678D86872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68003" y="4523695"/>
                  <a:ext cx="11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2EED35E-EDB3-365E-2D54-E58F13AE323C}"/>
                    </a:ext>
                  </a:extLst>
                </p14:cNvPr>
                <p14:cNvContentPartPr/>
                <p14:nvPr/>
              </p14:nvContentPartPr>
              <p14:xfrm>
                <a:off x="8237483" y="4640335"/>
                <a:ext cx="82080" cy="8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2EED35E-EDB3-365E-2D54-E58F13AE323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228843" y="4631335"/>
                  <a:ext cx="99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479007F-021A-A683-A60C-32E091069948}"/>
                    </a:ext>
                  </a:extLst>
                </p14:cNvPr>
                <p14:cNvContentPartPr/>
                <p14:nvPr/>
              </p14:nvContentPartPr>
              <p14:xfrm>
                <a:off x="8368883" y="4470775"/>
                <a:ext cx="186840" cy="1749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479007F-021A-A683-A60C-32E09106994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59883" y="4461775"/>
                  <a:ext cx="204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F1C599B-546A-79A7-B081-C768ABAEA25C}"/>
                    </a:ext>
                  </a:extLst>
                </p14:cNvPr>
                <p14:cNvContentPartPr/>
                <p14:nvPr/>
              </p14:nvContentPartPr>
              <p14:xfrm>
                <a:off x="8607563" y="4395175"/>
                <a:ext cx="120960" cy="2462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F1C599B-546A-79A7-B081-C768ABAEA25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98923" y="4386535"/>
                  <a:ext cx="138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5B478DA-7ACA-25DB-D5D8-2EDD0D3DFCE2}"/>
                    </a:ext>
                  </a:extLst>
                </p14:cNvPr>
                <p14:cNvContentPartPr/>
                <p14:nvPr/>
              </p14:nvContentPartPr>
              <p14:xfrm>
                <a:off x="8713403" y="4318135"/>
                <a:ext cx="161640" cy="331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5B478DA-7ACA-25DB-D5D8-2EDD0D3DFCE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704763" y="4309135"/>
                  <a:ext cx="17928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540F58FE-CEBA-91AA-6B2B-9C0EF3C40FFA}"/>
              </a:ext>
            </a:extLst>
          </p:cNvPr>
          <p:cNvGrpSpPr/>
          <p:nvPr/>
        </p:nvGrpSpPr>
        <p:grpSpPr>
          <a:xfrm>
            <a:off x="7778123" y="4850215"/>
            <a:ext cx="1306440" cy="780120"/>
            <a:chOff x="7778123" y="4850215"/>
            <a:chExt cx="130644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D8EF6A8-A559-09F8-EC82-8A82EFA65B09}"/>
                    </a:ext>
                  </a:extLst>
                </p14:cNvPr>
                <p14:cNvContentPartPr/>
                <p14:nvPr/>
              </p14:nvContentPartPr>
              <p14:xfrm>
                <a:off x="8657603" y="4891615"/>
                <a:ext cx="163080" cy="3855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D8EF6A8-A559-09F8-EC82-8A82EFA65B0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48963" y="4882975"/>
                  <a:ext cx="180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C77EFD4-63B4-B610-7364-FD91529ED079}"/>
                    </a:ext>
                  </a:extLst>
                </p14:cNvPr>
                <p14:cNvContentPartPr/>
                <p14:nvPr/>
              </p14:nvContentPartPr>
              <p14:xfrm>
                <a:off x="8305883" y="5054335"/>
                <a:ext cx="120960" cy="9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C77EFD4-63B4-B610-7364-FD91529ED07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97243" y="5045695"/>
                  <a:ext cx="13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5E63221-C48F-3440-0C90-917C71021201}"/>
                    </a:ext>
                  </a:extLst>
                </p14:cNvPr>
                <p14:cNvContentPartPr/>
                <p14:nvPr/>
              </p14:nvContentPartPr>
              <p14:xfrm>
                <a:off x="8281403" y="5154415"/>
                <a:ext cx="152640" cy="234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5E63221-C48F-3440-0C90-917C7102120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72763" y="5145775"/>
                  <a:ext cx="170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7EE3E97-934F-2943-B49B-64C5A479C13A}"/>
                    </a:ext>
                  </a:extLst>
                </p14:cNvPr>
                <p14:cNvContentPartPr/>
                <p14:nvPr/>
              </p14:nvContentPartPr>
              <p14:xfrm>
                <a:off x="8004563" y="4963975"/>
                <a:ext cx="197280" cy="359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7EE3E97-934F-2943-B49B-64C5A479C13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995923" y="4955335"/>
                  <a:ext cx="214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043EBD0-2D7E-F87E-1622-82AE2C73FC23}"/>
                    </a:ext>
                  </a:extLst>
                </p14:cNvPr>
                <p14:cNvContentPartPr/>
                <p14:nvPr/>
              </p14:nvContentPartPr>
              <p14:xfrm>
                <a:off x="7778123" y="4850215"/>
                <a:ext cx="1306440" cy="780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043EBD0-2D7E-F87E-1622-82AE2C73FC2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69483" y="4841215"/>
                  <a:ext cx="1324080" cy="79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153C6AB-2C70-9D09-834E-007D60A718EC}"/>
              </a:ext>
            </a:extLst>
          </p:cNvPr>
          <p:cNvGrpSpPr/>
          <p:nvPr/>
        </p:nvGrpSpPr>
        <p:grpSpPr>
          <a:xfrm>
            <a:off x="9910763" y="3336055"/>
            <a:ext cx="1738800" cy="1097640"/>
            <a:chOff x="9910763" y="3336055"/>
            <a:chExt cx="173880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108F901-BE0E-3B80-66F1-BB4FD433FFB5}"/>
                    </a:ext>
                  </a:extLst>
                </p14:cNvPr>
                <p14:cNvContentPartPr/>
                <p14:nvPr/>
              </p14:nvContentPartPr>
              <p14:xfrm>
                <a:off x="10161683" y="3721975"/>
                <a:ext cx="175320" cy="411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108F901-BE0E-3B80-66F1-BB4FD433FF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152683" y="3712975"/>
                  <a:ext cx="1929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D614EB1-63C9-6474-0A56-AA4619F57930}"/>
                    </a:ext>
                  </a:extLst>
                </p14:cNvPr>
                <p14:cNvContentPartPr/>
                <p14:nvPr/>
              </p14:nvContentPartPr>
              <p14:xfrm>
                <a:off x="10450043" y="3976495"/>
                <a:ext cx="7920" cy="97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D614EB1-63C9-6474-0A56-AA4619F5793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441403" y="3967495"/>
                  <a:ext cx="25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32DC406-93FF-2246-F068-D1026A59A3E4}"/>
                    </a:ext>
                  </a:extLst>
                </p14:cNvPr>
                <p14:cNvContentPartPr/>
                <p14:nvPr/>
              </p14:nvContentPartPr>
              <p14:xfrm>
                <a:off x="10439603" y="3846535"/>
                <a:ext cx="193320" cy="197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32DC406-93FF-2246-F068-D1026A59A3E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30963" y="3837895"/>
                  <a:ext cx="210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71F7E48-52C7-1081-727B-B6D69215BA01}"/>
                    </a:ext>
                  </a:extLst>
                </p14:cNvPr>
                <p14:cNvContentPartPr/>
                <p14:nvPr/>
              </p14:nvContentPartPr>
              <p14:xfrm>
                <a:off x="10691603" y="3718375"/>
                <a:ext cx="138600" cy="345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71F7E48-52C7-1081-727B-B6D69215BA0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682963" y="3709375"/>
                  <a:ext cx="156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73605FB-6B04-5166-8114-50656FB7761C}"/>
                    </a:ext>
                  </a:extLst>
                </p14:cNvPr>
                <p14:cNvContentPartPr/>
                <p14:nvPr/>
              </p14:nvContentPartPr>
              <p14:xfrm>
                <a:off x="10650563" y="3779575"/>
                <a:ext cx="190800" cy="204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73605FB-6B04-5166-8114-50656FB7761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641923" y="3770575"/>
                  <a:ext cx="208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855088F-05CB-2E95-343F-7F5565D6AA01}"/>
                    </a:ext>
                  </a:extLst>
                </p14:cNvPr>
                <p14:cNvContentPartPr/>
                <p14:nvPr/>
              </p14:nvContentPartPr>
              <p14:xfrm>
                <a:off x="10931363" y="3643855"/>
                <a:ext cx="148320" cy="340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855088F-05CB-2E95-343F-7F5565D6AA0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922363" y="3635215"/>
                  <a:ext cx="165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CAFC28D-DD9F-0E5A-7529-AFE1329F922D}"/>
                    </a:ext>
                  </a:extLst>
                </p14:cNvPr>
                <p14:cNvContentPartPr/>
                <p14:nvPr/>
              </p14:nvContentPartPr>
              <p14:xfrm>
                <a:off x="11189843" y="3835375"/>
                <a:ext cx="19440" cy="76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CAFC28D-DD9F-0E5A-7529-AFE1329F922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180843" y="3826375"/>
                  <a:ext cx="3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58E2251-5F99-DAB4-9273-EB41E1A58D6B}"/>
                    </a:ext>
                  </a:extLst>
                </p14:cNvPr>
                <p14:cNvContentPartPr/>
                <p14:nvPr/>
              </p14:nvContentPartPr>
              <p14:xfrm>
                <a:off x="11178323" y="3689575"/>
                <a:ext cx="167400" cy="1965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58E2251-5F99-DAB4-9273-EB41E1A58D6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169323" y="3680935"/>
                  <a:ext cx="185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1CA2CA4-FD22-8F71-0ADC-AD047AE248F7}"/>
                    </a:ext>
                  </a:extLst>
                </p14:cNvPr>
                <p14:cNvContentPartPr/>
                <p14:nvPr/>
              </p14:nvContentPartPr>
              <p14:xfrm>
                <a:off x="9910763" y="3336055"/>
                <a:ext cx="1738800" cy="1097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1CA2CA4-FD22-8F71-0ADC-AD047AE248F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901763" y="3327055"/>
                  <a:ext cx="1756440" cy="11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90C690B3-7DB8-749A-6281-0E94AECA37A4}"/>
                  </a:ext>
                </a:extLst>
              </p14:cNvPr>
              <p14:cNvContentPartPr/>
              <p14:nvPr/>
            </p14:nvContentPartPr>
            <p14:xfrm>
              <a:off x="9853523" y="3344335"/>
              <a:ext cx="1960200" cy="1089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90C690B3-7DB8-749A-6281-0E94AECA37A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9763523" y="3164695"/>
                <a:ext cx="213984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4B070566-B7AF-6A73-FBE1-41E138ACEF1B}"/>
                  </a:ext>
                </a:extLst>
              </p14:cNvPr>
              <p14:cNvContentPartPr/>
              <p14:nvPr/>
            </p14:nvContentPartPr>
            <p14:xfrm>
              <a:off x="7327630" y="264143"/>
              <a:ext cx="1441800" cy="518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4B070566-B7AF-6A73-FBE1-41E138ACEF1B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237630" y="84143"/>
                <a:ext cx="16214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030D9A0-FD0C-2407-CEC2-49B8744764C4}"/>
                  </a:ext>
                </a:extLst>
              </p14:cNvPr>
              <p14:cNvContentPartPr/>
              <p14:nvPr/>
            </p14:nvContentPartPr>
            <p14:xfrm>
              <a:off x="8827030" y="291143"/>
              <a:ext cx="195840" cy="1908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0030D9A0-FD0C-2407-CEC2-49B8744764C4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737030" y="111143"/>
                <a:ext cx="3754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AB018ECD-65C7-F6D8-9351-F4E36D13DFB0}"/>
                  </a:ext>
                </a:extLst>
              </p14:cNvPr>
              <p14:cNvContentPartPr/>
              <p14:nvPr/>
            </p14:nvContentPartPr>
            <p14:xfrm>
              <a:off x="2320030" y="737543"/>
              <a:ext cx="3699360" cy="482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AB018ECD-65C7-F6D8-9351-F4E36D13DFB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230390" y="557543"/>
                <a:ext cx="38790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78B3AD71-2399-15E0-9837-57136FFB31E4}"/>
                  </a:ext>
                </a:extLst>
              </p14:cNvPr>
              <p14:cNvContentPartPr/>
              <p14:nvPr/>
            </p14:nvContentPartPr>
            <p14:xfrm>
              <a:off x="2288710" y="1235423"/>
              <a:ext cx="3125880" cy="1144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78B3AD71-2399-15E0-9837-57136FFB31E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199070" y="1055783"/>
                <a:ext cx="330552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6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 Find the points on the graph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that are closest to the point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088375"/>
              </a:xfrm>
              <a:prstGeom prst="rect">
                <a:avLst/>
              </a:prstGeom>
              <a:blipFill>
                <a:blip r:embed="rId2"/>
                <a:stretch>
                  <a:fillRect l="-1350" t="-6145" b="-20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F9927-2E26-5B3E-2406-C421B96EE053}"/>
              </a:ext>
            </a:extLst>
          </p:cNvPr>
          <p:cNvGrpSpPr/>
          <p:nvPr/>
        </p:nvGrpSpPr>
        <p:grpSpPr>
          <a:xfrm>
            <a:off x="60775" y="1209711"/>
            <a:ext cx="2335320" cy="2297160"/>
            <a:chOff x="60775" y="1209711"/>
            <a:chExt cx="2335320" cy="22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668363-1F28-133B-7B49-0252EA013AFB}"/>
                    </a:ext>
                  </a:extLst>
                </p14:cNvPr>
                <p14:cNvContentPartPr/>
                <p14:nvPr/>
              </p14:nvContentPartPr>
              <p14:xfrm>
                <a:off x="1191535" y="1231671"/>
                <a:ext cx="92880" cy="227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668363-1F28-133B-7B49-0252EA013A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73535" y="1214031"/>
                  <a:ext cx="128520" cy="23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412AC9-0CA9-6BF0-3F54-86CBD73641B3}"/>
                    </a:ext>
                  </a:extLst>
                </p14:cNvPr>
                <p14:cNvContentPartPr/>
                <p14:nvPr/>
              </p14:nvContentPartPr>
              <p14:xfrm>
                <a:off x="60775" y="2359191"/>
                <a:ext cx="2247840" cy="8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412AC9-0CA9-6BF0-3F54-86CBD7364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35" y="2341551"/>
                  <a:ext cx="2283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B259CF-920F-51A4-8019-49FCE8AF6319}"/>
                    </a:ext>
                  </a:extLst>
                </p14:cNvPr>
                <p14:cNvContentPartPr/>
                <p14:nvPr/>
              </p14:nvContentPartPr>
              <p14:xfrm>
                <a:off x="2155255" y="2251191"/>
                <a:ext cx="240840" cy="275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B259CF-920F-51A4-8019-49FCE8AF63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37615" y="2233551"/>
                  <a:ext cx="276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8F3878-1413-AE9B-B40E-8D5F7600C044}"/>
                    </a:ext>
                  </a:extLst>
                </p14:cNvPr>
                <p14:cNvContentPartPr/>
                <p14:nvPr/>
              </p14:nvContentPartPr>
              <p14:xfrm>
                <a:off x="989935" y="1209711"/>
                <a:ext cx="32364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8F3878-1413-AE9B-B40E-8D5F7600C0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1935" y="1191711"/>
                  <a:ext cx="35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56340D-153C-A303-3F16-68715A14AECA}"/>
                    </a:ext>
                  </a:extLst>
                </p14:cNvPr>
                <p14:cNvContentPartPr/>
                <p14:nvPr/>
              </p14:nvContentPartPr>
              <p14:xfrm>
                <a:off x="1153015" y="2213031"/>
                <a:ext cx="16200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56340D-153C-A303-3F16-68715A14AE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5375" y="2195391"/>
                  <a:ext cx="19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9D4110-04F1-1312-B7AD-3BEB997D8870}"/>
                    </a:ext>
                  </a:extLst>
                </p14:cNvPr>
                <p14:cNvContentPartPr/>
                <p14:nvPr/>
              </p14:nvContentPartPr>
              <p14:xfrm>
                <a:off x="1137535" y="2034111"/>
                <a:ext cx="170640" cy="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9D4110-04F1-1312-B7AD-3BEB997D88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9895" y="2016471"/>
                  <a:ext cx="20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AC89A4-C65C-D55F-D94F-D6C22F5EB582}"/>
                    </a:ext>
                  </a:extLst>
                </p14:cNvPr>
                <p14:cNvContentPartPr/>
                <p14:nvPr/>
              </p14:nvContentPartPr>
              <p14:xfrm>
                <a:off x="1090375" y="1860591"/>
                <a:ext cx="192960" cy="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AC89A4-C65C-D55F-D94F-D6C22F5EB5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2735" y="1842951"/>
                  <a:ext cx="228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868854-3A1E-9D91-411F-717691E9A7ED}"/>
                    </a:ext>
                  </a:extLst>
                </p14:cNvPr>
                <p14:cNvContentPartPr/>
                <p14:nvPr/>
              </p14:nvContentPartPr>
              <p14:xfrm>
                <a:off x="1091815" y="1622271"/>
                <a:ext cx="314640" cy="2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868854-3A1E-9D91-411F-717691E9A7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3815" y="1604271"/>
                  <a:ext cx="35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C0D8A3-E564-D16B-D892-23FE3B3E056C}"/>
                    </a:ext>
                  </a:extLst>
                </p14:cNvPr>
                <p14:cNvContentPartPr/>
                <p14:nvPr/>
              </p14:nvContentPartPr>
              <p14:xfrm>
                <a:off x="1156255" y="1577991"/>
                <a:ext cx="96840" cy="14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C0D8A3-E564-D16B-D892-23FE3B3E05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8255" y="1559991"/>
                  <a:ext cx="132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E3F9BD-CD97-F534-C9CE-DC7AB512A725}"/>
                    </a:ext>
                  </a:extLst>
                </p14:cNvPr>
                <p14:cNvContentPartPr/>
                <p14:nvPr/>
              </p14:nvContentPartPr>
              <p14:xfrm>
                <a:off x="1612375" y="2217351"/>
                <a:ext cx="34200" cy="259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E3F9BD-CD97-F534-C9CE-DC7AB512A7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94735" y="2199351"/>
                  <a:ext cx="69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6A4455-F17C-964F-6045-2853A49AF834}"/>
                    </a:ext>
                  </a:extLst>
                </p14:cNvPr>
                <p14:cNvContentPartPr/>
                <p14:nvPr/>
              </p14:nvContentPartPr>
              <p14:xfrm>
                <a:off x="2018455" y="2201151"/>
                <a:ext cx="24840" cy="31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6A4455-F17C-964F-6045-2853A49AF8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00455" y="2183151"/>
                  <a:ext cx="60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DCE3FB-E9CA-3A9B-99F8-A618C11206D8}"/>
                    </a:ext>
                  </a:extLst>
                </p14:cNvPr>
                <p14:cNvContentPartPr/>
                <p14:nvPr/>
              </p14:nvContentPartPr>
              <p14:xfrm>
                <a:off x="949255" y="2241831"/>
                <a:ext cx="23040" cy="29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DCE3FB-E9CA-3A9B-99F8-A618C11206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1615" y="2223831"/>
                  <a:ext cx="58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8D2598-5F5D-8747-13B3-0604D7B6BC8C}"/>
                    </a:ext>
                  </a:extLst>
                </p14:cNvPr>
                <p14:cNvContentPartPr/>
                <p14:nvPr/>
              </p14:nvContentPartPr>
              <p14:xfrm>
                <a:off x="543535" y="2266311"/>
                <a:ext cx="57960" cy="34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8D2598-5F5D-8747-13B3-0604D7B6BC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5895" y="2248671"/>
                  <a:ext cx="9360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BAB84E-38BD-0A75-E1E1-A22D6D1054AD}"/>
              </a:ext>
            </a:extLst>
          </p:cNvPr>
          <p:cNvGrpSpPr/>
          <p:nvPr/>
        </p:nvGrpSpPr>
        <p:grpSpPr>
          <a:xfrm>
            <a:off x="137815" y="1592031"/>
            <a:ext cx="2358360" cy="2180160"/>
            <a:chOff x="137815" y="1592031"/>
            <a:chExt cx="2358360" cy="21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46CB488-C9CE-5B69-E0F4-D20D4732BB62}"/>
                    </a:ext>
                  </a:extLst>
                </p14:cNvPr>
                <p14:cNvContentPartPr/>
                <p14:nvPr/>
              </p14:nvContentPartPr>
              <p14:xfrm>
                <a:off x="223495" y="1592031"/>
                <a:ext cx="1014480" cy="2096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46CB488-C9CE-5B69-E0F4-D20D4732BB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855" y="1583031"/>
                  <a:ext cx="1032120" cy="21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F0D266-E261-8FF3-6893-09032838CC94}"/>
                    </a:ext>
                  </a:extLst>
                </p14:cNvPr>
                <p14:cNvContentPartPr/>
                <p14:nvPr/>
              </p14:nvContentPartPr>
              <p14:xfrm>
                <a:off x="137815" y="3402111"/>
                <a:ext cx="208800" cy="370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F0D266-E261-8FF3-6893-09032838CC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8815" y="3393471"/>
                  <a:ext cx="226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47261A-910C-7B14-33E3-4FC119A1AD93}"/>
                    </a:ext>
                  </a:extLst>
                </p14:cNvPr>
                <p14:cNvContentPartPr/>
                <p14:nvPr/>
              </p14:nvContentPartPr>
              <p14:xfrm>
                <a:off x="1205215" y="1598871"/>
                <a:ext cx="1224000" cy="1792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47261A-910C-7B14-33E3-4FC119A1AD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6215" y="1589871"/>
                  <a:ext cx="1241640" cy="18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42FF9B-30CA-D510-A580-66374F22F131}"/>
                    </a:ext>
                  </a:extLst>
                </p14:cNvPr>
                <p14:cNvContentPartPr/>
                <p14:nvPr/>
              </p14:nvContentPartPr>
              <p14:xfrm>
                <a:off x="2216095" y="3190071"/>
                <a:ext cx="280080" cy="344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42FF9B-30CA-D510-A580-66374F22F1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07455" y="3181431"/>
                  <a:ext cx="29772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E93C66-85AB-DFDD-0B22-F531E3363960}"/>
                  </a:ext>
                </a:extLst>
              </p14:cNvPr>
              <p14:cNvContentPartPr/>
              <p14:nvPr/>
            </p14:nvContentPartPr>
            <p14:xfrm>
              <a:off x="1204855" y="2009271"/>
              <a:ext cx="59040" cy="102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E93C66-85AB-DFDD-0B22-F531E33639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96215" y="2000271"/>
                <a:ext cx="7668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9E00795-F124-88E9-84E5-C76ADE824B76}"/>
              </a:ext>
            </a:extLst>
          </p:cNvPr>
          <p:cNvGrpSpPr/>
          <p:nvPr/>
        </p:nvGrpSpPr>
        <p:grpSpPr>
          <a:xfrm>
            <a:off x="3058495" y="3272511"/>
            <a:ext cx="176040" cy="136800"/>
            <a:chOff x="3058495" y="3272511"/>
            <a:chExt cx="1760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1774C4-089F-D428-C2DF-CBDC2257592D}"/>
                    </a:ext>
                  </a:extLst>
                </p14:cNvPr>
                <p14:cNvContentPartPr/>
                <p14:nvPr/>
              </p14:nvContentPartPr>
              <p14:xfrm>
                <a:off x="3058495" y="3272511"/>
                <a:ext cx="140760" cy="1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1774C4-089F-D428-C2DF-CBDC225759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49855" y="3263511"/>
                  <a:ext cx="15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CA6E551-7A9B-6891-95BB-822CCE0B2115}"/>
                    </a:ext>
                  </a:extLst>
                </p14:cNvPr>
                <p14:cNvContentPartPr/>
                <p14:nvPr/>
              </p14:nvContentPartPr>
              <p14:xfrm>
                <a:off x="3073615" y="3384471"/>
                <a:ext cx="160920" cy="2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CA6E551-7A9B-6891-95BB-822CCE0B21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64975" y="3375471"/>
                  <a:ext cx="1785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EC2F70D-04EB-A9A7-A529-179411E7B844}"/>
                  </a:ext>
                </a:extLst>
              </p14:cNvPr>
              <p14:cNvContentPartPr/>
              <p14:nvPr/>
            </p14:nvContentPartPr>
            <p14:xfrm>
              <a:off x="6434887" y="267592"/>
              <a:ext cx="1772280" cy="92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EC2F70D-04EB-A9A7-A529-179411E7B84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44887" y="87592"/>
                <a:ext cx="19519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6F7B666-E84E-B6D6-DF23-B06FC451B12C}"/>
                  </a:ext>
                </a:extLst>
              </p14:cNvPr>
              <p14:cNvContentPartPr/>
              <p14:nvPr/>
            </p14:nvContentPartPr>
            <p14:xfrm>
              <a:off x="4439047" y="195851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6F7B666-E84E-B6D6-DF23-B06FC451B12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49047" y="177851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1C28377-F76C-A3F4-781F-A2F0F7B06E27}"/>
                  </a:ext>
                </a:extLst>
              </p14:cNvPr>
              <p14:cNvContentPartPr/>
              <p14:nvPr/>
            </p14:nvContentPartPr>
            <p14:xfrm>
              <a:off x="4423207" y="1928272"/>
              <a:ext cx="7200" cy="8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1C28377-F76C-A3F4-781F-A2F0F7B06E2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33567" y="1748632"/>
                <a:ext cx="1868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7971157-FE71-6C96-AD68-BC4312732ACF}"/>
                  </a:ext>
                </a:extLst>
              </p14:cNvPr>
              <p14:cNvContentPartPr/>
              <p14:nvPr/>
            </p14:nvContentPartPr>
            <p14:xfrm>
              <a:off x="4381087" y="2561512"/>
              <a:ext cx="7200" cy="3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7971157-FE71-6C96-AD68-BC4312732AC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91447" y="2381872"/>
                <a:ext cx="1868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B2A2A260-97CB-0AE0-DE1E-4DAF60EB95ED}"/>
                  </a:ext>
                </a:extLst>
              </p14:cNvPr>
              <p14:cNvContentPartPr/>
              <p14:nvPr/>
            </p14:nvContentPartPr>
            <p14:xfrm>
              <a:off x="4360927" y="2562952"/>
              <a:ext cx="20520" cy="8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B2A2A260-97CB-0AE0-DE1E-4DAF60EB95E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70927" y="2383312"/>
                <a:ext cx="20016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37D2D88-6014-4C09-8BA8-67B7BB8B3C42}"/>
              </a:ext>
            </a:extLst>
          </p:cNvPr>
          <p:cNvGrpSpPr/>
          <p:nvPr/>
        </p:nvGrpSpPr>
        <p:grpSpPr>
          <a:xfrm>
            <a:off x="4347758" y="3255745"/>
            <a:ext cx="625320" cy="319680"/>
            <a:chOff x="4347758" y="3255745"/>
            <a:chExt cx="62532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CB808F-E4E7-EB8C-FDCC-2507A33C8066}"/>
                    </a:ext>
                  </a:extLst>
                </p14:cNvPr>
                <p14:cNvContentPartPr/>
                <p14:nvPr/>
              </p14:nvContentPartPr>
              <p14:xfrm>
                <a:off x="4347758" y="3351865"/>
                <a:ext cx="45000" cy="223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CB808F-E4E7-EB8C-FDCC-2507A33C80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8758" y="3342865"/>
                  <a:ext cx="62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6B78683-8EC7-FE59-2CB1-E46E38D0B8D6}"/>
                    </a:ext>
                  </a:extLst>
                </p14:cNvPr>
                <p14:cNvContentPartPr/>
                <p14:nvPr/>
              </p14:nvContentPartPr>
              <p14:xfrm>
                <a:off x="4420478" y="3447985"/>
                <a:ext cx="78840" cy="2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6B78683-8EC7-FE59-2CB1-E46E38D0B8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11478" y="3438985"/>
                  <a:ext cx="96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A82D05-28D8-1275-259F-EC8FACFE47A8}"/>
                    </a:ext>
                  </a:extLst>
                </p14:cNvPr>
                <p14:cNvContentPartPr/>
                <p14:nvPr/>
              </p14:nvContentPartPr>
              <p14:xfrm>
                <a:off x="4548638" y="3420985"/>
                <a:ext cx="13680" cy="105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A82D05-28D8-1275-259F-EC8FACFE47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9998" y="3411985"/>
                  <a:ext cx="31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E25363-9937-22A7-17DE-DFF1823995D7}"/>
                    </a:ext>
                  </a:extLst>
                </p14:cNvPr>
                <p14:cNvContentPartPr/>
                <p14:nvPr/>
              </p14:nvContentPartPr>
              <p14:xfrm>
                <a:off x="4525958" y="3418105"/>
                <a:ext cx="64800" cy="9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E25363-9937-22A7-17DE-DFF1823995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16958" y="3409465"/>
                  <a:ext cx="82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9D904E-97FA-662B-6E9B-2F8CF30CEC61}"/>
                    </a:ext>
                  </a:extLst>
                </p14:cNvPr>
                <p14:cNvContentPartPr/>
                <p14:nvPr/>
              </p14:nvContentPartPr>
              <p14:xfrm>
                <a:off x="4559798" y="3341065"/>
                <a:ext cx="90000" cy="8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9D904E-97FA-662B-6E9B-2F8CF30CEC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50798" y="3332425"/>
                  <a:ext cx="10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C215379-5AE9-DAE0-51D2-EBCC90014CFB}"/>
                    </a:ext>
                  </a:extLst>
                </p14:cNvPr>
                <p14:cNvContentPartPr/>
                <p14:nvPr/>
              </p14:nvContentPartPr>
              <p14:xfrm>
                <a:off x="4709558" y="3423145"/>
                <a:ext cx="61920" cy="7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C215379-5AE9-DAE0-51D2-EBCC90014C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00918" y="3414505"/>
                  <a:ext cx="7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27A71A-2CE9-339A-E840-74227065C072}"/>
                    </a:ext>
                  </a:extLst>
                </p14:cNvPr>
                <p14:cNvContentPartPr/>
                <p14:nvPr/>
              </p14:nvContentPartPr>
              <p14:xfrm>
                <a:off x="4734758" y="3390025"/>
                <a:ext cx="3384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27A71A-2CE9-339A-E840-74227065C0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26118" y="3381385"/>
                  <a:ext cx="51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D63E6AC-1D5F-9F00-0151-B98BAE570123}"/>
                    </a:ext>
                  </a:extLst>
                </p14:cNvPr>
                <p14:cNvContentPartPr/>
                <p14:nvPr/>
              </p14:nvContentPartPr>
              <p14:xfrm>
                <a:off x="4784438" y="3339265"/>
                <a:ext cx="134640" cy="11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D63E6AC-1D5F-9F00-0151-B98BAE5701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75438" y="3330625"/>
                  <a:ext cx="152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C7BA434-9C63-D01C-80A5-E0A5565A13FE}"/>
                    </a:ext>
                  </a:extLst>
                </p14:cNvPr>
                <p14:cNvContentPartPr/>
                <p14:nvPr/>
              </p14:nvContentPartPr>
              <p14:xfrm>
                <a:off x="4864358" y="3354745"/>
                <a:ext cx="63720" cy="118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C7BA434-9C63-D01C-80A5-E0A5565A13F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55718" y="3345745"/>
                  <a:ext cx="81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AAEBAC-E8AD-3500-9714-6B4FB1CA0547}"/>
                    </a:ext>
                  </a:extLst>
                </p14:cNvPr>
                <p14:cNvContentPartPr/>
                <p14:nvPr/>
              </p14:nvContentPartPr>
              <p14:xfrm>
                <a:off x="4878038" y="3255745"/>
                <a:ext cx="95040" cy="9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AAEBAC-E8AD-3500-9714-6B4FB1CA05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69398" y="3247105"/>
                  <a:ext cx="1126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90C6BEB-0DBF-FB8F-938B-8312FE956D34}"/>
              </a:ext>
            </a:extLst>
          </p:cNvPr>
          <p:cNvGrpSpPr/>
          <p:nvPr/>
        </p:nvGrpSpPr>
        <p:grpSpPr>
          <a:xfrm>
            <a:off x="3864638" y="3774145"/>
            <a:ext cx="1046520" cy="252720"/>
            <a:chOff x="3864638" y="3774145"/>
            <a:chExt cx="10465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CE4D446-2C52-0C14-1F8E-D04142305E09}"/>
                    </a:ext>
                  </a:extLst>
                </p14:cNvPr>
                <p14:cNvContentPartPr/>
                <p14:nvPr/>
              </p14:nvContentPartPr>
              <p14:xfrm>
                <a:off x="3864638" y="3921025"/>
                <a:ext cx="99720" cy="13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CE4D446-2C52-0C14-1F8E-D04142305E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55638" y="3912025"/>
                  <a:ext cx="11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A03191-9FD0-1622-AEDE-EC50BC1C360B}"/>
                    </a:ext>
                  </a:extLst>
                </p14:cNvPr>
                <p14:cNvContentPartPr/>
                <p14:nvPr/>
              </p14:nvContentPartPr>
              <p14:xfrm>
                <a:off x="3920078" y="3867385"/>
                <a:ext cx="22680" cy="143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A03191-9FD0-1622-AEDE-EC50BC1C36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11438" y="3858745"/>
                  <a:ext cx="40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070A82-E664-2C4E-E2D2-A8B494FAA7C9}"/>
                    </a:ext>
                  </a:extLst>
                </p14:cNvPr>
                <p14:cNvContentPartPr/>
                <p14:nvPr/>
              </p14:nvContentPartPr>
              <p14:xfrm>
                <a:off x="4071998" y="3864865"/>
                <a:ext cx="45360" cy="162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070A82-E664-2C4E-E2D2-A8B494FAA7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62998" y="3855865"/>
                  <a:ext cx="63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7FD0A9-4EC0-10B9-1845-F2ABB8B0F775}"/>
                    </a:ext>
                  </a:extLst>
                </p14:cNvPr>
                <p14:cNvContentPartPr/>
                <p14:nvPr/>
              </p14:nvContentPartPr>
              <p14:xfrm>
                <a:off x="4037798" y="3876385"/>
                <a:ext cx="109080" cy="143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7FD0A9-4EC0-10B9-1845-F2ABB8B0F77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29158" y="3867745"/>
                  <a:ext cx="12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EE55FF-2B65-2CE9-C558-75E04C6D905E}"/>
                    </a:ext>
                  </a:extLst>
                </p14:cNvPr>
                <p14:cNvContentPartPr/>
                <p14:nvPr/>
              </p14:nvContentPartPr>
              <p14:xfrm>
                <a:off x="4148678" y="3811945"/>
                <a:ext cx="99360" cy="9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EE55FF-2B65-2CE9-C558-75E04C6D90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39678" y="3802945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CB1C22-DA56-A4A9-6335-5292C970ECAC}"/>
                    </a:ext>
                  </a:extLst>
                </p14:cNvPr>
                <p14:cNvContentPartPr/>
                <p14:nvPr/>
              </p14:nvContentPartPr>
              <p14:xfrm>
                <a:off x="4306358" y="3935425"/>
                <a:ext cx="61920" cy="1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CB1C22-DA56-A4A9-6335-5292C970EC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97358" y="3926425"/>
                  <a:ext cx="79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16EB347-ED54-1305-9A4C-846EEC4898E0}"/>
                    </a:ext>
                  </a:extLst>
                </p14:cNvPr>
                <p14:cNvContentPartPr/>
                <p14:nvPr/>
              </p14:nvContentPartPr>
              <p14:xfrm>
                <a:off x="4390238" y="3839665"/>
                <a:ext cx="90720" cy="73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16EB347-ED54-1305-9A4C-846EEC4898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81598" y="3830665"/>
                  <a:ext cx="108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BD5F7B-1131-6061-C2E1-7B1159095172}"/>
                    </a:ext>
                  </a:extLst>
                </p14:cNvPr>
                <p14:cNvContentPartPr/>
                <p14:nvPr/>
              </p14:nvContentPartPr>
              <p14:xfrm>
                <a:off x="4476278" y="3828865"/>
                <a:ext cx="48600" cy="157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BD5F7B-1131-6061-C2E1-7B11590951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67278" y="3820225"/>
                  <a:ext cx="66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CFFEF2B-FF04-B3A9-62AF-5DEBB27A3249}"/>
                    </a:ext>
                  </a:extLst>
                </p14:cNvPr>
                <p14:cNvContentPartPr/>
                <p14:nvPr/>
              </p14:nvContentPartPr>
              <p14:xfrm>
                <a:off x="4556198" y="3863065"/>
                <a:ext cx="13680" cy="130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CFFEF2B-FF04-B3A9-62AF-5DEBB27A32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47198" y="3854065"/>
                  <a:ext cx="31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BEB6F06-D638-AA21-A2D2-34A5904B92F2}"/>
                    </a:ext>
                  </a:extLst>
                </p14:cNvPr>
                <p14:cNvContentPartPr/>
                <p14:nvPr/>
              </p14:nvContentPartPr>
              <p14:xfrm>
                <a:off x="4545758" y="3878545"/>
                <a:ext cx="84240" cy="10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BEB6F06-D638-AA21-A2D2-34A5904B92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36758" y="3869545"/>
                  <a:ext cx="101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E27BEF-F32F-7BCA-0C2E-9032FF6E12FD}"/>
                    </a:ext>
                  </a:extLst>
                </p14:cNvPr>
                <p14:cNvContentPartPr/>
                <p14:nvPr/>
              </p14:nvContentPartPr>
              <p14:xfrm>
                <a:off x="4226798" y="3833905"/>
                <a:ext cx="36000" cy="150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E27BEF-F32F-7BCA-0C2E-9032FF6E12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18158" y="3825265"/>
                  <a:ext cx="53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2D06214-462D-41D0-1F61-BD6A14FAB9A4}"/>
                    </a:ext>
                  </a:extLst>
                </p14:cNvPr>
                <p14:cNvContentPartPr/>
                <p14:nvPr/>
              </p14:nvContentPartPr>
              <p14:xfrm>
                <a:off x="4581398" y="3774145"/>
                <a:ext cx="113040" cy="8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2D06214-462D-41D0-1F61-BD6A14FAB9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72758" y="3765145"/>
                  <a:ext cx="130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F1A8079-4739-A42B-1429-45823E2A4685}"/>
                    </a:ext>
                  </a:extLst>
                </p14:cNvPr>
                <p14:cNvContentPartPr/>
                <p14:nvPr/>
              </p14:nvContentPartPr>
              <p14:xfrm>
                <a:off x="4760678" y="3835345"/>
                <a:ext cx="11880" cy="105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F1A8079-4739-A42B-1429-45823E2A46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51678" y="3826705"/>
                  <a:ext cx="29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0165108-02CE-713B-B53F-F2E70F5BF017}"/>
                    </a:ext>
                  </a:extLst>
                </p14:cNvPr>
                <p14:cNvContentPartPr/>
                <p14:nvPr/>
              </p14:nvContentPartPr>
              <p14:xfrm>
                <a:off x="4734758" y="3875305"/>
                <a:ext cx="96480" cy="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0165108-02CE-713B-B53F-F2E70F5BF0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6118" y="3866665"/>
                  <a:ext cx="114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33BE25-57C7-B375-0BDE-D958069F06EF}"/>
                    </a:ext>
                  </a:extLst>
                </p14:cNvPr>
                <p14:cNvContentPartPr/>
                <p14:nvPr/>
              </p14:nvContentPartPr>
              <p14:xfrm>
                <a:off x="4814678" y="3823465"/>
                <a:ext cx="75240" cy="41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33BE25-57C7-B375-0BDE-D958069F06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06038" y="3814465"/>
                  <a:ext cx="92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44DF07-904D-09DF-368C-02F9172F4487}"/>
                    </a:ext>
                  </a:extLst>
                </p14:cNvPr>
                <p14:cNvContentPartPr/>
                <p14:nvPr/>
              </p14:nvContentPartPr>
              <p14:xfrm>
                <a:off x="4869038" y="3822745"/>
                <a:ext cx="42120" cy="140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44DF07-904D-09DF-368C-02F9172F44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60398" y="3813745"/>
                  <a:ext cx="597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74EC3AC-653A-BD9A-C625-5F703B25EF8A}"/>
              </a:ext>
            </a:extLst>
          </p:cNvPr>
          <p:cNvGrpSpPr/>
          <p:nvPr/>
        </p:nvGrpSpPr>
        <p:grpSpPr>
          <a:xfrm>
            <a:off x="3320318" y="4211185"/>
            <a:ext cx="1616400" cy="423000"/>
            <a:chOff x="3320318" y="4211185"/>
            <a:chExt cx="16164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1983BF-9991-3831-9B18-EE901312D51F}"/>
                    </a:ext>
                  </a:extLst>
                </p14:cNvPr>
                <p14:cNvContentPartPr/>
                <p14:nvPr/>
              </p14:nvContentPartPr>
              <p14:xfrm>
                <a:off x="3320318" y="4403785"/>
                <a:ext cx="104760" cy="44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1983BF-9991-3831-9B18-EE901312D5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11318" y="4394785"/>
                  <a:ext cx="122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5B7613-720F-BAFD-3698-23C792CDAEBE}"/>
                    </a:ext>
                  </a:extLst>
                </p14:cNvPr>
                <p14:cNvContentPartPr/>
                <p14:nvPr/>
              </p14:nvContentPartPr>
              <p14:xfrm>
                <a:off x="3362078" y="4498825"/>
                <a:ext cx="152280" cy="1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5B7613-720F-BAFD-3698-23C792CDAE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53078" y="4489825"/>
                  <a:ext cx="169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043ECCD-F21A-D47F-895D-9CDE20540EC5}"/>
                    </a:ext>
                  </a:extLst>
                </p14:cNvPr>
                <p14:cNvContentPartPr/>
                <p14:nvPr/>
              </p14:nvContentPartPr>
              <p14:xfrm>
                <a:off x="3532358" y="4211185"/>
                <a:ext cx="1404360" cy="423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043ECCD-F21A-D47F-895D-9CDE20540E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23718" y="4202185"/>
                  <a:ext cx="1422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74D5B78-D31A-E1C8-7E68-1B87F3F052D3}"/>
                    </a:ext>
                  </a:extLst>
                </p14:cNvPr>
                <p14:cNvContentPartPr/>
                <p14:nvPr/>
              </p14:nvContentPartPr>
              <p14:xfrm>
                <a:off x="3770678" y="4435825"/>
                <a:ext cx="42840" cy="180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74D5B78-D31A-E1C8-7E68-1B87F3F052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62038" y="4426825"/>
                  <a:ext cx="6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3428E0-46C6-7155-E45D-83D29C4DB767}"/>
                    </a:ext>
                  </a:extLst>
                </p14:cNvPr>
                <p14:cNvContentPartPr/>
                <p14:nvPr/>
              </p14:nvContentPartPr>
              <p14:xfrm>
                <a:off x="3745478" y="4476865"/>
                <a:ext cx="127800" cy="136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3428E0-46C6-7155-E45D-83D29C4DB7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36838" y="4467865"/>
                  <a:ext cx="145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D381C7-B96C-59B2-2EEB-6030311E0BD4}"/>
                    </a:ext>
                  </a:extLst>
                </p14:cNvPr>
                <p14:cNvContentPartPr/>
                <p14:nvPr/>
              </p14:nvContentPartPr>
              <p14:xfrm>
                <a:off x="3861398" y="4335745"/>
                <a:ext cx="67680" cy="107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D381C7-B96C-59B2-2EEB-6030311E0BD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52758" y="4326745"/>
                  <a:ext cx="85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DC9F26-344A-E782-6AA7-37E856AD36B2}"/>
                    </a:ext>
                  </a:extLst>
                </p14:cNvPr>
                <p14:cNvContentPartPr/>
                <p14:nvPr/>
              </p14:nvContentPartPr>
              <p14:xfrm>
                <a:off x="3933398" y="4346905"/>
                <a:ext cx="45360" cy="14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DC9F26-344A-E782-6AA7-37E856AD36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24398" y="4337905"/>
                  <a:ext cx="63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10B7AD-D597-6B7C-6836-28B556D57D19}"/>
                    </a:ext>
                  </a:extLst>
                </p14:cNvPr>
                <p14:cNvContentPartPr/>
                <p14:nvPr/>
              </p14:nvContentPartPr>
              <p14:xfrm>
                <a:off x="4078118" y="4489465"/>
                <a:ext cx="91800" cy="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10B7AD-D597-6B7C-6836-28B556D57D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69118" y="4480465"/>
                  <a:ext cx="10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D2D5AE-A7B4-AFCA-8ED9-3507D0C2D6FD}"/>
                    </a:ext>
                  </a:extLst>
                </p14:cNvPr>
                <p14:cNvContentPartPr/>
                <p14:nvPr/>
              </p14:nvContentPartPr>
              <p14:xfrm>
                <a:off x="4165238" y="4378945"/>
                <a:ext cx="170280" cy="183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D2D5AE-A7B4-AFCA-8ED9-3507D0C2D6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56238" y="4370305"/>
                  <a:ext cx="187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6EAB519-7EF0-5A9F-315D-2AEA7AF95842}"/>
                    </a:ext>
                  </a:extLst>
                </p14:cNvPr>
                <p14:cNvContentPartPr/>
                <p14:nvPr/>
              </p14:nvContentPartPr>
              <p14:xfrm>
                <a:off x="4379798" y="4453465"/>
                <a:ext cx="29160" cy="133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6EAB519-7EF0-5A9F-315D-2AEA7AF9584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70798" y="4444825"/>
                  <a:ext cx="46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84C750-4E1E-ED50-7BD1-7A9AD22D04B2}"/>
                    </a:ext>
                  </a:extLst>
                </p14:cNvPr>
                <p14:cNvContentPartPr/>
                <p14:nvPr/>
              </p14:nvContentPartPr>
              <p14:xfrm>
                <a:off x="4359998" y="4458865"/>
                <a:ext cx="129960" cy="122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84C750-4E1E-ED50-7BD1-7A9AD22D04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50998" y="4450225"/>
                  <a:ext cx="14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9753161-D971-5B3F-0B48-6F676FD3F74E}"/>
                    </a:ext>
                  </a:extLst>
                </p14:cNvPr>
                <p14:cNvContentPartPr/>
                <p14:nvPr/>
              </p14:nvContentPartPr>
              <p14:xfrm>
                <a:off x="4393838" y="4321705"/>
                <a:ext cx="156960" cy="11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9753161-D971-5B3F-0B48-6F676FD3F7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84838" y="4312705"/>
                  <a:ext cx="174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CF2B6A9-0BDC-6331-471C-3F4EDFFD452A}"/>
                    </a:ext>
                  </a:extLst>
                </p14:cNvPr>
                <p14:cNvContentPartPr/>
                <p14:nvPr/>
              </p14:nvContentPartPr>
              <p14:xfrm>
                <a:off x="4607678" y="4412065"/>
                <a:ext cx="59400" cy="11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CF2B6A9-0BDC-6331-471C-3F4EDFFD452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99038" y="4403425"/>
                  <a:ext cx="7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AF9B13-9145-2BCD-4FA1-0DDE35E6659B}"/>
                    </a:ext>
                  </a:extLst>
                </p14:cNvPr>
                <p14:cNvContentPartPr/>
                <p14:nvPr/>
              </p14:nvContentPartPr>
              <p14:xfrm>
                <a:off x="4579958" y="4457065"/>
                <a:ext cx="137520" cy="1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AF9B13-9145-2BCD-4FA1-0DDE35E6659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70958" y="4448065"/>
                  <a:ext cx="155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ECA26B4-1129-3C89-5153-6894B48890E6}"/>
                    </a:ext>
                  </a:extLst>
                </p14:cNvPr>
                <p14:cNvContentPartPr/>
                <p14:nvPr/>
              </p14:nvContentPartPr>
              <p14:xfrm>
                <a:off x="4725758" y="4358065"/>
                <a:ext cx="51480" cy="78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ECA26B4-1129-3C89-5153-6894B48890E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16758" y="4349425"/>
                  <a:ext cx="69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EA101E-2D21-4DDF-7725-38C0E162ECB5}"/>
                    </a:ext>
                  </a:extLst>
                </p14:cNvPr>
                <p14:cNvContentPartPr/>
                <p14:nvPr/>
              </p14:nvContentPartPr>
              <p14:xfrm>
                <a:off x="4772198" y="4322065"/>
                <a:ext cx="68040" cy="19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EA101E-2D21-4DDF-7725-38C0E162EC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63558" y="4313065"/>
                  <a:ext cx="856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B2AA07C-1BBD-8124-D2F7-190E934C00B9}"/>
              </a:ext>
            </a:extLst>
          </p:cNvPr>
          <p:cNvGrpSpPr/>
          <p:nvPr/>
        </p:nvGrpSpPr>
        <p:grpSpPr>
          <a:xfrm>
            <a:off x="5449415" y="600385"/>
            <a:ext cx="1556280" cy="548640"/>
            <a:chOff x="5449415" y="600385"/>
            <a:chExt cx="15562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5D5C9D-CE8E-C410-B139-435179EFB036}"/>
                    </a:ext>
                  </a:extLst>
                </p14:cNvPr>
                <p14:cNvContentPartPr/>
                <p14:nvPr/>
              </p14:nvContentPartPr>
              <p14:xfrm>
                <a:off x="5449415" y="621625"/>
                <a:ext cx="185040" cy="527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5D5C9D-CE8E-C410-B139-435179EFB0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40775" y="612985"/>
                  <a:ext cx="2026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4DFA6C-D5D4-FFDB-2A77-081C5B62CE69}"/>
                    </a:ext>
                  </a:extLst>
                </p14:cNvPr>
                <p14:cNvContentPartPr/>
                <p14:nvPr/>
              </p14:nvContentPartPr>
              <p14:xfrm>
                <a:off x="5672255" y="645385"/>
                <a:ext cx="24120" cy="229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4DFA6C-D5D4-FFDB-2A77-081C5B62CE6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63255" y="636385"/>
                  <a:ext cx="41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323EECA-8147-9FC9-09A5-7159CE79756A}"/>
                    </a:ext>
                  </a:extLst>
                </p14:cNvPr>
                <p14:cNvContentPartPr/>
                <p14:nvPr/>
              </p14:nvContentPartPr>
              <p14:xfrm>
                <a:off x="5752175" y="873265"/>
                <a:ext cx="113760" cy="8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323EECA-8147-9FC9-09A5-7159CE7975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43535" y="864265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38001B-83E3-70E1-4790-4A0B2ACA4783}"/>
                    </a:ext>
                  </a:extLst>
                </p14:cNvPr>
                <p14:cNvContentPartPr/>
                <p14:nvPr/>
              </p14:nvContentPartPr>
              <p14:xfrm>
                <a:off x="5751455" y="990625"/>
                <a:ext cx="142920" cy="10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38001B-83E3-70E1-4790-4A0B2ACA47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2455" y="981625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F1654B-2298-7046-E9E0-FE6998697205}"/>
                    </a:ext>
                  </a:extLst>
                </p14:cNvPr>
                <p14:cNvContentPartPr/>
                <p14:nvPr/>
              </p14:nvContentPartPr>
              <p14:xfrm>
                <a:off x="6108935" y="741865"/>
                <a:ext cx="128520" cy="176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F1654B-2298-7046-E9E0-FE69986972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99935" y="732865"/>
                  <a:ext cx="146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8FD5602-C200-4F03-D121-B45BBBB8D274}"/>
                    </a:ext>
                  </a:extLst>
                </p14:cNvPr>
                <p14:cNvContentPartPr/>
                <p14:nvPr/>
              </p14:nvContentPartPr>
              <p14:xfrm>
                <a:off x="6221615" y="742225"/>
                <a:ext cx="44280" cy="241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8FD5602-C200-4F03-D121-B45BBBB8D2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12615" y="733225"/>
                  <a:ext cx="61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2B379CA-92E2-0FD2-0B38-238B54B618DF}"/>
                    </a:ext>
                  </a:extLst>
                </p14:cNvPr>
                <p14:cNvContentPartPr/>
                <p14:nvPr/>
              </p14:nvContentPartPr>
              <p14:xfrm>
                <a:off x="6326015" y="799465"/>
                <a:ext cx="46800" cy="182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2B379CA-92E2-0FD2-0B38-238B54B618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17015" y="790465"/>
                  <a:ext cx="64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AB8E7A-3BDE-8F40-8482-C3AF74D0F078}"/>
                    </a:ext>
                  </a:extLst>
                </p14:cNvPr>
                <p14:cNvContentPartPr/>
                <p14:nvPr/>
              </p14:nvContentPartPr>
              <p14:xfrm>
                <a:off x="6283895" y="822505"/>
                <a:ext cx="170280" cy="148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AB8E7A-3BDE-8F40-8482-C3AF74D0F07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74895" y="813865"/>
                  <a:ext cx="187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5AA3E45-1D6E-D8A1-87D7-17B40D8106AC}"/>
                    </a:ext>
                  </a:extLst>
                </p14:cNvPr>
                <p14:cNvContentPartPr/>
                <p14:nvPr/>
              </p14:nvContentPartPr>
              <p14:xfrm>
                <a:off x="6453815" y="886225"/>
                <a:ext cx="133920" cy="21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5AA3E45-1D6E-D8A1-87D7-17B40D8106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44815" y="877585"/>
                  <a:ext cx="15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4017181-C864-BFFE-B657-6202B12E549E}"/>
                    </a:ext>
                  </a:extLst>
                </p14:cNvPr>
                <p14:cNvContentPartPr/>
                <p14:nvPr/>
              </p14:nvContentPartPr>
              <p14:xfrm>
                <a:off x="6611135" y="685345"/>
                <a:ext cx="190080" cy="269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4017181-C864-BFFE-B657-6202B12E54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02495" y="676705"/>
                  <a:ext cx="20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FB143EB-98B5-191D-6B01-5F79CC7C58F9}"/>
                    </a:ext>
                  </a:extLst>
                </p14:cNvPr>
                <p14:cNvContentPartPr/>
                <p14:nvPr/>
              </p14:nvContentPartPr>
              <p14:xfrm>
                <a:off x="6350495" y="600385"/>
                <a:ext cx="104400" cy="14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FB143EB-98B5-191D-6B01-5F79CC7C58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41855" y="591745"/>
                  <a:ext cx="122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C91955E-51F7-5CB9-F5D0-32ED9D3E254F}"/>
                    </a:ext>
                  </a:extLst>
                </p14:cNvPr>
                <p14:cNvContentPartPr/>
                <p14:nvPr/>
              </p14:nvContentPartPr>
              <p14:xfrm>
                <a:off x="6871775" y="756625"/>
                <a:ext cx="60480" cy="16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C91955E-51F7-5CB9-F5D0-32ED9D3E25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62775" y="747625"/>
                  <a:ext cx="7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6E82DD8-280D-98E5-1934-2F7E838612F3}"/>
                    </a:ext>
                  </a:extLst>
                </p14:cNvPr>
                <p14:cNvContentPartPr/>
                <p14:nvPr/>
              </p14:nvContentPartPr>
              <p14:xfrm>
                <a:off x="6856655" y="759145"/>
                <a:ext cx="149040" cy="161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6E82DD8-280D-98E5-1934-2F7E838612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47655" y="750145"/>
                  <a:ext cx="16668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AFFC1A9-E3CC-9B92-1750-C32D4F59CF55}"/>
                  </a:ext>
                </a:extLst>
              </p14:cNvPr>
              <p14:cNvContentPartPr/>
              <p14:nvPr/>
            </p14:nvContentPartPr>
            <p14:xfrm>
              <a:off x="3756482" y="4401707"/>
              <a:ext cx="1122480" cy="1936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AFFC1A9-E3CC-9B92-1750-C32D4F59CF5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666482" y="4222067"/>
                <a:ext cx="13021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8990AB58-9442-59CF-3585-62F3DBBF12F5}"/>
                  </a:ext>
                </a:extLst>
              </p14:cNvPr>
              <p14:cNvContentPartPr/>
              <p14:nvPr/>
            </p14:nvContentPartPr>
            <p14:xfrm>
              <a:off x="5601842" y="4640747"/>
              <a:ext cx="226080" cy="23112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8990AB58-9442-59CF-3585-62F3DBBF12F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593202" y="4632107"/>
                <a:ext cx="24372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oup 349">
            <a:extLst>
              <a:ext uri="{FF2B5EF4-FFF2-40B4-BE49-F238E27FC236}">
                <a16:creationId xmlns:a16="http://schemas.microsoft.com/office/drawing/2014/main" id="{F7EE1E1D-9E94-4222-0720-9E5C49524898}"/>
              </a:ext>
            </a:extLst>
          </p:cNvPr>
          <p:cNvGrpSpPr/>
          <p:nvPr/>
        </p:nvGrpSpPr>
        <p:grpSpPr>
          <a:xfrm>
            <a:off x="3193958" y="554747"/>
            <a:ext cx="3986484" cy="4734720"/>
            <a:chOff x="3193958" y="554747"/>
            <a:chExt cx="3986484" cy="47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4D62CB-87AB-0575-00C9-0DC535A498DB}"/>
                    </a:ext>
                  </a:extLst>
                </p14:cNvPr>
                <p14:cNvContentPartPr/>
                <p14:nvPr/>
              </p14:nvContentPartPr>
              <p14:xfrm>
                <a:off x="3331687" y="2837272"/>
                <a:ext cx="1729800" cy="64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4D62CB-87AB-0575-00C9-0DC535A498D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23047" y="2828632"/>
                  <a:ext cx="17474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AD93FA-1A18-CC93-CCC7-12DA9C681B35}"/>
                    </a:ext>
                  </a:extLst>
                </p14:cNvPr>
                <p14:cNvContentPartPr/>
                <p14:nvPr/>
              </p14:nvContentPartPr>
              <p14:xfrm>
                <a:off x="3630847" y="3199432"/>
                <a:ext cx="81720" cy="22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AD93FA-1A18-CC93-CCC7-12DA9C681B3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21847" y="3190792"/>
                  <a:ext cx="99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1A7D47-96B2-A521-9D3A-6C716E44667C}"/>
                    </a:ext>
                  </a:extLst>
                </p14:cNvPr>
                <p14:cNvContentPartPr/>
                <p14:nvPr/>
              </p14:nvContentPartPr>
              <p14:xfrm>
                <a:off x="3577927" y="3260272"/>
                <a:ext cx="211680" cy="15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1A7D47-96B2-A521-9D3A-6C716E4466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68927" y="3251272"/>
                  <a:ext cx="22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264F55-80F8-515D-FEC9-7185480F9AD4}"/>
                    </a:ext>
                  </a:extLst>
                </p14:cNvPr>
                <p14:cNvContentPartPr/>
                <p14:nvPr/>
              </p14:nvContentPartPr>
              <p14:xfrm>
                <a:off x="3760807" y="3085312"/>
                <a:ext cx="120600" cy="12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264F55-80F8-515D-FEC9-7185480F9AD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51807" y="3076672"/>
                  <a:ext cx="13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D5E1817-C3D9-AB65-FBBC-66440B1496B9}"/>
                    </a:ext>
                  </a:extLst>
                </p14:cNvPr>
                <p14:cNvContentPartPr/>
                <p14:nvPr/>
              </p14:nvContentPartPr>
              <p14:xfrm>
                <a:off x="3995167" y="3152632"/>
                <a:ext cx="48960" cy="12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D5E1817-C3D9-AB65-FBBC-66440B1496B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86527" y="3143632"/>
                  <a:ext cx="66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09E3A6-9F17-33F8-B147-2A5873F46E22}"/>
                    </a:ext>
                  </a:extLst>
                </p14:cNvPr>
                <p14:cNvContentPartPr/>
                <p14:nvPr/>
              </p14:nvContentPartPr>
              <p14:xfrm>
                <a:off x="3943327" y="3212032"/>
                <a:ext cx="192600" cy="4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09E3A6-9F17-33F8-B147-2A5873F46E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34327" y="3203392"/>
                  <a:ext cx="210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9BEBD4-34EE-215E-D141-A0CED8D79918}"/>
                    </a:ext>
                  </a:extLst>
                </p14:cNvPr>
                <p14:cNvContentPartPr/>
                <p14:nvPr/>
              </p14:nvContentPartPr>
              <p14:xfrm>
                <a:off x="4206127" y="3059392"/>
                <a:ext cx="114840" cy="268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9BEBD4-34EE-215E-D141-A0CED8D7991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97127" y="3050752"/>
                  <a:ext cx="132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F94472-437A-7780-F18B-298D8928A3D5}"/>
                    </a:ext>
                  </a:extLst>
                </p14:cNvPr>
                <p14:cNvContentPartPr/>
                <p14:nvPr/>
              </p14:nvContentPartPr>
              <p14:xfrm>
                <a:off x="4278127" y="3137152"/>
                <a:ext cx="89640" cy="54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F94472-437A-7780-F18B-298D8928A3D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269487" y="3128152"/>
                  <a:ext cx="107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64CFFC-9198-CDED-9991-8C9C0A65B0CE}"/>
                    </a:ext>
                  </a:extLst>
                </p14:cNvPr>
                <p14:cNvContentPartPr/>
                <p14:nvPr/>
              </p14:nvContentPartPr>
              <p14:xfrm>
                <a:off x="4367767" y="3105472"/>
                <a:ext cx="71640" cy="14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64CFFC-9198-CDED-9991-8C9C0A65B0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58767" y="3096472"/>
                  <a:ext cx="89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98F9E2-EA3B-369D-FEF4-3D0A7CE0C45F}"/>
                    </a:ext>
                  </a:extLst>
                </p14:cNvPr>
                <p14:cNvContentPartPr/>
                <p14:nvPr/>
              </p14:nvContentPartPr>
              <p14:xfrm>
                <a:off x="4485487" y="3160912"/>
                <a:ext cx="76320" cy="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98F9E2-EA3B-369D-FEF4-3D0A7CE0C4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76847" y="3151912"/>
                  <a:ext cx="93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B5AB69-F3B5-9472-8C63-5B5651ACDAE6}"/>
                    </a:ext>
                  </a:extLst>
                </p14:cNvPr>
                <p14:cNvContentPartPr/>
                <p14:nvPr/>
              </p14:nvContentPartPr>
              <p14:xfrm>
                <a:off x="4660087" y="3069112"/>
                <a:ext cx="33840" cy="127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B5AB69-F3B5-9472-8C63-5B5651ACDA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1087" y="3060472"/>
                  <a:ext cx="5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59C60C-EACD-8FC5-9393-5BE83BB5C7BE}"/>
                    </a:ext>
                  </a:extLst>
                </p14:cNvPr>
                <p14:cNvContentPartPr/>
                <p14:nvPr/>
              </p14:nvContentPartPr>
              <p14:xfrm>
                <a:off x="4594927" y="3116632"/>
                <a:ext cx="156960" cy="75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59C60C-EACD-8FC5-9393-5BE83BB5C7B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85927" y="3107632"/>
                  <a:ext cx="17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FB9CAB2-4B60-5817-2787-A6992BF9C932}"/>
                    </a:ext>
                  </a:extLst>
                </p14:cNvPr>
                <p14:cNvContentPartPr/>
                <p14:nvPr/>
              </p14:nvContentPartPr>
              <p14:xfrm>
                <a:off x="4705087" y="2978032"/>
                <a:ext cx="91080" cy="9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FB9CAB2-4B60-5817-2787-A6992BF9C93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96087" y="2969032"/>
                  <a:ext cx="108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4BE2485-C1A3-268C-A912-5D7E8428EE3F}"/>
                    </a:ext>
                  </a:extLst>
                </p14:cNvPr>
                <p14:cNvContentPartPr/>
                <p14:nvPr/>
              </p14:nvContentPartPr>
              <p14:xfrm>
                <a:off x="4798327" y="3100072"/>
                <a:ext cx="89640" cy="1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4BE2485-C1A3-268C-A912-5D7E8428EE3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89327" y="3091432"/>
                  <a:ext cx="10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A84F48-9FF5-CBEF-F749-7C7F8C6CE32F}"/>
                    </a:ext>
                  </a:extLst>
                </p14:cNvPr>
                <p14:cNvContentPartPr/>
                <p14:nvPr/>
              </p14:nvContentPartPr>
              <p14:xfrm>
                <a:off x="4896607" y="2967952"/>
                <a:ext cx="172440" cy="19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A84F48-9FF5-CBEF-F749-7C7F8C6CE32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87607" y="2958952"/>
                  <a:ext cx="190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41ED16-C958-8C18-A3AD-51F19B677C6D}"/>
                    </a:ext>
                  </a:extLst>
                </p14:cNvPr>
                <p14:cNvContentPartPr/>
                <p14:nvPr/>
              </p14:nvContentPartPr>
              <p14:xfrm>
                <a:off x="5050327" y="2973712"/>
                <a:ext cx="58320" cy="179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41ED16-C958-8C18-A3AD-51F19B677C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41687" y="2964712"/>
                  <a:ext cx="7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41813F-7ECA-194D-183A-4E430FDFA53B}"/>
                    </a:ext>
                  </a:extLst>
                </p14:cNvPr>
                <p14:cNvContentPartPr/>
                <p14:nvPr/>
              </p14:nvContentPartPr>
              <p14:xfrm>
                <a:off x="5093527" y="2926552"/>
                <a:ext cx="127080" cy="79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41813F-7ECA-194D-183A-4E430FDFA5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084887" y="2917912"/>
                  <a:ext cx="144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D07A536-03E9-FFA7-1753-20BB7C072DB7}"/>
                    </a:ext>
                  </a:extLst>
                </p14:cNvPr>
                <p14:cNvContentPartPr/>
                <p14:nvPr/>
              </p14:nvContentPartPr>
              <p14:xfrm>
                <a:off x="3193958" y="3856585"/>
                <a:ext cx="126000" cy="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D07A536-03E9-FFA7-1753-20BB7C072D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85318" y="3847585"/>
                  <a:ext cx="143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D86B8F-E8DE-F0F7-2585-F5BAB9D7569A}"/>
                    </a:ext>
                  </a:extLst>
                </p14:cNvPr>
                <p14:cNvContentPartPr/>
                <p14:nvPr/>
              </p14:nvContentPartPr>
              <p14:xfrm>
                <a:off x="3248678" y="3955945"/>
                <a:ext cx="88560" cy="18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D86B8F-E8DE-F0F7-2585-F5BAB9D7569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39678" y="3947305"/>
                  <a:ext cx="106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2B33D16-2657-3B9E-0B51-131075F25A83}"/>
                    </a:ext>
                  </a:extLst>
                </p14:cNvPr>
                <p14:cNvContentPartPr/>
                <p14:nvPr/>
              </p14:nvContentPartPr>
              <p14:xfrm>
                <a:off x="3377558" y="3673705"/>
                <a:ext cx="1560600" cy="37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2B33D16-2657-3B9E-0B51-131075F25A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68918" y="3665065"/>
                  <a:ext cx="15782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D91461-A4FC-0E1C-62E5-B948BB62E2C8}"/>
                    </a:ext>
                  </a:extLst>
                </p14:cNvPr>
                <p14:cNvContentPartPr/>
                <p14:nvPr/>
              </p14:nvContentPartPr>
              <p14:xfrm>
                <a:off x="3629918" y="3867745"/>
                <a:ext cx="61920" cy="16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D91461-A4FC-0E1C-62E5-B948BB62E2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20918" y="3858745"/>
                  <a:ext cx="79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F598AA4-4294-E831-D850-292D8BBE3716}"/>
                    </a:ext>
                  </a:extLst>
                </p14:cNvPr>
                <p14:cNvContentPartPr/>
                <p14:nvPr/>
              </p14:nvContentPartPr>
              <p14:xfrm>
                <a:off x="3599678" y="3881785"/>
                <a:ext cx="141480" cy="141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F598AA4-4294-E831-D850-292D8BBE37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91038" y="3873145"/>
                  <a:ext cx="159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A00658-41D4-04E4-1424-D1667B0B337F}"/>
                    </a:ext>
                  </a:extLst>
                </p14:cNvPr>
                <p14:cNvContentPartPr/>
                <p14:nvPr/>
              </p14:nvContentPartPr>
              <p14:xfrm>
                <a:off x="3713798" y="3741025"/>
                <a:ext cx="95400" cy="121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A00658-41D4-04E4-1424-D1667B0B33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05158" y="3732385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D49C9DB-5F5A-6A7C-E11D-7662AAA38491}"/>
                    </a:ext>
                  </a:extLst>
                </p14:cNvPr>
                <p14:cNvContentPartPr/>
                <p14:nvPr/>
              </p14:nvContentPartPr>
              <p14:xfrm>
                <a:off x="4047362" y="4906067"/>
                <a:ext cx="88920" cy="157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D49C9DB-5F5A-6A7C-E11D-7662AAA384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38722" y="4897067"/>
                  <a:ext cx="106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451F8E2-99BA-50AB-C8D1-8D4445C46098}"/>
                    </a:ext>
                  </a:extLst>
                </p14:cNvPr>
                <p14:cNvContentPartPr/>
                <p14:nvPr/>
              </p14:nvContentPartPr>
              <p14:xfrm>
                <a:off x="4184882" y="4960427"/>
                <a:ext cx="25200" cy="46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451F8E2-99BA-50AB-C8D1-8D4445C460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75882" y="4951787"/>
                  <a:ext cx="42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9D4829E-A68D-C7EC-7CD2-69C1F463B594}"/>
                    </a:ext>
                  </a:extLst>
                </p14:cNvPr>
                <p14:cNvContentPartPr/>
                <p14:nvPr/>
              </p14:nvContentPartPr>
              <p14:xfrm>
                <a:off x="4113602" y="4895627"/>
                <a:ext cx="28440" cy="10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9D4829E-A68D-C7EC-7CD2-69C1F463B59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04602" y="4886987"/>
                  <a:ext cx="4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417B67B-8682-97F2-8254-0A0315C57FC9}"/>
                    </a:ext>
                  </a:extLst>
                </p14:cNvPr>
                <p14:cNvContentPartPr/>
                <p14:nvPr/>
              </p14:nvContentPartPr>
              <p14:xfrm>
                <a:off x="4221602" y="4873307"/>
                <a:ext cx="120240" cy="104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417B67B-8682-97F2-8254-0A0315C57FC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12962" y="4864307"/>
                  <a:ext cx="137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5BEA3BE-34B1-8D63-BC1A-69A07E284517}"/>
                    </a:ext>
                  </a:extLst>
                </p14:cNvPr>
                <p14:cNvContentPartPr/>
                <p14:nvPr/>
              </p14:nvContentPartPr>
              <p14:xfrm>
                <a:off x="4338242" y="4832267"/>
                <a:ext cx="155160" cy="141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5BEA3BE-34B1-8D63-BC1A-69A07E28451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29602" y="4823267"/>
                  <a:ext cx="17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CF47BE-8897-D033-59BE-81AB42678266}"/>
                    </a:ext>
                  </a:extLst>
                </p14:cNvPr>
                <p14:cNvContentPartPr/>
                <p14:nvPr/>
              </p14:nvContentPartPr>
              <p14:xfrm>
                <a:off x="4470002" y="4820747"/>
                <a:ext cx="150840" cy="125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CF47BE-8897-D033-59BE-81AB426782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61002" y="4812107"/>
                  <a:ext cx="168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BCC46D7-EEA9-A4A9-CA61-A6B9541BE20B}"/>
                    </a:ext>
                  </a:extLst>
                </p14:cNvPr>
                <p14:cNvContentPartPr/>
                <p14:nvPr/>
              </p14:nvContentPartPr>
              <p14:xfrm>
                <a:off x="4643882" y="4752347"/>
                <a:ext cx="133920" cy="137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BCC46D7-EEA9-A4A9-CA61-A6B9541BE20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634882" y="4743707"/>
                  <a:ext cx="151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51BECE0-718F-97BD-CFFF-F36203C9EC30}"/>
                    </a:ext>
                  </a:extLst>
                </p14:cNvPr>
                <p14:cNvContentPartPr/>
                <p14:nvPr/>
              </p14:nvContentPartPr>
              <p14:xfrm>
                <a:off x="4839002" y="4705907"/>
                <a:ext cx="134280" cy="115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51BECE0-718F-97BD-CFFF-F36203C9EC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30362" y="4696907"/>
                  <a:ext cx="151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460AD8D-5F68-E008-ED7B-6E6F5D3F9DB7}"/>
                    </a:ext>
                  </a:extLst>
                </p14:cNvPr>
                <p14:cNvContentPartPr/>
                <p14:nvPr/>
              </p14:nvContentPartPr>
              <p14:xfrm>
                <a:off x="5037002" y="4631027"/>
                <a:ext cx="141840" cy="89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460AD8D-5F68-E008-ED7B-6E6F5D3F9D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28002" y="4622027"/>
                  <a:ext cx="159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AEB5D3A-1BE6-7C51-930D-88E71E4A13F3}"/>
                    </a:ext>
                  </a:extLst>
                </p14:cNvPr>
                <p14:cNvContentPartPr/>
                <p14:nvPr/>
              </p14:nvContentPartPr>
              <p14:xfrm>
                <a:off x="5244002" y="4583867"/>
                <a:ext cx="165600" cy="91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AEB5D3A-1BE6-7C51-930D-88E71E4A13F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35362" y="4575227"/>
                  <a:ext cx="18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98BE6C2-4A57-6547-8E1A-4B5DD69EFF96}"/>
                    </a:ext>
                  </a:extLst>
                </p14:cNvPr>
                <p14:cNvContentPartPr/>
                <p14:nvPr/>
              </p14:nvContentPartPr>
              <p14:xfrm>
                <a:off x="5294042" y="4398107"/>
                <a:ext cx="179280" cy="214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98BE6C2-4A57-6547-8E1A-4B5DD69EFF9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85042" y="4389107"/>
                  <a:ext cx="196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006DAFB-37B7-B998-8EF4-72727458E922}"/>
                    </a:ext>
                  </a:extLst>
                </p14:cNvPr>
                <p14:cNvContentPartPr/>
                <p14:nvPr/>
              </p14:nvContentPartPr>
              <p14:xfrm>
                <a:off x="5331842" y="4505027"/>
                <a:ext cx="133200" cy="33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006DAFB-37B7-B998-8EF4-72727458E92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23202" y="4496027"/>
                  <a:ext cx="150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4C91679-EFC4-B5AC-90F2-AB96E3DB27A1}"/>
                    </a:ext>
                  </a:extLst>
                </p14:cNvPr>
                <p14:cNvContentPartPr/>
                <p14:nvPr/>
              </p14:nvContentPartPr>
              <p14:xfrm>
                <a:off x="5529482" y="4327187"/>
                <a:ext cx="178560" cy="206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4C91679-EFC4-B5AC-90F2-AB96E3DB27A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20842" y="4318187"/>
                  <a:ext cx="19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83173D6-F943-7680-1CED-1E7AE2BA58DA}"/>
                    </a:ext>
                  </a:extLst>
                </p14:cNvPr>
                <p14:cNvContentPartPr/>
                <p14:nvPr/>
              </p14:nvContentPartPr>
              <p14:xfrm>
                <a:off x="5564402" y="4278947"/>
                <a:ext cx="349560" cy="181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83173D6-F943-7680-1CED-1E7AE2BA58D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55402" y="4269947"/>
                  <a:ext cx="36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4AAD480-B088-D25F-E26E-36FBF2C8EF4E}"/>
                    </a:ext>
                  </a:extLst>
                </p14:cNvPr>
                <p14:cNvContentPartPr/>
                <p14:nvPr/>
              </p14:nvContentPartPr>
              <p14:xfrm>
                <a:off x="4509242" y="5125667"/>
                <a:ext cx="172800" cy="140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4AAD480-B088-D25F-E26E-36FBF2C8EF4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00602" y="5116667"/>
                  <a:ext cx="190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AEEB86D-66D7-A8D0-1CE1-4424C1AA1801}"/>
                    </a:ext>
                  </a:extLst>
                </p14:cNvPr>
                <p14:cNvContentPartPr/>
                <p14:nvPr/>
              </p14:nvContentPartPr>
              <p14:xfrm>
                <a:off x="4724522" y="5143307"/>
                <a:ext cx="52200" cy="73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AEEB86D-66D7-A8D0-1CE1-4424C1AA18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15882" y="5134667"/>
                  <a:ext cx="6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6A39198-0E8C-E7A2-F7E4-BCFA4DBBC7A4}"/>
                    </a:ext>
                  </a:extLst>
                </p14:cNvPr>
                <p14:cNvContentPartPr/>
                <p14:nvPr/>
              </p14:nvContentPartPr>
              <p14:xfrm>
                <a:off x="4666562" y="5067347"/>
                <a:ext cx="29160" cy="7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6A39198-0E8C-E7A2-F7E4-BCFA4DBBC7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57922" y="5058707"/>
                  <a:ext cx="4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BD5A927-044E-4158-7ECA-4936ADC909CD}"/>
                    </a:ext>
                  </a:extLst>
                </p14:cNvPr>
                <p14:cNvContentPartPr/>
                <p14:nvPr/>
              </p14:nvContentPartPr>
              <p14:xfrm>
                <a:off x="4797962" y="5076347"/>
                <a:ext cx="102600" cy="7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BD5A927-044E-4158-7ECA-4936ADC909C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89322" y="5067347"/>
                  <a:ext cx="120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5CB07C1-09B5-CC1F-1D96-78A39EF52523}"/>
                    </a:ext>
                  </a:extLst>
                </p14:cNvPr>
                <p14:cNvContentPartPr/>
                <p14:nvPr/>
              </p14:nvContentPartPr>
              <p14:xfrm>
                <a:off x="4970042" y="5075627"/>
                <a:ext cx="10440" cy="1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5CB07C1-09B5-CC1F-1D96-78A39EF525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61402" y="5066987"/>
                  <a:ext cx="2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7A07CAE-3C22-324B-7BEC-00697EACDADD}"/>
                    </a:ext>
                  </a:extLst>
                </p14:cNvPr>
                <p14:cNvContentPartPr/>
                <p14:nvPr/>
              </p14:nvContentPartPr>
              <p14:xfrm>
                <a:off x="5128442" y="5013707"/>
                <a:ext cx="33480" cy="76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7A07CAE-3C22-324B-7BEC-00697EACDA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19802" y="5005067"/>
                  <a:ext cx="51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6FBBA96-9199-D5C2-5529-8190EFC728AD}"/>
                    </a:ext>
                  </a:extLst>
                </p14:cNvPr>
                <p14:cNvContentPartPr/>
                <p14:nvPr/>
              </p14:nvContentPartPr>
              <p14:xfrm>
                <a:off x="5040242" y="4959347"/>
                <a:ext cx="56880" cy="4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6FBBA96-9199-D5C2-5529-8190EFC728A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31602" y="4950347"/>
                  <a:ext cx="7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47B97C1-F734-0432-D128-861ACE1B787B}"/>
                    </a:ext>
                  </a:extLst>
                </p14:cNvPr>
                <p14:cNvContentPartPr/>
                <p14:nvPr/>
              </p14:nvContentPartPr>
              <p14:xfrm>
                <a:off x="5169842" y="4973027"/>
                <a:ext cx="172080" cy="187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47B97C1-F734-0432-D128-861ACE1B787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61202" y="4964027"/>
                  <a:ext cx="189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12C07B3-4F49-8758-C87D-23F368796CBB}"/>
                    </a:ext>
                  </a:extLst>
                </p14:cNvPr>
                <p14:cNvContentPartPr/>
                <p14:nvPr/>
              </p14:nvContentPartPr>
              <p14:xfrm>
                <a:off x="5297282" y="4934147"/>
                <a:ext cx="100800" cy="84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12C07B3-4F49-8758-C87D-23F368796CB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88282" y="4925147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59BDAFF-CDB6-6783-76E8-D4355D0BFFC4}"/>
                    </a:ext>
                  </a:extLst>
                </p14:cNvPr>
                <p14:cNvContentPartPr/>
                <p14:nvPr/>
              </p14:nvContentPartPr>
              <p14:xfrm>
                <a:off x="5377562" y="4898867"/>
                <a:ext cx="71280" cy="89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59BDAFF-CDB6-6783-76E8-D4355D0BFF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68922" y="4890227"/>
                  <a:ext cx="8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E4636E6-6670-6CC2-3E5F-E868360159B1}"/>
                    </a:ext>
                  </a:extLst>
                </p14:cNvPr>
                <p14:cNvContentPartPr/>
                <p14:nvPr/>
              </p14:nvContentPartPr>
              <p14:xfrm>
                <a:off x="5976962" y="4653347"/>
                <a:ext cx="100080" cy="115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E4636E6-6670-6CC2-3E5F-E868360159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67962" y="4644347"/>
                  <a:ext cx="117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E2ACC25-A58B-9AA0-6C35-01FEE2BC7A31}"/>
                    </a:ext>
                  </a:extLst>
                </p14:cNvPr>
                <p14:cNvContentPartPr/>
                <p14:nvPr/>
              </p14:nvContentPartPr>
              <p14:xfrm>
                <a:off x="5955002" y="4642907"/>
                <a:ext cx="139320" cy="152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E2ACC25-A58B-9AA0-6C35-01FEE2BC7A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46362" y="4633907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5BD21DB-6387-994F-3E21-D57D1154266E}"/>
                    </a:ext>
                  </a:extLst>
                </p14:cNvPr>
                <p14:cNvContentPartPr/>
                <p14:nvPr/>
              </p14:nvContentPartPr>
              <p14:xfrm>
                <a:off x="5424362" y="4836947"/>
                <a:ext cx="64080" cy="123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5BD21DB-6387-994F-3E21-D57D115426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15362" y="4827947"/>
                  <a:ext cx="8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A84C636-CC85-344F-6248-7399F9E6215F}"/>
                    </a:ext>
                  </a:extLst>
                </p14:cNvPr>
                <p14:cNvContentPartPr/>
                <p14:nvPr/>
              </p14:nvContentPartPr>
              <p14:xfrm>
                <a:off x="5485202" y="4825067"/>
                <a:ext cx="99000" cy="101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A84C636-CC85-344F-6248-7399F9E6215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476562" y="4816067"/>
                  <a:ext cx="11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5AC772B-D9F8-359A-264B-C15D9BEDB131}"/>
                    </a:ext>
                  </a:extLst>
                </p14:cNvPr>
                <p14:cNvContentPartPr/>
                <p14:nvPr/>
              </p14:nvContentPartPr>
              <p14:xfrm>
                <a:off x="5462162" y="5118467"/>
                <a:ext cx="139320" cy="165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5AC772B-D9F8-359A-264B-C15D9BEDB13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453522" y="5109827"/>
                  <a:ext cx="156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2DB8481-AF46-0008-9DB2-1E73DA54BD1B}"/>
                    </a:ext>
                  </a:extLst>
                </p14:cNvPr>
                <p14:cNvContentPartPr/>
                <p14:nvPr/>
              </p14:nvContentPartPr>
              <p14:xfrm>
                <a:off x="5480882" y="5237987"/>
                <a:ext cx="107640" cy="46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2DB8481-AF46-0008-9DB2-1E73DA54BD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72242" y="5228987"/>
                  <a:ext cx="125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06F120D-3CFA-5B1C-250C-41BCA9B5E5BE}"/>
                    </a:ext>
                  </a:extLst>
                </p14:cNvPr>
                <p14:cNvContentPartPr/>
                <p14:nvPr/>
              </p14:nvContentPartPr>
              <p14:xfrm>
                <a:off x="5606882" y="5203067"/>
                <a:ext cx="66960" cy="86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06F120D-3CFA-5B1C-250C-41BCA9B5E5B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97882" y="5194067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6EB2586-7665-C015-8802-72C285C69E3A}"/>
                    </a:ext>
                  </a:extLst>
                </p14:cNvPr>
                <p14:cNvContentPartPr/>
                <p14:nvPr/>
              </p14:nvContentPartPr>
              <p14:xfrm>
                <a:off x="5670242" y="5180027"/>
                <a:ext cx="116640" cy="92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6EB2586-7665-C015-8802-72C285C69E3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61602" y="5171387"/>
                  <a:ext cx="13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6EA6329-8FC0-A215-143D-4649E51EDB94}"/>
                    </a:ext>
                  </a:extLst>
                </p14:cNvPr>
                <p14:cNvContentPartPr/>
                <p14:nvPr/>
              </p14:nvContentPartPr>
              <p14:xfrm>
                <a:off x="5771402" y="5134667"/>
                <a:ext cx="70560" cy="93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6EA6329-8FC0-A215-143D-4649E51EDB9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62402" y="5125667"/>
                  <a:ext cx="88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BFBE0CC-9A6B-3893-147A-2F2E0B8AE580}"/>
                    </a:ext>
                  </a:extLst>
                </p14:cNvPr>
                <p14:cNvContentPartPr/>
                <p14:nvPr/>
              </p14:nvContentPartPr>
              <p14:xfrm>
                <a:off x="5872922" y="5098307"/>
                <a:ext cx="51120" cy="85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BFBE0CC-9A6B-3893-147A-2F2E0B8AE5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64282" y="5089307"/>
                  <a:ext cx="68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D524D69-A2CA-9E9D-698E-314E8F9D7525}"/>
                    </a:ext>
                  </a:extLst>
                </p14:cNvPr>
                <p14:cNvContentPartPr/>
                <p14:nvPr/>
              </p14:nvContentPartPr>
              <p14:xfrm>
                <a:off x="5949242" y="5065547"/>
                <a:ext cx="54720" cy="5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D524D69-A2CA-9E9D-698E-314E8F9D75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940602" y="5056547"/>
                  <a:ext cx="72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0BB6859-AAE6-A62E-5611-3278E056A88A}"/>
                    </a:ext>
                  </a:extLst>
                </p14:cNvPr>
                <p14:cNvContentPartPr/>
                <p14:nvPr/>
              </p14:nvContentPartPr>
              <p14:xfrm>
                <a:off x="6034562" y="5010467"/>
                <a:ext cx="78480" cy="78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0BB6859-AAE6-A62E-5611-3278E056A8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25562" y="5001827"/>
                  <a:ext cx="9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DD53D28-B116-E61D-C98D-865AB39AC933}"/>
                    </a:ext>
                  </a:extLst>
                </p14:cNvPr>
                <p14:cNvContentPartPr/>
                <p14:nvPr/>
              </p14:nvContentPartPr>
              <p14:xfrm>
                <a:off x="6229322" y="4943867"/>
                <a:ext cx="2880" cy="136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DD53D28-B116-E61D-C98D-865AB39AC9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20682" y="4934867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D76E5BC-99BE-828D-946F-F2874CA731D9}"/>
                    </a:ext>
                  </a:extLst>
                </p14:cNvPr>
                <p14:cNvContentPartPr/>
                <p14:nvPr/>
              </p14:nvContentPartPr>
              <p14:xfrm>
                <a:off x="6165962" y="4961507"/>
                <a:ext cx="111240" cy="95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D76E5BC-99BE-828D-946F-F2874CA731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57322" y="4952867"/>
                  <a:ext cx="128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E253309-A929-33D9-9141-A4EECB94A748}"/>
                    </a:ext>
                  </a:extLst>
                </p14:cNvPr>
                <p14:cNvContentPartPr/>
                <p14:nvPr/>
              </p14:nvContentPartPr>
              <p14:xfrm>
                <a:off x="6180722" y="4849547"/>
                <a:ext cx="48960" cy="8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E253309-A929-33D9-9141-A4EECB94A74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172082" y="4840547"/>
                  <a:ext cx="6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A29A724-EE43-7D9F-0915-5EE5A2C67AF5}"/>
                    </a:ext>
                  </a:extLst>
                </p14:cNvPr>
                <p14:cNvContentPartPr/>
                <p14:nvPr/>
              </p14:nvContentPartPr>
              <p14:xfrm>
                <a:off x="6227882" y="4806707"/>
                <a:ext cx="47160" cy="91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A29A724-EE43-7D9F-0915-5EE5A2C67AF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219242" y="4797707"/>
                  <a:ext cx="64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804070A-8C07-F81F-EDBF-FA7F4CE686A1}"/>
                    </a:ext>
                  </a:extLst>
                </p14:cNvPr>
                <p14:cNvContentPartPr/>
                <p14:nvPr/>
              </p14:nvContentPartPr>
              <p14:xfrm>
                <a:off x="6164522" y="4813187"/>
                <a:ext cx="70200" cy="45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804070A-8C07-F81F-EDBF-FA7F4CE686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55522" y="4804547"/>
                  <a:ext cx="87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A4C5F6B-E682-252E-AE21-8C2A0814D763}"/>
                    </a:ext>
                  </a:extLst>
                </p14:cNvPr>
                <p14:cNvContentPartPr/>
                <p14:nvPr/>
              </p14:nvContentPartPr>
              <p14:xfrm>
                <a:off x="6212762" y="4782587"/>
                <a:ext cx="84960" cy="145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A4C5F6B-E682-252E-AE21-8C2A0814D7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04122" y="4773587"/>
                  <a:ext cx="102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823654D-0A24-D9C8-C270-9FF049D0088A}"/>
                    </a:ext>
                  </a:extLst>
                </p14:cNvPr>
                <p14:cNvContentPartPr/>
                <p14:nvPr/>
              </p14:nvContentPartPr>
              <p14:xfrm>
                <a:off x="6348482" y="4888427"/>
                <a:ext cx="102960" cy="77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823654D-0A24-D9C8-C270-9FF049D008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39842" y="4879427"/>
                  <a:ext cx="120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B83F9D2-302C-F010-405E-8E11F07ACD42}"/>
                    </a:ext>
                  </a:extLst>
                </p14:cNvPr>
                <p14:cNvContentPartPr/>
                <p14:nvPr/>
              </p14:nvContentPartPr>
              <p14:xfrm>
                <a:off x="6397802" y="4727147"/>
                <a:ext cx="158400" cy="190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B83F9D2-302C-F010-405E-8E11F07ACD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88802" y="4718507"/>
                  <a:ext cx="176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3FA7D52-F4B3-B131-C9AC-2B780D49E451}"/>
                    </a:ext>
                  </a:extLst>
                </p14:cNvPr>
                <p14:cNvContentPartPr/>
                <p14:nvPr/>
              </p14:nvContentPartPr>
              <p14:xfrm>
                <a:off x="6596162" y="4681067"/>
                <a:ext cx="24480" cy="151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3FA7D52-F4B3-B131-C9AC-2B780D49E4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87522" y="4672067"/>
                  <a:ext cx="4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07D1578-A4D7-EA4C-A398-1DBC67CFD274}"/>
                    </a:ext>
                  </a:extLst>
                </p14:cNvPr>
                <p14:cNvContentPartPr/>
                <p14:nvPr/>
              </p14:nvContentPartPr>
              <p14:xfrm>
                <a:off x="6542882" y="4715627"/>
                <a:ext cx="142920" cy="87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07D1578-A4D7-EA4C-A398-1DBC67CFD27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3882" y="4706627"/>
                  <a:ext cx="16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9144BFF-B25B-E987-F28D-62B64C8405C0}"/>
                    </a:ext>
                  </a:extLst>
                </p14:cNvPr>
                <p14:cNvContentPartPr/>
                <p14:nvPr/>
              </p14:nvContentPartPr>
              <p14:xfrm>
                <a:off x="6517322" y="4544267"/>
                <a:ext cx="153360" cy="86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9144BFF-B25B-E987-F28D-62B64C8405C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08322" y="4535267"/>
                  <a:ext cx="17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1578BD3-BD51-5838-C8E1-A39E3B513643}"/>
                    </a:ext>
                  </a:extLst>
                </p14:cNvPr>
                <p14:cNvContentPartPr/>
                <p14:nvPr/>
              </p14:nvContentPartPr>
              <p14:xfrm>
                <a:off x="6703442" y="4604747"/>
                <a:ext cx="90720" cy="85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1578BD3-BD51-5838-C8E1-A39E3B51364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94802" y="4595747"/>
                  <a:ext cx="108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F4F4AE4-9DD9-3A45-FF4C-A275A5A89317}"/>
                    </a:ext>
                  </a:extLst>
                </p14:cNvPr>
                <p14:cNvContentPartPr/>
                <p14:nvPr/>
              </p14:nvContentPartPr>
              <p14:xfrm>
                <a:off x="6749882" y="4517627"/>
                <a:ext cx="105480" cy="70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F4F4AE4-9DD9-3A45-FF4C-A275A5A893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41242" y="4508987"/>
                  <a:ext cx="123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56C1E8E-8F2D-249D-0838-90DBD8603DDA}"/>
                    </a:ext>
                  </a:extLst>
                </p14:cNvPr>
                <p14:cNvContentPartPr/>
                <p14:nvPr/>
              </p14:nvContentPartPr>
              <p14:xfrm>
                <a:off x="6820442" y="4481987"/>
                <a:ext cx="147600" cy="172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56C1E8E-8F2D-249D-0838-90DBD8603DD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11802" y="4472987"/>
                  <a:ext cx="165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8A51942-9B2C-4BA0-AB18-AA5F96D7B62B}"/>
                    </a:ext>
                  </a:extLst>
                </p14:cNvPr>
                <p14:cNvContentPartPr/>
                <p14:nvPr/>
              </p14:nvContentPartPr>
              <p14:xfrm>
                <a:off x="5158322" y="554747"/>
                <a:ext cx="2022120" cy="4687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8A51942-9B2C-4BA0-AB18-AA5F96D7B62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49322" y="546107"/>
                  <a:ext cx="2039760" cy="47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992AC3-33C7-72A1-63E4-C5D6B841CE74}"/>
                  </a:ext>
                </a:extLst>
              </p14:cNvPr>
              <p14:cNvContentPartPr/>
              <p14:nvPr/>
            </p14:nvContentPartPr>
            <p14:xfrm>
              <a:off x="1625335" y="1806951"/>
              <a:ext cx="48960" cy="105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992AC3-33C7-72A1-63E4-C5D6B841CE74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616335" y="1798311"/>
                <a:ext cx="666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B1727BA-E625-AA78-DDA7-03E4434BCBFD}"/>
                  </a:ext>
                </a:extLst>
              </p14:cNvPr>
              <p14:cNvContentPartPr/>
              <p14:nvPr/>
            </p14:nvContentPartPr>
            <p14:xfrm>
              <a:off x="1710295" y="1650711"/>
              <a:ext cx="100080" cy="214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B1727BA-E625-AA78-DDA7-03E4434BCBF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701655" y="1641711"/>
                <a:ext cx="117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2B4A823-0690-EAE8-3DA9-08DE3D2781C6}"/>
                  </a:ext>
                </a:extLst>
              </p14:cNvPr>
              <p14:cNvContentPartPr/>
              <p14:nvPr/>
            </p14:nvContentPartPr>
            <p14:xfrm>
              <a:off x="1825855" y="1662591"/>
              <a:ext cx="8280" cy="154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2B4A823-0690-EAE8-3DA9-08DE3D2781C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817215" y="1653951"/>
                <a:ext cx="25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66DB74-7645-7240-C0AF-26F8E0EE66F5}"/>
                  </a:ext>
                </a:extLst>
              </p14:cNvPr>
              <p14:cNvContentPartPr/>
              <p14:nvPr/>
            </p14:nvContentPartPr>
            <p14:xfrm>
              <a:off x="1768975" y="1726671"/>
              <a:ext cx="153000" cy="65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66DB74-7645-7240-C0AF-26F8E0EE66F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760335" y="1718031"/>
                <a:ext cx="170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A51ED1F-9648-C5E6-FA4A-F6895350F665}"/>
                  </a:ext>
                </a:extLst>
              </p14:cNvPr>
              <p14:cNvContentPartPr/>
              <p14:nvPr/>
            </p14:nvContentPartPr>
            <p14:xfrm>
              <a:off x="1878775" y="1680951"/>
              <a:ext cx="101880" cy="39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A51ED1F-9648-C5E6-FA4A-F6895350F66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869775" y="1671951"/>
                <a:ext cx="119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BE2776F-B474-1874-A083-55A78525F5A7}"/>
                  </a:ext>
                </a:extLst>
              </p14:cNvPr>
              <p14:cNvContentPartPr/>
              <p14:nvPr/>
            </p14:nvContentPartPr>
            <p14:xfrm>
              <a:off x="1943215" y="1567551"/>
              <a:ext cx="141480" cy="239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BE2776F-B474-1874-A083-55A78525F5A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934575" y="1558551"/>
                <a:ext cx="159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95AD904-FECE-459F-3CBD-E948A75D279C}"/>
                  </a:ext>
                </a:extLst>
              </p14:cNvPr>
              <p14:cNvContentPartPr/>
              <p14:nvPr/>
            </p14:nvContentPartPr>
            <p14:xfrm>
              <a:off x="865015" y="1815951"/>
              <a:ext cx="69840" cy="118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95AD904-FECE-459F-3CBD-E948A75D279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56015" y="1806951"/>
                <a:ext cx="87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321D7D-C06F-2DBE-BCE7-FDF34A19213D}"/>
                  </a:ext>
                </a:extLst>
              </p14:cNvPr>
              <p14:cNvContentPartPr/>
              <p14:nvPr/>
            </p14:nvContentPartPr>
            <p14:xfrm>
              <a:off x="526615" y="1632711"/>
              <a:ext cx="39960" cy="20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321D7D-C06F-2DBE-BCE7-FDF34A19213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17975" y="1623711"/>
                <a:ext cx="57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5C370D-F69B-3506-78E0-F198CF5B3938}"/>
                  </a:ext>
                </a:extLst>
              </p14:cNvPr>
              <p14:cNvContentPartPr/>
              <p14:nvPr/>
            </p14:nvContentPartPr>
            <p14:xfrm>
              <a:off x="478375" y="1726671"/>
              <a:ext cx="171360" cy="56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5C370D-F69B-3506-78E0-F198CF5B393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69735" y="1718031"/>
                <a:ext cx="189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60001A-C2AB-A6FC-AB25-0E6F6D5666A3}"/>
                  </a:ext>
                </a:extLst>
              </p14:cNvPr>
              <p14:cNvContentPartPr/>
              <p14:nvPr/>
            </p14:nvContentPartPr>
            <p14:xfrm>
              <a:off x="623455" y="1635591"/>
              <a:ext cx="77760" cy="135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60001A-C2AB-A6FC-AB25-0E6F6D5666A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14455" y="1626591"/>
                <a:ext cx="95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EC572F-DDE4-68B4-50DC-017294CE2742}"/>
                  </a:ext>
                </a:extLst>
              </p14:cNvPr>
              <p14:cNvContentPartPr/>
              <p14:nvPr/>
            </p14:nvContentPartPr>
            <p14:xfrm>
              <a:off x="686455" y="1571511"/>
              <a:ext cx="77400" cy="177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EC572F-DDE4-68B4-50DC-017294CE274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77815" y="1562511"/>
                <a:ext cx="950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FFAC5B6-55AC-2B47-F228-0ABA830B2F57}"/>
                  </a:ext>
                </a:extLst>
              </p14:cNvPr>
              <p14:cNvContentPartPr/>
              <p14:nvPr/>
            </p14:nvContentPartPr>
            <p14:xfrm>
              <a:off x="673135" y="1432551"/>
              <a:ext cx="146520" cy="230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FFAC5B6-55AC-2B47-F228-0ABA830B2F57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64495" y="1423551"/>
                <a:ext cx="164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FBC9F4-C92D-0412-DBD7-F4BF0AFB092C}"/>
                  </a:ext>
                </a:extLst>
              </p14:cNvPr>
              <p14:cNvContentPartPr/>
              <p14:nvPr/>
            </p14:nvContentPartPr>
            <p14:xfrm>
              <a:off x="362815" y="1573671"/>
              <a:ext cx="219960" cy="332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FBC9F4-C92D-0412-DBD7-F4BF0AFB092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54175" y="1565031"/>
                <a:ext cx="2376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C329BD8-9F31-B771-FEF3-8F688D073703}"/>
                  </a:ext>
                </a:extLst>
              </p14:cNvPr>
              <p14:cNvContentPartPr/>
              <p14:nvPr/>
            </p14:nvContentPartPr>
            <p14:xfrm>
              <a:off x="958615" y="1924311"/>
              <a:ext cx="233640" cy="140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C329BD8-9F31-B771-FEF3-8F688D07370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49975" y="1915671"/>
                <a:ext cx="2512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AB8D13-E636-BC63-77E8-0D0AF77B2E82}"/>
                  </a:ext>
                </a:extLst>
              </p14:cNvPr>
              <p14:cNvContentPartPr/>
              <p14:nvPr/>
            </p14:nvContentPartPr>
            <p14:xfrm>
              <a:off x="1278295" y="1855551"/>
              <a:ext cx="375480" cy="196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AB8D13-E636-BC63-77E8-0D0AF77B2E82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269295" y="1846551"/>
                <a:ext cx="393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EE05102-F944-E307-1715-D965F03164CF}"/>
                  </a:ext>
                </a:extLst>
              </p14:cNvPr>
              <p14:cNvContentPartPr/>
              <p14:nvPr/>
            </p14:nvContentPartPr>
            <p14:xfrm>
              <a:off x="2719735" y="1166511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EE05102-F944-E307-1715-D965F03164C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711095" y="11578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4B4E03C-FED5-DB82-48BC-75277237D0C2}"/>
                  </a:ext>
                </a:extLst>
              </p14:cNvPr>
              <p14:cNvContentPartPr/>
              <p14:nvPr/>
            </p14:nvContentPartPr>
            <p14:xfrm>
              <a:off x="2712895" y="1122231"/>
              <a:ext cx="133560" cy="249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4B4E03C-FED5-DB82-48BC-75277237D0C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703895" y="1113231"/>
                <a:ext cx="1512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E2E97ED-057F-AA8A-06B1-A28CC1F302C6}"/>
                  </a:ext>
                </a:extLst>
              </p14:cNvPr>
              <p14:cNvContentPartPr/>
              <p14:nvPr/>
            </p14:nvContentPartPr>
            <p14:xfrm>
              <a:off x="2914495" y="1242111"/>
              <a:ext cx="24120" cy="10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E2E97ED-057F-AA8A-06B1-A28CC1F302C6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905855" y="1233111"/>
                <a:ext cx="417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019C43C-0B97-FE42-478F-F8DB0CE2B761}"/>
                  </a:ext>
                </a:extLst>
              </p14:cNvPr>
              <p14:cNvContentPartPr/>
              <p14:nvPr/>
            </p14:nvContentPartPr>
            <p14:xfrm>
              <a:off x="2878135" y="1161111"/>
              <a:ext cx="284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019C43C-0B97-FE42-478F-F8DB0CE2B76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869495" y="1152471"/>
                <a:ext cx="46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0AFF84-FEC3-32A1-E529-3D8E6B15F8B4}"/>
                  </a:ext>
                </a:extLst>
              </p14:cNvPr>
              <p14:cNvContentPartPr/>
              <p14:nvPr/>
            </p14:nvContentPartPr>
            <p14:xfrm>
              <a:off x="2992255" y="1181991"/>
              <a:ext cx="56880" cy="15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0AFF84-FEC3-32A1-E529-3D8E6B15F8B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983615" y="1172991"/>
                <a:ext cx="74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755985C-4496-9E81-9F4B-94D5722C3AB2}"/>
                  </a:ext>
                </a:extLst>
              </p14:cNvPr>
              <p14:cNvContentPartPr/>
              <p14:nvPr/>
            </p14:nvContentPartPr>
            <p14:xfrm>
              <a:off x="3033655" y="1062831"/>
              <a:ext cx="85680" cy="25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755985C-4496-9E81-9F4B-94D5722C3AB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024655" y="1053831"/>
                <a:ext cx="1033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327D2AD-E474-A330-D1B9-52E019A73E5A}"/>
                  </a:ext>
                </a:extLst>
              </p14:cNvPr>
              <p14:cNvContentPartPr/>
              <p14:nvPr/>
            </p14:nvContentPartPr>
            <p14:xfrm>
              <a:off x="3145975" y="1181631"/>
              <a:ext cx="208800" cy="119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327D2AD-E474-A330-D1B9-52E019A73E5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137335" y="1172631"/>
                <a:ext cx="226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E57ABC7-6DC8-BFB1-B6C5-463ED960851B}"/>
                  </a:ext>
                </a:extLst>
              </p14:cNvPr>
              <p14:cNvContentPartPr/>
              <p14:nvPr/>
            </p14:nvContentPartPr>
            <p14:xfrm>
              <a:off x="3395455" y="1159311"/>
              <a:ext cx="60480" cy="6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E57ABC7-6DC8-BFB1-B6C5-463ED960851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386815" y="1150671"/>
                <a:ext cx="78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DFC967F-A373-CD86-BA7D-C6D9820D1AFE}"/>
                  </a:ext>
                </a:extLst>
              </p14:cNvPr>
              <p14:cNvContentPartPr/>
              <p14:nvPr/>
            </p14:nvContentPartPr>
            <p14:xfrm>
              <a:off x="3466015" y="1140231"/>
              <a:ext cx="113040" cy="72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DFC967F-A373-CD86-BA7D-C6D9820D1AF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457015" y="1131231"/>
                <a:ext cx="1306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A18155-9CF3-9D07-3166-BB5E1EE0905E}"/>
                  </a:ext>
                </a:extLst>
              </p14:cNvPr>
              <p14:cNvContentPartPr/>
              <p14:nvPr/>
            </p14:nvContentPartPr>
            <p14:xfrm>
              <a:off x="3685975" y="850431"/>
              <a:ext cx="157680" cy="35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A18155-9CF3-9D07-3166-BB5E1EE0905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676975" y="841431"/>
                <a:ext cx="1753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C2191A-3D00-4455-3C87-75A5C9CCD299}"/>
                  </a:ext>
                </a:extLst>
              </p14:cNvPr>
              <p14:cNvContentPartPr/>
              <p14:nvPr/>
            </p14:nvContentPartPr>
            <p14:xfrm>
              <a:off x="3882895" y="1040511"/>
              <a:ext cx="115200" cy="123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C2191A-3D00-4455-3C87-75A5C9CCD29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874255" y="1031871"/>
                <a:ext cx="1328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D06DC8-6FB4-F65F-4148-62DD0552756D}"/>
                  </a:ext>
                </a:extLst>
              </p14:cNvPr>
              <p14:cNvContentPartPr/>
              <p14:nvPr/>
            </p14:nvContentPartPr>
            <p14:xfrm>
              <a:off x="3927895" y="818031"/>
              <a:ext cx="122760" cy="321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D06DC8-6FB4-F65F-4148-62DD0552756D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918895" y="809391"/>
                <a:ext cx="1404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E94E2F1-B090-5D5A-4870-FC54741868B3}"/>
                  </a:ext>
                </a:extLst>
              </p14:cNvPr>
              <p14:cNvContentPartPr/>
              <p14:nvPr/>
            </p14:nvContentPartPr>
            <p14:xfrm>
              <a:off x="3974335" y="989751"/>
              <a:ext cx="130680" cy="11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E94E2F1-B090-5D5A-4870-FC54741868B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965335" y="980751"/>
                <a:ext cx="148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E64260B-61E9-4B1C-7CC5-370B1641E781}"/>
                  </a:ext>
                </a:extLst>
              </p14:cNvPr>
              <p14:cNvContentPartPr/>
              <p14:nvPr/>
            </p14:nvContentPartPr>
            <p14:xfrm>
              <a:off x="4130575" y="982911"/>
              <a:ext cx="272160" cy="126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E64260B-61E9-4B1C-7CC5-370B1641E78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121935" y="973911"/>
                <a:ext cx="289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3D26695-DC40-0DDF-9FCE-F0A5FEE5CAE1}"/>
                  </a:ext>
                </a:extLst>
              </p14:cNvPr>
              <p14:cNvContentPartPr/>
              <p14:nvPr/>
            </p14:nvContentPartPr>
            <p14:xfrm>
              <a:off x="4412455" y="964551"/>
              <a:ext cx="219960" cy="15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3D26695-DC40-0DDF-9FCE-F0A5FEE5CAE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403455" y="955551"/>
                <a:ext cx="2376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8E9062A-08D0-E12F-A316-D95F90DEDB46}"/>
                  </a:ext>
                </a:extLst>
              </p14:cNvPr>
              <p14:cNvContentPartPr/>
              <p14:nvPr/>
            </p14:nvContentPartPr>
            <p14:xfrm>
              <a:off x="2874535" y="1507791"/>
              <a:ext cx="91800" cy="290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8E9062A-08D0-E12F-A316-D95F90DEDB46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865895" y="1499151"/>
                <a:ext cx="1094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86D651B-AE24-B85E-2E6B-EA195CB754EA}"/>
                  </a:ext>
                </a:extLst>
              </p14:cNvPr>
              <p14:cNvContentPartPr/>
              <p14:nvPr/>
            </p14:nvContentPartPr>
            <p14:xfrm>
              <a:off x="2970295" y="1563591"/>
              <a:ext cx="96840" cy="173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86D651B-AE24-B85E-2E6B-EA195CB754E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961655" y="1554951"/>
                <a:ext cx="114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F16F0A1-8114-6119-D17F-BBBC6D6E0505}"/>
                  </a:ext>
                </a:extLst>
              </p14:cNvPr>
              <p14:cNvContentPartPr/>
              <p14:nvPr/>
            </p14:nvContentPartPr>
            <p14:xfrm>
              <a:off x="3184135" y="1594911"/>
              <a:ext cx="25560" cy="118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F16F0A1-8114-6119-D17F-BBBC6D6E0505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175495" y="1586271"/>
                <a:ext cx="43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C672AAC-C426-2913-38EC-DB2E438D0BF3}"/>
                  </a:ext>
                </a:extLst>
              </p14:cNvPr>
              <p14:cNvContentPartPr/>
              <p14:nvPr/>
            </p14:nvContentPartPr>
            <p14:xfrm>
              <a:off x="3209695" y="1517511"/>
              <a:ext cx="163080" cy="134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C672AAC-C426-2913-38EC-DB2E438D0BF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200695" y="1508511"/>
                <a:ext cx="180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C3DEE2C-C282-F456-CF37-FA2C26017A7B}"/>
                  </a:ext>
                </a:extLst>
              </p14:cNvPr>
              <p14:cNvContentPartPr/>
              <p14:nvPr/>
            </p14:nvContentPartPr>
            <p14:xfrm>
              <a:off x="3329215" y="1416711"/>
              <a:ext cx="122040" cy="255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C3DEE2C-C282-F456-CF37-FA2C26017A7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320575" y="1407711"/>
                <a:ext cx="1396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EF2922E-547D-CE57-CEAA-5EDAC8BAB7A1}"/>
                  </a:ext>
                </a:extLst>
              </p14:cNvPr>
              <p14:cNvContentPartPr/>
              <p14:nvPr/>
            </p14:nvContentPartPr>
            <p14:xfrm>
              <a:off x="3607855" y="1563591"/>
              <a:ext cx="33840" cy="142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EF2922E-547D-CE57-CEAA-5EDAC8BAB7A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599215" y="1554591"/>
                <a:ext cx="514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BE8E4D9-EDD7-798E-5AB7-AFBB5ABB628F}"/>
                  </a:ext>
                </a:extLst>
              </p14:cNvPr>
              <p14:cNvContentPartPr/>
              <p14:nvPr/>
            </p14:nvContentPartPr>
            <p14:xfrm>
              <a:off x="3702895" y="1337151"/>
              <a:ext cx="113400" cy="264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BE8E4D9-EDD7-798E-5AB7-AFBB5ABB628F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694255" y="1328511"/>
                <a:ext cx="1310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2F27DBB-FB01-DA39-230E-2A4C4430C9E1}"/>
                  </a:ext>
                </a:extLst>
              </p14:cNvPr>
              <p14:cNvContentPartPr/>
              <p14:nvPr/>
            </p14:nvContentPartPr>
            <p14:xfrm>
              <a:off x="3852655" y="1369911"/>
              <a:ext cx="10800" cy="182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2F27DBB-FB01-DA39-230E-2A4C4430C9E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843655" y="1360911"/>
                <a:ext cx="284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5C82C3D-0A36-C553-44FF-3151E0E273AB}"/>
                  </a:ext>
                </a:extLst>
              </p14:cNvPr>
              <p14:cNvContentPartPr/>
              <p14:nvPr/>
            </p14:nvContentPartPr>
            <p14:xfrm>
              <a:off x="3818815" y="1390431"/>
              <a:ext cx="183240" cy="152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5C82C3D-0A36-C553-44FF-3151E0E273A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810175" y="1381791"/>
                <a:ext cx="200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EED71F9-5BD5-3468-D0DD-43A128438C5D}"/>
                  </a:ext>
                </a:extLst>
              </p14:cNvPr>
              <p14:cNvContentPartPr/>
              <p14:nvPr/>
            </p14:nvContentPartPr>
            <p14:xfrm>
              <a:off x="3993415" y="1345071"/>
              <a:ext cx="151200" cy="229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EED71F9-5BD5-3468-D0DD-43A128438C5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84775" y="1336431"/>
                <a:ext cx="168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011E39D-D604-D6D5-0DC6-35C6F1CA0C4D}"/>
                  </a:ext>
                </a:extLst>
              </p14:cNvPr>
              <p14:cNvContentPartPr/>
              <p14:nvPr/>
            </p14:nvContentPartPr>
            <p14:xfrm>
              <a:off x="4160095" y="1235631"/>
              <a:ext cx="113400" cy="308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011E39D-D604-D6D5-0DC6-35C6F1CA0C4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151455" y="1226991"/>
                <a:ext cx="1310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961C793-97AC-7DD3-2291-44244A7EC617}"/>
                  </a:ext>
                </a:extLst>
              </p14:cNvPr>
              <p14:cNvContentPartPr/>
              <p14:nvPr/>
            </p14:nvContentPartPr>
            <p14:xfrm>
              <a:off x="2812255" y="1983351"/>
              <a:ext cx="174600" cy="37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961C793-97AC-7DD3-2291-44244A7EC61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803615" y="1974351"/>
                <a:ext cx="192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220D415-8C13-BD74-6EBE-9E2A103AEFB7}"/>
                  </a:ext>
                </a:extLst>
              </p14:cNvPr>
              <p14:cNvContentPartPr/>
              <p14:nvPr/>
            </p14:nvContentPartPr>
            <p14:xfrm>
              <a:off x="3007015" y="2101791"/>
              <a:ext cx="67680" cy="9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220D415-8C13-BD74-6EBE-9E2A103AEFB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998375" y="2093151"/>
                <a:ext cx="85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5523809-CAAE-4703-A32A-4D294084EE1E}"/>
                  </a:ext>
                </a:extLst>
              </p14:cNvPr>
              <p14:cNvContentPartPr/>
              <p14:nvPr/>
            </p14:nvContentPartPr>
            <p14:xfrm>
              <a:off x="3055615" y="2179911"/>
              <a:ext cx="59040" cy="14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5523809-CAAE-4703-A32A-4D294084EE1E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046975" y="2170911"/>
                <a:ext cx="76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C4F19E8-E406-ADAC-287D-236E05594B09}"/>
                  </a:ext>
                </a:extLst>
              </p14:cNvPr>
              <p14:cNvContentPartPr/>
              <p14:nvPr/>
            </p14:nvContentPartPr>
            <p14:xfrm>
              <a:off x="3147775" y="1664751"/>
              <a:ext cx="1456200" cy="691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C4F19E8-E406-ADAC-287D-236E05594B0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139135" y="1656111"/>
                <a:ext cx="14738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FA4DD2-0395-D026-787C-4115F1E041BA}"/>
                  </a:ext>
                </a:extLst>
              </p14:cNvPr>
              <p14:cNvContentPartPr/>
              <p14:nvPr/>
            </p14:nvContentPartPr>
            <p14:xfrm>
              <a:off x="3424615" y="2012871"/>
              <a:ext cx="66240" cy="275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FA4DD2-0395-D026-787C-4115F1E041B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415615" y="2004231"/>
                <a:ext cx="838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8F1B73D-4FB6-E8B6-4F3A-E0B7A3805A8F}"/>
                  </a:ext>
                </a:extLst>
              </p14:cNvPr>
              <p14:cNvContentPartPr/>
              <p14:nvPr/>
            </p14:nvContentPartPr>
            <p14:xfrm>
              <a:off x="3537295" y="2054991"/>
              <a:ext cx="27000" cy="169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8F1B73D-4FB6-E8B6-4F3A-E0B7A3805A8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528655" y="2045991"/>
                <a:ext cx="44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8ABBE19-9372-9C76-DDC8-5F4AF1E5C9C0}"/>
                  </a:ext>
                </a:extLst>
              </p14:cNvPr>
              <p14:cNvContentPartPr/>
              <p14:nvPr/>
            </p14:nvContentPartPr>
            <p14:xfrm>
              <a:off x="3493375" y="2097471"/>
              <a:ext cx="157320" cy="104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8ABBE19-9372-9C76-DDC8-5F4AF1E5C9C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484735" y="2088831"/>
                <a:ext cx="174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EB51F83-0CC6-2309-5218-BA0F4298E054}"/>
                  </a:ext>
                </a:extLst>
              </p14:cNvPr>
              <p14:cNvContentPartPr/>
              <p14:nvPr/>
            </p14:nvContentPartPr>
            <p14:xfrm>
              <a:off x="3655015" y="2137071"/>
              <a:ext cx="80640" cy="13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EB51F83-0CC6-2309-5218-BA0F4298E054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646375" y="2128071"/>
                <a:ext cx="98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F1381DF-3B1B-AE94-6CE6-6B7629616638}"/>
                  </a:ext>
                </a:extLst>
              </p14:cNvPr>
              <p14:cNvContentPartPr/>
              <p14:nvPr/>
            </p14:nvContentPartPr>
            <p14:xfrm>
              <a:off x="3791455" y="2007831"/>
              <a:ext cx="80640" cy="155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F1381DF-3B1B-AE94-6CE6-6B7629616638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782455" y="1998831"/>
                <a:ext cx="98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47AAEE-4067-200C-8A8E-1E902151DDB4}"/>
                  </a:ext>
                </a:extLst>
              </p14:cNvPr>
              <p14:cNvContentPartPr/>
              <p14:nvPr/>
            </p14:nvContentPartPr>
            <p14:xfrm>
              <a:off x="3870655" y="1940151"/>
              <a:ext cx="96480" cy="239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47AAEE-4067-200C-8A8E-1E902151DDB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862015" y="1931151"/>
                <a:ext cx="114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415EFB2-271D-8D04-C074-FCFA93350E2B}"/>
                  </a:ext>
                </a:extLst>
              </p14:cNvPr>
              <p14:cNvContentPartPr/>
              <p14:nvPr/>
            </p14:nvContentPartPr>
            <p14:xfrm>
              <a:off x="3909895" y="1874631"/>
              <a:ext cx="140760" cy="96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415EFB2-271D-8D04-C074-FCFA93350E2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901255" y="1865991"/>
                <a:ext cx="158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8B87CAC-4278-26B9-5495-B5702A762671}"/>
                  </a:ext>
                </a:extLst>
              </p14:cNvPr>
              <p14:cNvContentPartPr/>
              <p14:nvPr/>
            </p14:nvContentPartPr>
            <p14:xfrm>
              <a:off x="4075495" y="2007831"/>
              <a:ext cx="133560" cy="26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8B87CAC-4278-26B9-5495-B5702A76267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066495" y="1998831"/>
                <a:ext cx="151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678B6D4-AAA6-1DBA-5F9D-E34493C16DC5}"/>
                  </a:ext>
                </a:extLst>
              </p14:cNvPr>
              <p14:cNvContentPartPr/>
              <p14:nvPr/>
            </p14:nvContentPartPr>
            <p14:xfrm>
              <a:off x="4114735" y="1962471"/>
              <a:ext cx="73800" cy="146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678B6D4-AAA6-1DBA-5F9D-E34493C16DC5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106095" y="1953471"/>
                <a:ext cx="91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015015F-557C-0A6B-52A5-DD9E502819B6}"/>
                  </a:ext>
                </a:extLst>
              </p14:cNvPr>
              <p14:cNvContentPartPr/>
              <p14:nvPr/>
            </p14:nvContentPartPr>
            <p14:xfrm>
              <a:off x="4267735" y="1871031"/>
              <a:ext cx="114120" cy="23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015015F-557C-0A6B-52A5-DD9E502819B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259095" y="1862391"/>
                <a:ext cx="1317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740DAAF-BE5F-1E32-3654-F84E58DABFB3}"/>
                  </a:ext>
                </a:extLst>
              </p14:cNvPr>
              <p14:cNvContentPartPr/>
              <p14:nvPr/>
            </p14:nvContentPartPr>
            <p14:xfrm>
              <a:off x="4374655" y="1931871"/>
              <a:ext cx="76320" cy="55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740DAAF-BE5F-1E32-3654-F84E58DABFB3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365655" y="1922871"/>
                <a:ext cx="93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276840-246B-A77F-5550-2F10681E357D}"/>
                  </a:ext>
                </a:extLst>
              </p14:cNvPr>
              <p14:cNvContentPartPr/>
              <p14:nvPr/>
            </p14:nvContentPartPr>
            <p14:xfrm>
              <a:off x="4440175" y="1886511"/>
              <a:ext cx="45720" cy="233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276840-246B-A77F-5550-2F10681E357D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4431535" y="1877511"/>
                <a:ext cx="63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390D41B-214B-559F-27AE-DA560C4284E5}"/>
                  </a:ext>
                </a:extLst>
              </p14:cNvPr>
              <p14:cNvContentPartPr/>
              <p14:nvPr/>
            </p14:nvContentPartPr>
            <p14:xfrm>
              <a:off x="4528015" y="1926111"/>
              <a:ext cx="85680" cy="26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390D41B-214B-559F-27AE-DA560C4284E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4519015" y="1917111"/>
                <a:ext cx="103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2A1C4F7-94DF-63CF-608E-AE24BC1F5839}"/>
                  </a:ext>
                </a:extLst>
              </p14:cNvPr>
              <p14:cNvContentPartPr/>
              <p14:nvPr/>
            </p14:nvContentPartPr>
            <p14:xfrm>
              <a:off x="4588135" y="1822071"/>
              <a:ext cx="116280" cy="144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2A1C4F7-94DF-63CF-608E-AE24BC1F5839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579495" y="1813071"/>
                <a:ext cx="133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FEA9A94-990A-D464-F51F-5DF21E918542}"/>
                  </a:ext>
                </a:extLst>
              </p14:cNvPr>
              <p14:cNvContentPartPr/>
              <p14:nvPr/>
            </p14:nvContentPartPr>
            <p14:xfrm>
              <a:off x="4669135" y="1794351"/>
              <a:ext cx="98640" cy="19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FEA9A94-990A-D464-F51F-5DF21E91854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660135" y="1785351"/>
                <a:ext cx="1162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46DD261-C514-EEEF-1EB9-7FB39A82216A}"/>
                  </a:ext>
                </a:extLst>
              </p14:cNvPr>
              <p14:cNvContentPartPr/>
              <p14:nvPr/>
            </p14:nvContentPartPr>
            <p14:xfrm>
              <a:off x="4696855" y="1729191"/>
              <a:ext cx="111600" cy="68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46DD261-C514-EEEF-1EB9-7FB39A82216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687855" y="1720551"/>
                <a:ext cx="129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E01E23-F946-3BA3-6C23-7FA82AFAA5CA}"/>
                  </a:ext>
                </a:extLst>
              </p14:cNvPr>
              <p14:cNvContentPartPr/>
              <p14:nvPr/>
            </p14:nvContentPartPr>
            <p14:xfrm>
              <a:off x="4621255" y="1622271"/>
              <a:ext cx="173160" cy="45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E01E23-F946-3BA3-6C23-7FA82AFAA5CA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612255" y="1613271"/>
                <a:ext cx="190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592032F-EBD8-A734-2476-C3A5910B1245}"/>
                  </a:ext>
                </a:extLst>
              </p14:cNvPr>
              <p14:cNvContentPartPr/>
              <p14:nvPr/>
            </p14:nvContentPartPr>
            <p14:xfrm>
              <a:off x="3252535" y="2648631"/>
              <a:ext cx="86040" cy="15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592032F-EBD8-A734-2476-C3A5910B124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243895" y="2639991"/>
                <a:ext cx="103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803CEEF-762D-B81B-A1E1-5A3CEC55E72D}"/>
                  </a:ext>
                </a:extLst>
              </p14:cNvPr>
              <p14:cNvContentPartPr/>
              <p14:nvPr/>
            </p14:nvContentPartPr>
            <p14:xfrm>
              <a:off x="3297175" y="2751231"/>
              <a:ext cx="120600" cy="1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803CEEF-762D-B81B-A1E1-5A3CEC55E72D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3288535" y="2742591"/>
                <a:ext cx="138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756102A-3711-25C6-0C94-43907224DFAE}"/>
                  </a:ext>
                </a:extLst>
              </p14:cNvPr>
              <p14:cNvContentPartPr/>
              <p14:nvPr/>
            </p14:nvContentPartPr>
            <p14:xfrm>
              <a:off x="3436495" y="2209791"/>
              <a:ext cx="1368720" cy="675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756102A-3711-25C6-0C94-43907224DFAE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427495" y="2201151"/>
                <a:ext cx="138636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1A9B89A-C6CE-8FE8-1BB2-7175C561285A}"/>
                  </a:ext>
                </a:extLst>
              </p14:cNvPr>
              <p14:cNvContentPartPr/>
              <p14:nvPr/>
            </p14:nvContentPartPr>
            <p14:xfrm>
              <a:off x="3767695" y="2580951"/>
              <a:ext cx="46800" cy="177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1A9B89A-C6CE-8FE8-1BB2-7175C561285A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3758695" y="2572311"/>
                <a:ext cx="64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A7C9EF-6068-8BCA-FE4A-75E48796A9B5}"/>
                  </a:ext>
                </a:extLst>
              </p14:cNvPr>
              <p14:cNvContentPartPr/>
              <p14:nvPr/>
            </p14:nvContentPartPr>
            <p14:xfrm>
              <a:off x="3715495" y="2607231"/>
              <a:ext cx="152280" cy="156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A7C9EF-6068-8BCA-FE4A-75E48796A9B5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706495" y="2598591"/>
                <a:ext cx="169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B923B6-F5B5-C8FA-439B-0EBDF7D1EFB2}"/>
                  </a:ext>
                </a:extLst>
              </p14:cNvPr>
              <p14:cNvContentPartPr/>
              <p14:nvPr/>
            </p14:nvContentPartPr>
            <p14:xfrm>
              <a:off x="3843295" y="2506431"/>
              <a:ext cx="129600" cy="99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B923B6-F5B5-C8FA-439B-0EBDF7D1EFB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834655" y="2497791"/>
                <a:ext cx="147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5883926-377D-E86E-D371-A5E1183A68F2}"/>
                  </a:ext>
                </a:extLst>
              </p14:cNvPr>
              <p14:cNvContentPartPr/>
              <p14:nvPr/>
            </p14:nvContentPartPr>
            <p14:xfrm>
              <a:off x="4047775" y="2541711"/>
              <a:ext cx="47160" cy="145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5883926-377D-E86E-D371-A5E1183A68F2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038775" y="2533071"/>
                <a:ext cx="64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651914D-7226-AB67-845F-587AB80782F1}"/>
                  </a:ext>
                </a:extLst>
              </p14:cNvPr>
              <p14:cNvContentPartPr/>
              <p14:nvPr/>
            </p14:nvContentPartPr>
            <p14:xfrm>
              <a:off x="4040215" y="2585991"/>
              <a:ext cx="145440" cy="45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651914D-7226-AB67-845F-587AB80782F1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031575" y="2577351"/>
                <a:ext cx="163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BB18D70-2E55-F08E-9697-3DE44EF2DE90}"/>
                  </a:ext>
                </a:extLst>
              </p14:cNvPr>
              <p14:cNvContentPartPr/>
              <p14:nvPr/>
            </p14:nvContentPartPr>
            <p14:xfrm>
              <a:off x="4233175" y="2431191"/>
              <a:ext cx="79920" cy="20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BB18D70-2E55-F08E-9697-3DE44EF2DE9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224175" y="2422551"/>
                <a:ext cx="97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03F666D-2F09-F8EB-CF20-7EA39E08FEC1}"/>
                  </a:ext>
                </a:extLst>
              </p14:cNvPr>
              <p14:cNvContentPartPr/>
              <p14:nvPr/>
            </p14:nvContentPartPr>
            <p14:xfrm>
              <a:off x="4295095" y="2518671"/>
              <a:ext cx="124560" cy="66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03F666D-2F09-F8EB-CF20-7EA39E08FEC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286455" y="2509671"/>
                <a:ext cx="142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71C8F3F-A132-374D-F4A9-0B4194AEB8F1}"/>
                  </a:ext>
                </a:extLst>
              </p14:cNvPr>
              <p14:cNvContentPartPr/>
              <p14:nvPr/>
            </p14:nvContentPartPr>
            <p14:xfrm>
              <a:off x="4412455" y="2506791"/>
              <a:ext cx="165960" cy="194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71C8F3F-A132-374D-F4A9-0B4194AEB8F1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403455" y="2497791"/>
                <a:ext cx="183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35B49DD-888B-D0B6-9C37-320E588FB287}"/>
                  </a:ext>
                </a:extLst>
              </p14:cNvPr>
              <p14:cNvContentPartPr/>
              <p14:nvPr/>
            </p14:nvContentPartPr>
            <p14:xfrm>
              <a:off x="4588495" y="2435151"/>
              <a:ext cx="111240" cy="134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35B49DD-888B-D0B6-9C37-320E588FB28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579855" y="2426511"/>
                <a:ext cx="128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9A8C234-7D2A-B6DA-8BA2-EC2A89F10C80}"/>
                  </a:ext>
                </a:extLst>
              </p14:cNvPr>
              <p14:cNvContentPartPr/>
              <p14:nvPr/>
            </p14:nvContentPartPr>
            <p14:xfrm>
              <a:off x="4660135" y="2387991"/>
              <a:ext cx="121680" cy="19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9A8C234-7D2A-B6DA-8BA2-EC2A89F10C8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651135" y="2378991"/>
                <a:ext cx="139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A2BB0C7-24BB-45B9-95B6-6AB5E3901793}"/>
                  </a:ext>
                </a:extLst>
              </p14:cNvPr>
              <p14:cNvContentPartPr/>
              <p14:nvPr/>
            </p14:nvContentPartPr>
            <p14:xfrm>
              <a:off x="4709815" y="2317791"/>
              <a:ext cx="132120" cy="90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A2BB0C7-24BB-45B9-95B6-6AB5E390179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701175" y="2308791"/>
                <a:ext cx="149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6705AD1B-0C77-4F4B-A1F3-7DC9D096B7BF}"/>
                  </a:ext>
                </a:extLst>
              </p14:cNvPr>
              <p14:cNvContentPartPr/>
              <p14:nvPr/>
            </p14:nvContentPartPr>
            <p14:xfrm>
              <a:off x="5668082" y="1432067"/>
              <a:ext cx="195840" cy="21024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6705AD1B-0C77-4F4B-A1F3-7DC9D096B7BF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659442" y="1423427"/>
                <a:ext cx="213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6B9A73FE-592D-D6AC-3C50-CF7787F4ECF9}"/>
                  </a:ext>
                </a:extLst>
              </p14:cNvPr>
              <p14:cNvContentPartPr/>
              <p14:nvPr/>
            </p14:nvContentPartPr>
            <p14:xfrm>
              <a:off x="5910002" y="1487507"/>
              <a:ext cx="43200" cy="1447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6B9A73FE-592D-D6AC-3C50-CF7787F4ECF9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901002" y="1478867"/>
                <a:ext cx="6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F8385F01-B1FA-C869-A0D9-F9BCC40DB616}"/>
                  </a:ext>
                </a:extLst>
              </p14:cNvPr>
              <p14:cNvContentPartPr/>
              <p14:nvPr/>
            </p14:nvContentPartPr>
            <p14:xfrm>
              <a:off x="5886962" y="1497947"/>
              <a:ext cx="155160" cy="1461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F8385F01-B1FA-C869-A0D9-F9BCC40DB616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877962" y="1488947"/>
                <a:ext cx="172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68511F8-ACC2-8EF5-630B-C1C2AF029D21}"/>
                  </a:ext>
                </a:extLst>
              </p14:cNvPr>
              <p14:cNvContentPartPr/>
              <p14:nvPr/>
            </p14:nvContentPartPr>
            <p14:xfrm>
              <a:off x="6040682" y="1338107"/>
              <a:ext cx="122760" cy="32040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68511F8-ACC2-8EF5-630B-C1C2AF029D2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6032042" y="1329107"/>
                <a:ext cx="14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CBC764C5-4D42-23EA-E3A3-6F379B72A0CF}"/>
                  </a:ext>
                </a:extLst>
              </p14:cNvPr>
              <p14:cNvContentPartPr/>
              <p14:nvPr/>
            </p14:nvContentPartPr>
            <p14:xfrm>
              <a:off x="6129962" y="1360427"/>
              <a:ext cx="156600" cy="2091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CBC764C5-4D42-23EA-E3A3-6F379B72A0C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120962" y="1351427"/>
                <a:ext cx="174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3C8578A3-749C-0FA2-B0B5-06551C56FE53}"/>
                  </a:ext>
                </a:extLst>
              </p14:cNvPr>
              <p14:cNvContentPartPr/>
              <p14:nvPr/>
            </p14:nvContentPartPr>
            <p14:xfrm>
              <a:off x="6315002" y="1459427"/>
              <a:ext cx="53280" cy="1267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3C8578A3-749C-0FA2-B0B5-06551C56FE53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306362" y="1450787"/>
                <a:ext cx="709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DEE7E857-CEC1-B3CA-39FC-5BD2778C2BE7}"/>
                  </a:ext>
                </a:extLst>
              </p14:cNvPr>
              <p14:cNvContentPartPr/>
              <p14:nvPr/>
            </p14:nvContentPartPr>
            <p14:xfrm>
              <a:off x="6277922" y="1455107"/>
              <a:ext cx="115200" cy="943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DEE7E857-CEC1-B3CA-39FC-5BD2778C2BE7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268922" y="1446467"/>
                <a:ext cx="132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8A0468D1-A009-132D-7128-531F937787A6}"/>
                  </a:ext>
                </a:extLst>
              </p14:cNvPr>
              <p14:cNvContentPartPr/>
              <p14:nvPr/>
            </p14:nvContentPartPr>
            <p14:xfrm>
              <a:off x="6360002" y="1347467"/>
              <a:ext cx="103680" cy="5364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8A0468D1-A009-132D-7128-531F937787A6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351002" y="1338467"/>
                <a:ext cx="121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6A86FAD7-EAA8-F3C7-87C7-6C2E4532B04E}"/>
                  </a:ext>
                </a:extLst>
              </p14:cNvPr>
              <p14:cNvContentPartPr/>
              <p14:nvPr/>
            </p14:nvContentPartPr>
            <p14:xfrm>
              <a:off x="6473402" y="1494347"/>
              <a:ext cx="98280" cy="864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6A86FAD7-EAA8-F3C7-87C7-6C2E4532B04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464762" y="1485707"/>
                <a:ext cx="115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39DDA63A-4336-ECFF-025A-01D469CA6573}"/>
                  </a:ext>
                </a:extLst>
              </p14:cNvPr>
              <p14:cNvContentPartPr/>
              <p14:nvPr/>
            </p14:nvContentPartPr>
            <p14:xfrm>
              <a:off x="6652322" y="1345307"/>
              <a:ext cx="104760" cy="1886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39DDA63A-4336-ECFF-025A-01D469CA657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643322" y="1336667"/>
                <a:ext cx="122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2AEC81B0-A9A1-DF96-55B8-333251389AB5}"/>
                  </a:ext>
                </a:extLst>
              </p14:cNvPr>
              <p14:cNvContentPartPr/>
              <p14:nvPr/>
            </p14:nvContentPartPr>
            <p14:xfrm>
              <a:off x="6723602" y="1237307"/>
              <a:ext cx="149040" cy="33264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2AEC81B0-A9A1-DF96-55B8-333251389AB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714602" y="1228307"/>
                <a:ext cx="1666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AAE7F41D-0BE5-3B7A-0B61-80A545C3CE2A}"/>
                  </a:ext>
                </a:extLst>
              </p14:cNvPr>
              <p14:cNvContentPartPr/>
              <p14:nvPr/>
            </p14:nvContentPartPr>
            <p14:xfrm>
              <a:off x="6965162" y="1366907"/>
              <a:ext cx="67320" cy="46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AAE7F41D-0BE5-3B7A-0B61-80A545C3CE2A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956522" y="1357907"/>
                <a:ext cx="84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DB3C400-7066-24B9-56BF-1140EDDC1CBF}"/>
                  </a:ext>
                </a:extLst>
              </p14:cNvPr>
              <p14:cNvContentPartPr/>
              <p14:nvPr/>
            </p14:nvContentPartPr>
            <p14:xfrm>
              <a:off x="7002242" y="1451147"/>
              <a:ext cx="102960" cy="154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DB3C400-7066-24B9-56BF-1140EDDC1CBF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993242" y="1442507"/>
                <a:ext cx="1206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FD8AA146-29A6-834D-092E-A7C548C1E14A}"/>
                  </a:ext>
                </a:extLst>
              </p14:cNvPr>
              <p14:cNvContentPartPr/>
              <p14:nvPr/>
            </p14:nvContentPartPr>
            <p14:xfrm>
              <a:off x="7157042" y="1311107"/>
              <a:ext cx="157320" cy="1425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FD8AA146-29A6-834D-092E-A7C548C1E14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148402" y="1302107"/>
                <a:ext cx="1749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45B2F51-0518-FAA1-56F7-B9EB509EC10D}"/>
                  </a:ext>
                </a:extLst>
              </p14:cNvPr>
              <p14:cNvContentPartPr/>
              <p14:nvPr/>
            </p14:nvContentPartPr>
            <p14:xfrm>
              <a:off x="5897762" y="1905107"/>
              <a:ext cx="82080" cy="20304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45B2F51-0518-FAA1-56F7-B9EB509EC10D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5889122" y="1896107"/>
                <a:ext cx="99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EC1BEAED-0270-F5B2-CB69-B0ECDB19185E}"/>
                  </a:ext>
                </a:extLst>
              </p14:cNvPr>
              <p14:cNvContentPartPr/>
              <p14:nvPr/>
            </p14:nvContentPartPr>
            <p14:xfrm>
              <a:off x="5851322" y="1908347"/>
              <a:ext cx="127440" cy="1868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EC1BEAED-0270-F5B2-CB69-B0ECDB19185E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842322" y="1899707"/>
                <a:ext cx="1450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612A7EF6-BA36-C228-ACA3-785140A295E7}"/>
                  </a:ext>
                </a:extLst>
              </p14:cNvPr>
              <p14:cNvContentPartPr/>
              <p14:nvPr/>
            </p14:nvContentPartPr>
            <p14:xfrm>
              <a:off x="6033842" y="1958747"/>
              <a:ext cx="67680" cy="90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612A7EF6-BA36-C228-ACA3-785140A295E7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024842" y="1949747"/>
                <a:ext cx="85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9F1BD100-455D-265E-2D65-05A28774C33E}"/>
                  </a:ext>
                </a:extLst>
              </p14:cNvPr>
              <p14:cNvContentPartPr/>
              <p14:nvPr/>
            </p14:nvContentPartPr>
            <p14:xfrm>
              <a:off x="6066242" y="2027147"/>
              <a:ext cx="75600" cy="136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9F1BD100-455D-265E-2D65-05A28774C33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057602" y="2018147"/>
                <a:ext cx="93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144F2670-4E18-096D-40A1-71A88B3E6554}"/>
                  </a:ext>
                </a:extLst>
              </p14:cNvPr>
              <p14:cNvContentPartPr/>
              <p14:nvPr/>
            </p14:nvContentPartPr>
            <p14:xfrm>
              <a:off x="6212042" y="1889627"/>
              <a:ext cx="125640" cy="1328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144F2670-4E18-096D-40A1-71A88B3E655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6203042" y="1880987"/>
                <a:ext cx="1432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E00F8725-55F2-22E8-964C-C4DA1C5A0792}"/>
                  </a:ext>
                </a:extLst>
              </p14:cNvPr>
              <p14:cNvContentPartPr/>
              <p14:nvPr/>
            </p14:nvContentPartPr>
            <p14:xfrm>
              <a:off x="6506882" y="1948667"/>
              <a:ext cx="35280" cy="13932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E00F8725-55F2-22E8-964C-C4DA1C5A079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6498242" y="1940027"/>
                <a:ext cx="52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46FA73E7-354A-E079-93CF-1055AC471E27}"/>
                  </a:ext>
                </a:extLst>
              </p14:cNvPr>
              <p14:cNvContentPartPr/>
              <p14:nvPr/>
            </p14:nvContentPartPr>
            <p14:xfrm>
              <a:off x="6686162" y="1762547"/>
              <a:ext cx="16920" cy="788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46FA73E7-354A-E079-93CF-1055AC471E27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677522" y="1753547"/>
                <a:ext cx="34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D17FB8C9-D271-E5EA-4A67-F81FCA9BBBBC}"/>
                  </a:ext>
                </a:extLst>
              </p14:cNvPr>
              <p14:cNvContentPartPr/>
              <p14:nvPr/>
            </p14:nvContentPartPr>
            <p14:xfrm>
              <a:off x="6640082" y="1794587"/>
              <a:ext cx="88920" cy="97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D17FB8C9-D271-E5EA-4A67-F81FCA9BBBBC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631442" y="1785947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3B750CB-E49D-A187-5239-AB4A7A38B70C}"/>
                  </a:ext>
                </a:extLst>
              </p14:cNvPr>
              <p14:cNvContentPartPr/>
              <p14:nvPr/>
            </p14:nvContentPartPr>
            <p14:xfrm>
              <a:off x="6634322" y="1947947"/>
              <a:ext cx="112320" cy="248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3B750CB-E49D-A187-5239-AB4A7A38B70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625682" y="1939307"/>
                <a:ext cx="12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76CC8A93-ABF4-4F78-265F-277B5907E167}"/>
                  </a:ext>
                </a:extLst>
              </p14:cNvPr>
              <p14:cNvContentPartPr/>
              <p14:nvPr/>
            </p14:nvContentPartPr>
            <p14:xfrm>
              <a:off x="6848162" y="1667867"/>
              <a:ext cx="305280" cy="360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76CC8A93-ABF4-4F78-265F-277B5907E16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839522" y="1658867"/>
                <a:ext cx="3229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36F2B67-51E5-7BCB-A665-8C75F16A490A}"/>
                  </a:ext>
                </a:extLst>
              </p14:cNvPr>
              <p14:cNvContentPartPr/>
              <p14:nvPr/>
            </p14:nvContentPartPr>
            <p14:xfrm>
              <a:off x="7000442" y="1757867"/>
              <a:ext cx="59400" cy="10872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36F2B67-51E5-7BCB-A665-8C75F16A490A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991442" y="1748867"/>
                <a:ext cx="77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74828094-6373-44AA-F4C1-E98D0B86F0BD}"/>
                  </a:ext>
                </a:extLst>
              </p14:cNvPr>
              <p14:cNvContentPartPr/>
              <p14:nvPr/>
            </p14:nvContentPartPr>
            <p14:xfrm>
              <a:off x="6977762" y="1886387"/>
              <a:ext cx="128520" cy="4464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74828094-6373-44AA-F4C1-E98D0B86F0BD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6968762" y="1877387"/>
                <a:ext cx="146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684FE260-2A4D-864C-B9C1-6F167C1A0691}"/>
                  </a:ext>
                </a:extLst>
              </p14:cNvPr>
              <p14:cNvContentPartPr/>
              <p14:nvPr/>
            </p14:nvContentPartPr>
            <p14:xfrm>
              <a:off x="7031042" y="1965227"/>
              <a:ext cx="40680" cy="702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684FE260-2A4D-864C-B9C1-6F167C1A069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022042" y="1956587"/>
                <a:ext cx="58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FCCAB7A5-F84F-41E7-CDBA-E48A57E3FE76}"/>
                  </a:ext>
                </a:extLst>
              </p14:cNvPr>
              <p14:cNvContentPartPr/>
              <p14:nvPr/>
            </p14:nvContentPartPr>
            <p14:xfrm>
              <a:off x="6999002" y="1963787"/>
              <a:ext cx="117000" cy="741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FCCAB7A5-F84F-41E7-CDBA-E48A57E3FE76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990002" y="1955147"/>
                <a:ext cx="134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ACC66299-B00E-8569-2389-F1F039B2690E}"/>
                  </a:ext>
                </a:extLst>
              </p14:cNvPr>
              <p14:cNvContentPartPr/>
              <p14:nvPr/>
            </p14:nvContentPartPr>
            <p14:xfrm>
              <a:off x="6710642" y="2270507"/>
              <a:ext cx="19800" cy="180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ACC66299-B00E-8569-2389-F1F039B2690E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701642" y="2261507"/>
                <a:ext cx="37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6A5094C-DC0F-C344-F100-9F9636567CE4}"/>
                  </a:ext>
                </a:extLst>
              </p14:cNvPr>
              <p14:cNvContentPartPr/>
              <p14:nvPr/>
            </p14:nvContentPartPr>
            <p14:xfrm>
              <a:off x="6714242" y="2310827"/>
              <a:ext cx="37440" cy="432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6A5094C-DC0F-C344-F100-9F9636567CE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705242" y="2301827"/>
                <a:ext cx="55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5C750537-47A5-4C3E-9D77-7671FA3D3180}"/>
                  </a:ext>
                </a:extLst>
              </p14:cNvPr>
              <p14:cNvContentPartPr/>
              <p14:nvPr/>
            </p14:nvContentPartPr>
            <p14:xfrm>
              <a:off x="6869042" y="2195627"/>
              <a:ext cx="3960" cy="849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5C750537-47A5-4C3E-9D77-7671FA3D318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860402" y="2186627"/>
                <a:ext cx="21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70F3E61D-EF79-2CF4-5475-9A2ADCB68274}"/>
                  </a:ext>
                </a:extLst>
              </p14:cNvPr>
              <p14:cNvContentPartPr/>
              <p14:nvPr/>
            </p14:nvContentPartPr>
            <p14:xfrm>
              <a:off x="6833402" y="2246747"/>
              <a:ext cx="56160" cy="9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70F3E61D-EF79-2CF4-5475-9A2ADCB68274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824402" y="2238107"/>
                <a:ext cx="73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57A7B84-9C6D-A13F-7AF2-A96B38218B62}"/>
                  </a:ext>
                </a:extLst>
              </p14:cNvPr>
              <p14:cNvContentPartPr/>
              <p14:nvPr/>
            </p14:nvContentPartPr>
            <p14:xfrm>
              <a:off x="6840242" y="2313707"/>
              <a:ext cx="55800" cy="136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57A7B84-9C6D-A13F-7AF2-A96B38218B6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831602" y="2305067"/>
                <a:ext cx="73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99B1FA79-D58B-CE28-D46B-CBB7D9D72468}"/>
                  </a:ext>
                </a:extLst>
              </p14:cNvPr>
              <p14:cNvContentPartPr/>
              <p14:nvPr/>
            </p14:nvContentPartPr>
            <p14:xfrm>
              <a:off x="7001522" y="2080067"/>
              <a:ext cx="202320" cy="1407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99B1FA79-D58B-CE28-D46B-CBB7D9D72468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992522" y="2071427"/>
                <a:ext cx="219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95144955-6A01-3438-5847-43F8DC24E9FF}"/>
                  </a:ext>
                </a:extLst>
              </p14:cNvPr>
              <p14:cNvContentPartPr/>
              <p14:nvPr/>
            </p14:nvContentPartPr>
            <p14:xfrm>
              <a:off x="7079642" y="2145227"/>
              <a:ext cx="71640" cy="990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95144955-6A01-3438-5847-43F8DC24E9F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071002" y="2136227"/>
                <a:ext cx="89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5480A9F5-2A97-A359-74F7-3B868EB6BE8E}"/>
                  </a:ext>
                </a:extLst>
              </p14:cNvPr>
              <p14:cNvContentPartPr/>
              <p14:nvPr/>
            </p14:nvContentPartPr>
            <p14:xfrm>
              <a:off x="6991802" y="2265107"/>
              <a:ext cx="237600" cy="4788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5480A9F5-2A97-A359-74F7-3B868EB6BE8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982802" y="2256467"/>
                <a:ext cx="2552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5AE030CC-1BCD-D38F-C579-A431320A92C7}"/>
                  </a:ext>
                </a:extLst>
              </p14:cNvPr>
              <p14:cNvContentPartPr/>
              <p14:nvPr/>
            </p14:nvContentPartPr>
            <p14:xfrm>
              <a:off x="7032122" y="2363747"/>
              <a:ext cx="163440" cy="10764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5AE030CC-1BCD-D38F-C579-A431320A92C7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023482" y="2354747"/>
                <a:ext cx="18108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FEFD68B1-08E0-BE45-39AB-63ECCFD9A890}"/>
              </a:ext>
            </a:extLst>
          </p:cNvPr>
          <p:cNvGrpSpPr/>
          <p:nvPr/>
        </p:nvGrpSpPr>
        <p:grpSpPr>
          <a:xfrm>
            <a:off x="7952490" y="845244"/>
            <a:ext cx="3315600" cy="775800"/>
            <a:chOff x="7952490" y="845244"/>
            <a:chExt cx="331560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F789056-A26B-95B6-F300-3EAEEB665795}"/>
                    </a:ext>
                  </a:extLst>
                </p14:cNvPr>
                <p14:cNvContentPartPr/>
                <p14:nvPr/>
              </p14:nvContentPartPr>
              <p14:xfrm>
                <a:off x="7952490" y="966204"/>
                <a:ext cx="107280" cy="2332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F789056-A26B-95B6-F300-3EAEEB66579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43490" y="957564"/>
                  <a:ext cx="124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124A519-34E6-6DFC-BDA4-BA8CACC8B8E5}"/>
                    </a:ext>
                  </a:extLst>
                </p14:cNvPr>
                <p14:cNvContentPartPr/>
                <p14:nvPr/>
              </p14:nvContentPartPr>
              <p14:xfrm>
                <a:off x="7974810" y="1002924"/>
                <a:ext cx="3212640" cy="1083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124A519-34E6-6DFC-BDA4-BA8CACC8B8E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66170" y="993924"/>
                  <a:ext cx="3230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599F84F-AD3E-7242-9E55-7854C75C4AFE}"/>
                    </a:ext>
                  </a:extLst>
                </p14:cNvPr>
                <p14:cNvContentPartPr/>
                <p14:nvPr/>
              </p14:nvContentPartPr>
              <p14:xfrm>
                <a:off x="11065770" y="851004"/>
                <a:ext cx="202320" cy="287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599F84F-AD3E-7242-9E55-7854C75C4AF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056770" y="842364"/>
                  <a:ext cx="219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A7DE38F-515E-E501-A16F-D93B3D089533}"/>
                    </a:ext>
                  </a:extLst>
                </p14:cNvPr>
                <p14:cNvContentPartPr/>
                <p14:nvPr/>
              </p14:nvContentPartPr>
              <p14:xfrm>
                <a:off x="8495370" y="905004"/>
                <a:ext cx="56160" cy="2206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A7DE38F-515E-E501-A16F-D93B3D08953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486370" y="896004"/>
                  <a:ext cx="73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BA0CEB7-DFB2-6D2E-D3A4-BF7A48653379}"/>
                    </a:ext>
                  </a:extLst>
                </p14:cNvPr>
                <p14:cNvContentPartPr/>
                <p14:nvPr/>
              </p14:nvContentPartPr>
              <p14:xfrm>
                <a:off x="8297730" y="1295604"/>
                <a:ext cx="69480" cy="1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BA0CEB7-DFB2-6D2E-D3A4-BF7A4865337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88730" y="1286964"/>
                  <a:ext cx="87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FCEE4A8-78AA-2AA9-CE40-24C032D30BD3}"/>
                    </a:ext>
                  </a:extLst>
                </p14:cNvPr>
                <p14:cNvContentPartPr/>
                <p14:nvPr/>
              </p14:nvContentPartPr>
              <p14:xfrm>
                <a:off x="8409330" y="1192644"/>
                <a:ext cx="234360" cy="1519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FCEE4A8-78AA-2AA9-CE40-24C032D30BD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400330" y="1184004"/>
                  <a:ext cx="252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D953C6C-03FE-4920-8DFA-503CA00C7CC9}"/>
                    </a:ext>
                  </a:extLst>
                </p14:cNvPr>
                <p14:cNvContentPartPr/>
                <p14:nvPr/>
              </p14:nvContentPartPr>
              <p14:xfrm>
                <a:off x="8540370" y="1255284"/>
                <a:ext cx="60480" cy="92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D953C6C-03FE-4920-8DFA-503CA00C7CC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531730" y="1246284"/>
                  <a:ext cx="78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E96AF4F-4E49-F90B-F84E-43E5397527E5}"/>
                    </a:ext>
                  </a:extLst>
                </p14:cNvPr>
                <p14:cNvContentPartPr/>
                <p14:nvPr/>
              </p14:nvContentPartPr>
              <p14:xfrm>
                <a:off x="8432010" y="1395324"/>
                <a:ext cx="236520" cy="61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E96AF4F-4E49-F90B-F84E-43E5397527E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23010" y="1386324"/>
                  <a:ext cx="254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F3F0B56-4417-C436-0061-EB09EF70B7AC}"/>
                    </a:ext>
                  </a:extLst>
                </p14:cNvPr>
                <p14:cNvContentPartPr/>
                <p14:nvPr/>
              </p14:nvContentPartPr>
              <p14:xfrm>
                <a:off x="8480250" y="1488564"/>
                <a:ext cx="167040" cy="1227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F3F0B56-4417-C436-0061-EB09EF70B7A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71250" y="1479564"/>
                  <a:ext cx="184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786D076-FDBC-D581-9A04-5F96CF788E38}"/>
                    </a:ext>
                  </a:extLst>
                </p14:cNvPr>
                <p14:cNvContentPartPr/>
                <p14:nvPr/>
              </p14:nvContentPartPr>
              <p14:xfrm>
                <a:off x="9579690" y="845244"/>
                <a:ext cx="26640" cy="2995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786D076-FDBC-D581-9A04-5F96CF788E3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571050" y="836604"/>
                  <a:ext cx="44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C03626D-0574-756F-C2CC-47E74FC1DC32}"/>
                    </a:ext>
                  </a:extLst>
                </p14:cNvPr>
                <p14:cNvContentPartPr/>
                <p14:nvPr/>
              </p14:nvContentPartPr>
              <p14:xfrm>
                <a:off x="9543690" y="1279404"/>
                <a:ext cx="169920" cy="1785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C03626D-0574-756F-C2CC-47E74FC1DC3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534690" y="1270764"/>
                  <a:ext cx="187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E22E0C3-A62E-FC39-A5F4-6E85176BDC83}"/>
                    </a:ext>
                  </a:extLst>
                </p14:cNvPr>
                <p14:cNvContentPartPr/>
                <p14:nvPr/>
              </p14:nvContentPartPr>
              <p14:xfrm>
                <a:off x="10680570" y="896004"/>
                <a:ext cx="57960" cy="2890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E22E0C3-A62E-FC39-A5F4-6E85176BDC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671930" y="887004"/>
                  <a:ext cx="75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86A539E-E92A-B506-AC9F-5A1189344D07}"/>
                    </a:ext>
                  </a:extLst>
                </p14:cNvPr>
                <p14:cNvContentPartPr/>
                <p14:nvPr/>
              </p14:nvContentPartPr>
              <p14:xfrm>
                <a:off x="10608570" y="1213524"/>
                <a:ext cx="311040" cy="1602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86A539E-E92A-B506-AC9F-5A1189344D0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599930" y="1204884"/>
                  <a:ext cx="32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0D32AAC-0140-7532-7AEF-DFA74494902C}"/>
                    </a:ext>
                  </a:extLst>
                </p14:cNvPr>
                <p14:cNvContentPartPr/>
                <p14:nvPr/>
              </p14:nvContentPartPr>
              <p14:xfrm>
                <a:off x="10755450" y="1289124"/>
                <a:ext cx="68760" cy="1036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0D32AAC-0140-7532-7AEF-DFA74494902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46450" y="1280484"/>
                  <a:ext cx="86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9B359B3-11FE-3411-F555-4C27E125A290}"/>
                    </a:ext>
                  </a:extLst>
                </p14:cNvPr>
                <p14:cNvContentPartPr/>
                <p14:nvPr/>
              </p14:nvContentPartPr>
              <p14:xfrm>
                <a:off x="10642050" y="1443564"/>
                <a:ext cx="208440" cy="262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9B359B3-11FE-3411-F555-4C27E125A29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33410" y="1434924"/>
                  <a:ext cx="22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E3E9C54-D8CF-C361-E74D-9A5CFCF9D907}"/>
                    </a:ext>
                  </a:extLst>
                </p14:cNvPr>
                <p14:cNvContentPartPr/>
                <p14:nvPr/>
              </p14:nvContentPartPr>
              <p14:xfrm>
                <a:off x="10682010" y="1500804"/>
                <a:ext cx="119520" cy="1202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E3E9C54-D8CF-C361-E74D-9A5CFCF9D90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673010" y="1492164"/>
                  <a:ext cx="1371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9B0F369D-65F1-7687-6497-F92E3FCAFF59}"/>
              </a:ext>
            </a:extLst>
          </p:cNvPr>
          <p:cNvGrpSpPr/>
          <p:nvPr/>
        </p:nvGrpSpPr>
        <p:grpSpPr>
          <a:xfrm>
            <a:off x="8117010" y="477324"/>
            <a:ext cx="2554560" cy="470880"/>
            <a:chOff x="8117010" y="477324"/>
            <a:chExt cx="25545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C56A56D-451B-D332-0BC6-7FC324AA737F}"/>
                    </a:ext>
                  </a:extLst>
                </p14:cNvPr>
                <p14:cNvContentPartPr/>
                <p14:nvPr/>
              </p14:nvContentPartPr>
              <p14:xfrm>
                <a:off x="8154090" y="935964"/>
                <a:ext cx="162360" cy="122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C56A56D-451B-D332-0BC6-7FC324AA737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145090" y="927324"/>
                  <a:ext cx="180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0D2D137-7657-332A-6963-6A39031A0993}"/>
                    </a:ext>
                  </a:extLst>
                </p14:cNvPr>
                <p14:cNvContentPartPr/>
                <p14:nvPr/>
              </p14:nvContentPartPr>
              <p14:xfrm>
                <a:off x="8117010" y="622404"/>
                <a:ext cx="345240" cy="178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0D2D137-7657-332A-6963-6A39031A099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08010" y="613404"/>
                  <a:ext cx="36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EC44C741-1178-F0DA-77F2-0320F73DC8FA}"/>
                    </a:ext>
                  </a:extLst>
                </p14:cNvPr>
                <p14:cNvContentPartPr/>
                <p14:nvPr/>
              </p14:nvContentPartPr>
              <p14:xfrm>
                <a:off x="9011250" y="732564"/>
                <a:ext cx="6120" cy="145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EC44C741-1178-F0DA-77F2-0320F73DC8F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02250" y="723564"/>
                  <a:ext cx="23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9185E89-0062-10A4-164B-D063D27AB52E}"/>
                    </a:ext>
                  </a:extLst>
                </p14:cNvPr>
                <p14:cNvContentPartPr/>
                <p14:nvPr/>
              </p14:nvContentPartPr>
              <p14:xfrm>
                <a:off x="8946090" y="804564"/>
                <a:ext cx="128160" cy="154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9185E89-0062-10A4-164B-D063D27AB52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937090" y="795564"/>
                  <a:ext cx="14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A58CAEE-E2ED-ABE8-A630-DBD7D9BF2CA9}"/>
                    </a:ext>
                  </a:extLst>
                </p14:cNvPr>
                <p14:cNvContentPartPr/>
                <p14:nvPr/>
              </p14:nvContentPartPr>
              <p14:xfrm>
                <a:off x="8564490" y="511524"/>
                <a:ext cx="848520" cy="314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A58CAEE-E2ED-ABE8-A630-DBD7D9BF2CA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555850" y="502524"/>
                  <a:ext cx="866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03F2037-E139-BB0D-AE42-DCC7CB8CE6A1}"/>
                    </a:ext>
                  </a:extLst>
                </p14:cNvPr>
                <p14:cNvContentPartPr/>
                <p14:nvPr/>
              </p14:nvContentPartPr>
              <p14:xfrm>
                <a:off x="9395370" y="477324"/>
                <a:ext cx="159840" cy="435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03F2037-E139-BB0D-AE42-DCC7CB8CE6A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386370" y="468684"/>
                  <a:ext cx="177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2BDE4ED-AF22-C620-0AB8-D3EC6920D089}"/>
                    </a:ext>
                  </a:extLst>
                </p14:cNvPr>
                <p14:cNvContentPartPr/>
                <p14:nvPr/>
              </p14:nvContentPartPr>
              <p14:xfrm>
                <a:off x="9588330" y="492444"/>
                <a:ext cx="1083240" cy="3690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2BDE4ED-AF22-C620-0AB8-D3EC6920D08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579690" y="483444"/>
                  <a:ext cx="1100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CCC2B1E-B94D-FA56-4277-CE03291DC895}"/>
                    </a:ext>
                  </a:extLst>
                </p14:cNvPr>
                <p14:cNvContentPartPr/>
                <p14:nvPr/>
              </p14:nvContentPartPr>
              <p14:xfrm>
                <a:off x="9890370" y="860724"/>
                <a:ext cx="224280" cy="13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CCC2B1E-B94D-FA56-4277-CE03291DC89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881730" y="852084"/>
                  <a:ext cx="241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E226F62-1C9D-9C8B-A772-4B56D93C9EEC}"/>
              </a:ext>
            </a:extLst>
          </p:cNvPr>
          <p:cNvGrpSpPr/>
          <p:nvPr/>
        </p:nvGrpSpPr>
        <p:grpSpPr>
          <a:xfrm>
            <a:off x="10680570" y="586764"/>
            <a:ext cx="590040" cy="386280"/>
            <a:chOff x="10680570" y="586764"/>
            <a:chExt cx="59004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3EAAC77-4507-C042-FB92-0E152B1EF969}"/>
                    </a:ext>
                  </a:extLst>
                </p14:cNvPr>
                <p14:cNvContentPartPr/>
                <p14:nvPr/>
              </p14:nvContentPartPr>
              <p14:xfrm>
                <a:off x="10955250" y="834804"/>
                <a:ext cx="16920" cy="1382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3EAAC77-4507-C042-FB92-0E152B1EF96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946610" y="826164"/>
                  <a:ext cx="3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5C2298E-1442-5A9A-0C26-31406AE09E0E}"/>
                    </a:ext>
                  </a:extLst>
                </p14:cNvPr>
                <p14:cNvContentPartPr/>
                <p14:nvPr/>
              </p14:nvContentPartPr>
              <p14:xfrm>
                <a:off x="10896570" y="899964"/>
                <a:ext cx="96480" cy="208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5C2298E-1442-5A9A-0C26-31406AE09E0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887930" y="890964"/>
                  <a:ext cx="114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352779B-E27D-D8D3-2573-A6342EB25AEE}"/>
                    </a:ext>
                  </a:extLst>
                </p14:cNvPr>
                <p14:cNvContentPartPr/>
                <p14:nvPr/>
              </p14:nvContentPartPr>
              <p14:xfrm>
                <a:off x="10680570" y="586764"/>
                <a:ext cx="590040" cy="2635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352779B-E27D-D8D3-2573-A6342EB25AE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671930" y="577764"/>
                  <a:ext cx="6076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FABCEC78-AB6B-FBB7-00C3-9B0DCD3997AE}"/>
              </a:ext>
            </a:extLst>
          </p:cNvPr>
          <p:cNvGrpSpPr/>
          <p:nvPr/>
        </p:nvGrpSpPr>
        <p:grpSpPr>
          <a:xfrm>
            <a:off x="8428050" y="1681524"/>
            <a:ext cx="378720" cy="193320"/>
            <a:chOff x="8428050" y="1681524"/>
            <a:chExt cx="37872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891E36F7-DA42-246C-AFDE-AA149764587E}"/>
                    </a:ext>
                  </a:extLst>
                </p14:cNvPr>
                <p14:cNvContentPartPr/>
                <p14:nvPr/>
              </p14:nvContentPartPr>
              <p14:xfrm>
                <a:off x="8428050" y="1715364"/>
                <a:ext cx="165240" cy="1594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891E36F7-DA42-246C-AFDE-AA149764587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419050" y="1706724"/>
                  <a:ext cx="18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6D018D7-9C32-2C9B-2541-87C65D907702}"/>
                    </a:ext>
                  </a:extLst>
                </p14:cNvPr>
                <p14:cNvContentPartPr/>
                <p14:nvPr/>
              </p14:nvContentPartPr>
              <p14:xfrm>
                <a:off x="8659530" y="1776204"/>
                <a:ext cx="13320" cy="712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6D018D7-9C32-2C9B-2541-87C65D90770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650890" y="1767204"/>
                  <a:ext cx="30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6CA5DD64-30DB-020E-F6A1-C0F9802F6823}"/>
                    </a:ext>
                  </a:extLst>
                </p14:cNvPr>
                <p14:cNvContentPartPr/>
                <p14:nvPr/>
              </p14:nvContentPartPr>
              <p14:xfrm>
                <a:off x="8667810" y="1681524"/>
                <a:ext cx="138960" cy="1760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6CA5DD64-30DB-020E-F6A1-C0F9802F682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659170" y="1672524"/>
                  <a:ext cx="1566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0DFA38BC-3C79-2278-25B9-AB0A42797323}"/>
              </a:ext>
            </a:extLst>
          </p:cNvPr>
          <p:cNvGrpSpPr/>
          <p:nvPr/>
        </p:nvGrpSpPr>
        <p:grpSpPr>
          <a:xfrm>
            <a:off x="10652130" y="1697724"/>
            <a:ext cx="411120" cy="158760"/>
            <a:chOff x="10652130" y="1697724"/>
            <a:chExt cx="41112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FE78459-7E80-EE13-5611-A033BF8350B8}"/>
                    </a:ext>
                  </a:extLst>
                </p14:cNvPr>
                <p14:cNvContentPartPr/>
                <p14:nvPr/>
              </p14:nvContentPartPr>
              <p14:xfrm>
                <a:off x="10652130" y="1736244"/>
                <a:ext cx="171000" cy="1202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FE78459-7E80-EE13-5611-A033BF8350B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643130" y="1727604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DC74F2F-927B-A5B4-C763-D24719B3E8BB}"/>
                    </a:ext>
                  </a:extLst>
                </p14:cNvPr>
                <p14:cNvContentPartPr/>
                <p14:nvPr/>
              </p14:nvContentPartPr>
              <p14:xfrm>
                <a:off x="10888650" y="1776924"/>
                <a:ext cx="13320" cy="640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DC74F2F-927B-A5B4-C763-D24719B3E8B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879650" y="1767924"/>
                  <a:ext cx="30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C359F61-F96F-30A0-2C9D-83F38559340D}"/>
                    </a:ext>
                  </a:extLst>
                </p14:cNvPr>
                <p14:cNvContentPartPr/>
                <p14:nvPr/>
              </p14:nvContentPartPr>
              <p14:xfrm>
                <a:off x="10904850" y="1697724"/>
                <a:ext cx="158400" cy="11952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C359F61-F96F-30A0-2C9D-83F38559340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896210" y="1689084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181CF31C-1703-6ED3-18C4-8B5B1BA69F3D}"/>
              </a:ext>
            </a:extLst>
          </p:cNvPr>
          <p:cNvGrpSpPr/>
          <p:nvPr/>
        </p:nvGrpSpPr>
        <p:grpSpPr>
          <a:xfrm>
            <a:off x="9435690" y="1618884"/>
            <a:ext cx="452880" cy="167760"/>
            <a:chOff x="9435690" y="1618884"/>
            <a:chExt cx="4528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DB8A0B5E-AAE4-949E-D1FE-A41D5992097D}"/>
                    </a:ext>
                  </a:extLst>
                </p14:cNvPr>
                <p14:cNvContentPartPr/>
                <p14:nvPr/>
              </p14:nvContentPartPr>
              <p14:xfrm>
                <a:off x="9435690" y="1621044"/>
                <a:ext cx="184320" cy="1540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DB8A0B5E-AAE4-949E-D1FE-A41D5992097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427050" y="1612404"/>
                  <a:ext cx="20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A9FC5C6-7F06-E213-A342-5ABD57209FF7}"/>
                    </a:ext>
                  </a:extLst>
                </p14:cNvPr>
                <p14:cNvContentPartPr/>
                <p14:nvPr/>
              </p14:nvContentPartPr>
              <p14:xfrm>
                <a:off x="9701010" y="1625724"/>
                <a:ext cx="48600" cy="1288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A9FC5C6-7F06-E213-A342-5ABD57209FF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692010" y="1617084"/>
                  <a:ext cx="66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F012909D-D91B-25F6-A49A-2CF6CB2F1691}"/>
                    </a:ext>
                  </a:extLst>
                </p14:cNvPr>
                <p14:cNvContentPartPr/>
                <p14:nvPr/>
              </p14:nvContentPartPr>
              <p14:xfrm>
                <a:off x="9638730" y="1618884"/>
                <a:ext cx="122040" cy="1677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F012909D-D91B-25F6-A49A-2CF6CB2F169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630090" y="1610244"/>
                  <a:ext cx="139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53A7DE7-42AB-2E65-49B6-B22FB674D36F}"/>
                    </a:ext>
                  </a:extLst>
                </p14:cNvPr>
                <p14:cNvContentPartPr/>
                <p14:nvPr/>
              </p14:nvContentPartPr>
              <p14:xfrm>
                <a:off x="9815490" y="1623204"/>
                <a:ext cx="51480" cy="1479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53A7DE7-42AB-2E65-49B6-B22FB674D36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806490" y="1614564"/>
                  <a:ext cx="69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5F717648-4DBD-A345-1304-70AD22BA34D7}"/>
                    </a:ext>
                  </a:extLst>
                </p14:cNvPr>
                <p14:cNvContentPartPr/>
                <p14:nvPr/>
              </p14:nvContentPartPr>
              <p14:xfrm>
                <a:off x="9808290" y="1620684"/>
                <a:ext cx="80280" cy="1461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5F717648-4DBD-A345-1304-70AD22BA34D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799650" y="1612044"/>
                  <a:ext cx="979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D46AC473-959F-57D6-FDA0-C2F26FCED1C2}"/>
              </a:ext>
            </a:extLst>
          </p:cNvPr>
          <p:cNvGrpSpPr/>
          <p:nvPr/>
        </p:nvGrpSpPr>
        <p:grpSpPr>
          <a:xfrm>
            <a:off x="9411570" y="1154124"/>
            <a:ext cx="432720" cy="347760"/>
            <a:chOff x="9411570" y="1154124"/>
            <a:chExt cx="4327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7B4EDDF-32A3-293A-50C3-3A83FDC4785D}"/>
                    </a:ext>
                  </a:extLst>
                </p14:cNvPr>
                <p14:cNvContentPartPr/>
                <p14:nvPr/>
              </p14:nvContentPartPr>
              <p14:xfrm>
                <a:off x="9483210" y="1195884"/>
                <a:ext cx="261720" cy="2822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7B4EDDF-32A3-293A-50C3-3A83FDC4785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474570" y="1187244"/>
                  <a:ext cx="279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5476AB38-1273-E291-A0E9-5213E8E44210}"/>
                    </a:ext>
                  </a:extLst>
                </p14:cNvPr>
                <p14:cNvContentPartPr/>
                <p14:nvPr/>
              </p14:nvContentPartPr>
              <p14:xfrm>
                <a:off x="9411570" y="1154124"/>
                <a:ext cx="432720" cy="3477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5476AB38-1273-E291-A0E9-5213E8E4421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402930" y="1145124"/>
                  <a:ext cx="4503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E00CB510-0541-057B-5709-90F74396E329}"/>
              </a:ext>
            </a:extLst>
          </p:cNvPr>
          <p:cNvGrpSpPr/>
          <p:nvPr/>
        </p:nvGrpSpPr>
        <p:grpSpPr>
          <a:xfrm>
            <a:off x="8537130" y="2256084"/>
            <a:ext cx="478080" cy="285480"/>
            <a:chOff x="8537130" y="2256084"/>
            <a:chExt cx="4780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96A73A26-A91F-B14E-54AB-56B4EBE1ED93}"/>
                    </a:ext>
                  </a:extLst>
                </p14:cNvPr>
                <p14:cNvContentPartPr/>
                <p14:nvPr/>
              </p14:nvContentPartPr>
              <p14:xfrm>
                <a:off x="8537130" y="2266164"/>
                <a:ext cx="114840" cy="2754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96A73A26-A91F-B14E-54AB-56B4EBE1ED9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528130" y="2257164"/>
                  <a:ext cx="132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61117A5-07B6-51DF-7D93-69EA755B1248}"/>
                    </a:ext>
                  </a:extLst>
                </p14:cNvPr>
                <p14:cNvContentPartPr/>
                <p14:nvPr/>
              </p14:nvContentPartPr>
              <p14:xfrm>
                <a:off x="8695890" y="2414124"/>
                <a:ext cx="72720" cy="1054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61117A5-07B6-51DF-7D93-69EA755B124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686890" y="2405124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710448FF-3911-BA01-31CF-59247E347B48}"/>
                    </a:ext>
                  </a:extLst>
                </p14:cNvPr>
                <p14:cNvContentPartPr/>
                <p14:nvPr/>
              </p14:nvContentPartPr>
              <p14:xfrm>
                <a:off x="8816850" y="2261844"/>
                <a:ext cx="37440" cy="2116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710448FF-3911-BA01-31CF-59247E347B4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807850" y="2252844"/>
                  <a:ext cx="5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1BC4ADE-0D43-6167-117A-C9E75323511E}"/>
                    </a:ext>
                  </a:extLst>
                </p14:cNvPr>
                <p14:cNvContentPartPr/>
                <p14:nvPr/>
              </p14:nvContentPartPr>
              <p14:xfrm>
                <a:off x="8781210" y="2350404"/>
                <a:ext cx="94320" cy="97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1BC4ADE-0D43-6167-117A-C9E75323511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772210" y="2341764"/>
                  <a:ext cx="11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233BECA-DAEC-02D7-87CC-3EA4B95C31FA}"/>
                    </a:ext>
                  </a:extLst>
                </p14:cNvPr>
                <p14:cNvContentPartPr/>
                <p14:nvPr/>
              </p14:nvContentPartPr>
              <p14:xfrm>
                <a:off x="8892090" y="2256084"/>
                <a:ext cx="123120" cy="2084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233BECA-DAEC-02D7-87CC-3EA4B95C31F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883090" y="2247084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4FEAC032-6469-2A26-9FBC-2693A8980214}"/>
              </a:ext>
            </a:extLst>
          </p:cNvPr>
          <p:cNvGrpSpPr/>
          <p:nvPr/>
        </p:nvGrpSpPr>
        <p:grpSpPr>
          <a:xfrm>
            <a:off x="9281970" y="2194524"/>
            <a:ext cx="1048680" cy="401400"/>
            <a:chOff x="9281970" y="2194524"/>
            <a:chExt cx="10486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1C1E7354-A855-B2A9-CE16-3EE9BFFD771E}"/>
                    </a:ext>
                  </a:extLst>
                </p14:cNvPr>
                <p14:cNvContentPartPr/>
                <p14:nvPr/>
              </p14:nvContentPartPr>
              <p14:xfrm>
                <a:off x="9281970" y="2226564"/>
                <a:ext cx="246600" cy="186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1C1E7354-A855-B2A9-CE16-3EE9BFFD771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273330" y="2217564"/>
                  <a:ext cx="264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321A0F78-1076-6549-42B9-1557801DDFAE}"/>
                    </a:ext>
                  </a:extLst>
                </p14:cNvPr>
                <p14:cNvContentPartPr/>
                <p14:nvPr/>
              </p14:nvContentPartPr>
              <p14:xfrm>
                <a:off x="9426330" y="2260404"/>
                <a:ext cx="75600" cy="1256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321A0F78-1076-6549-42B9-1557801DDFA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417690" y="2251764"/>
                  <a:ext cx="93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C5E821C2-D247-1137-6745-2BCA128EC2EB}"/>
                    </a:ext>
                  </a:extLst>
                </p14:cNvPr>
                <p14:cNvContentPartPr/>
                <p14:nvPr/>
              </p14:nvContentPartPr>
              <p14:xfrm>
                <a:off x="9338490" y="2430684"/>
                <a:ext cx="229680" cy="878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C5E821C2-D247-1137-6745-2BCA128EC2E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329490" y="2422044"/>
                  <a:ext cx="24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5DEFE0DE-CA12-293C-832C-BC8F68B856D0}"/>
                    </a:ext>
                  </a:extLst>
                </p14:cNvPr>
                <p14:cNvContentPartPr/>
                <p14:nvPr/>
              </p14:nvContentPartPr>
              <p14:xfrm>
                <a:off x="9427770" y="2541564"/>
                <a:ext cx="161280" cy="543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5DEFE0DE-CA12-293C-832C-BC8F68B856D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418770" y="2532564"/>
                  <a:ext cx="178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C0D010F-1DD9-DA28-CEF4-7D1927834A8E}"/>
                    </a:ext>
                  </a:extLst>
                </p14:cNvPr>
                <p14:cNvContentPartPr/>
                <p14:nvPr/>
              </p14:nvContentPartPr>
              <p14:xfrm>
                <a:off x="9691650" y="2365524"/>
                <a:ext cx="91800" cy="1497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C0D010F-1DD9-DA28-CEF4-7D1927834A8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682650" y="2356524"/>
                  <a:ext cx="109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71409BCC-555F-890B-90C5-CF15F37083D1}"/>
                    </a:ext>
                  </a:extLst>
                </p14:cNvPr>
                <p14:cNvContentPartPr/>
                <p14:nvPr/>
              </p14:nvContentPartPr>
              <p14:xfrm>
                <a:off x="9716850" y="2282724"/>
                <a:ext cx="11880" cy="3132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71409BCC-555F-890B-90C5-CF15F37083D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708210" y="2273724"/>
                  <a:ext cx="29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1C666B4B-CC35-BB56-669B-4F5545594381}"/>
                    </a:ext>
                  </a:extLst>
                </p14:cNvPr>
                <p14:cNvContentPartPr/>
                <p14:nvPr/>
              </p14:nvContentPartPr>
              <p14:xfrm>
                <a:off x="9941490" y="2247444"/>
                <a:ext cx="89280" cy="57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1C666B4B-CC35-BB56-669B-4F554559438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932490" y="2238444"/>
                  <a:ext cx="10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EDE59B0-575D-DD2F-FFDB-CB2F95953A02}"/>
                    </a:ext>
                  </a:extLst>
                </p14:cNvPr>
                <p14:cNvContentPartPr/>
                <p14:nvPr/>
              </p14:nvContentPartPr>
              <p14:xfrm>
                <a:off x="10112130" y="2194524"/>
                <a:ext cx="218520" cy="1623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EDE59B0-575D-DD2F-FFDB-CB2F95953A0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103130" y="2185884"/>
                  <a:ext cx="23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7A4C05C7-C72E-3669-E197-541E894C1A09}"/>
                    </a:ext>
                  </a:extLst>
                </p14:cNvPr>
                <p14:cNvContentPartPr/>
                <p14:nvPr/>
              </p14:nvContentPartPr>
              <p14:xfrm>
                <a:off x="10213290" y="2236284"/>
                <a:ext cx="100080" cy="946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7A4C05C7-C72E-3669-E197-541E894C1A0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204290" y="2227644"/>
                  <a:ext cx="117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17C8D66A-9126-A9EB-30CA-24605940E963}"/>
                    </a:ext>
                  </a:extLst>
                </p14:cNvPr>
                <p14:cNvContentPartPr/>
                <p14:nvPr/>
              </p14:nvContentPartPr>
              <p14:xfrm>
                <a:off x="10104570" y="2405484"/>
                <a:ext cx="205200" cy="154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17C8D66A-9126-A9EB-30CA-24605940E96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095930" y="2396844"/>
                  <a:ext cx="22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E70E94FD-85C7-42D6-D46B-F561E004A4F2}"/>
                    </a:ext>
                  </a:extLst>
                </p14:cNvPr>
                <p14:cNvContentPartPr/>
                <p14:nvPr/>
              </p14:nvContentPartPr>
              <p14:xfrm>
                <a:off x="10161090" y="2488284"/>
                <a:ext cx="144000" cy="7884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E70E94FD-85C7-42D6-D46B-F561E004A4F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152090" y="2479284"/>
                  <a:ext cx="1616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CC4FC32B-BE63-D02B-0D94-0FD09F8FE7A7}"/>
              </a:ext>
            </a:extLst>
          </p:cNvPr>
          <p:cNvGrpSpPr/>
          <p:nvPr/>
        </p:nvGrpSpPr>
        <p:grpSpPr>
          <a:xfrm>
            <a:off x="10614690" y="2303244"/>
            <a:ext cx="313560" cy="146880"/>
            <a:chOff x="10614690" y="2303244"/>
            <a:chExt cx="31356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DEF41F3D-8CC8-2DDF-6306-4BF21D599A82}"/>
                    </a:ext>
                  </a:extLst>
                </p14:cNvPr>
                <p14:cNvContentPartPr/>
                <p14:nvPr/>
              </p14:nvContentPartPr>
              <p14:xfrm>
                <a:off x="10614690" y="2303244"/>
                <a:ext cx="194400" cy="1468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DEF41F3D-8CC8-2DDF-6306-4BF21D599A8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605690" y="2294604"/>
                  <a:ext cx="212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8DAD7C9E-46AC-04BC-AD99-178D6079CD63}"/>
                    </a:ext>
                  </a:extLst>
                </p14:cNvPr>
                <p14:cNvContentPartPr/>
                <p14:nvPr/>
              </p14:nvContentPartPr>
              <p14:xfrm>
                <a:off x="10822770" y="2332404"/>
                <a:ext cx="105480" cy="1119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8DAD7C9E-46AC-04BC-AD99-178D6079CD6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14130" y="2323764"/>
                  <a:ext cx="1231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3C5454C1-35A5-8773-2516-249481128E17}"/>
                  </a:ext>
                </a:extLst>
              </p14:cNvPr>
              <p14:cNvContentPartPr/>
              <p14:nvPr/>
            </p14:nvContentPartPr>
            <p14:xfrm>
              <a:off x="9044010" y="2922444"/>
              <a:ext cx="6840" cy="2412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3C5454C1-35A5-8773-2516-249481128E17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035010" y="2913444"/>
                <a:ext cx="24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FF0CE2E3-6C84-F0B2-6493-C1CBE2C23F6C}"/>
                  </a:ext>
                </a:extLst>
              </p14:cNvPr>
              <p14:cNvContentPartPr/>
              <p14:nvPr/>
            </p14:nvContentPartPr>
            <p14:xfrm>
              <a:off x="9229770" y="2925324"/>
              <a:ext cx="10800" cy="3024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FF0CE2E3-6C84-F0B2-6493-C1CBE2C23F6C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221130" y="2916684"/>
                <a:ext cx="28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36752853-312A-D849-D82E-5FFED71FC083}"/>
                  </a:ext>
                </a:extLst>
              </p14:cNvPr>
              <p14:cNvContentPartPr/>
              <p14:nvPr/>
            </p14:nvContentPartPr>
            <p14:xfrm>
              <a:off x="8978850" y="2921364"/>
              <a:ext cx="261000" cy="15120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36752853-312A-D849-D82E-5FFED71FC08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8969850" y="2912724"/>
                <a:ext cx="278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1A487736-0C5E-904E-C8A0-E1C7ECA46683}"/>
                  </a:ext>
                </a:extLst>
              </p14:cNvPr>
              <p14:cNvContentPartPr/>
              <p14:nvPr/>
            </p14:nvContentPartPr>
            <p14:xfrm>
              <a:off x="9242730" y="2936844"/>
              <a:ext cx="17640" cy="1155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1A487736-0C5E-904E-C8A0-E1C7ECA4668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234090" y="2927844"/>
                <a:ext cx="35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E2EAC046-41C0-F156-F7CE-BA85781E9A2E}"/>
                  </a:ext>
                </a:extLst>
              </p14:cNvPr>
              <p14:cNvContentPartPr/>
              <p14:nvPr/>
            </p14:nvContentPartPr>
            <p14:xfrm>
              <a:off x="9227610" y="2808324"/>
              <a:ext cx="10800" cy="3600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E2EAC046-41C0-F156-F7CE-BA85781E9A2E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218610" y="2799684"/>
                <a:ext cx="28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854081E7-D752-B022-3040-76E3EF883822}"/>
                  </a:ext>
                </a:extLst>
              </p14:cNvPr>
              <p14:cNvContentPartPr/>
              <p14:nvPr/>
            </p14:nvContentPartPr>
            <p14:xfrm>
              <a:off x="9298170" y="2917404"/>
              <a:ext cx="163080" cy="14004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854081E7-D752-B022-3040-76E3EF883822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289530" y="2908764"/>
                <a:ext cx="180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8BFCBD3-E202-AFFF-8A6D-8331318898B3}"/>
                  </a:ext>
                </a:extLst>
              </p14:cNvPr>
              <p14:cNvContentPartPr/>
              <p14:nvPr/>
            </p14:nvContentPartPr>
            <p14:xfrm>
              <a:off x="9445050" y="2857644"/>
              <a:ext cx="25560" cy="2700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8BFCBD3-E202-AFFF-8A6D-8331318898B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436410" y="2849004"/>
                <a:ext cx="43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C9B97D08-142B-B0CB-64BB-75318311FD14}"/>
                  </a:ext>
                </a:extLst>
              </p14:cNvPr>
              <p14:cNvContentPartPr/>
              <p14:nvPr/>
            </p14:nvContentPartPr>
            <p14:xfrm>
              <a:off x="9553770" y="2900844"/>
              <a:ext cx="156600" cy="14112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C9B97D08-142B-B0CB-64BB-75318311FD14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9544770" y="2891844"/>
                <a:ext cx="1742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377BFCC4-739B-48BF-83B0-611C1CEFAEF5}"/>
                  </a:ext>
                </a:extLst>
              </p14:cNvPr>
              <p14:cNvContentPartPr/>
              <p14:nvPr/>
            </p14:nvContentPartPr>
            <p14:xfrm>
              <a:off x="9739170" y="2935764"/>
              <a:ext cx="114480" cy="1069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377BFCC4-739B-48BF-83B0-611C1CEFAEF5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9730530" y="2926764"/>
                <a:ext cx="1321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D775ED7D-C94D-B75E-4978-2064BFD3F28C}"/>
                  </a:ext>
                </a:extLst>
              </p14:cNvPr>
              <p14:cNvContentPartPr/>
              <p14:nvPr/>
            </p14:nvContentPartPr>
            <p14:xfrm>
              <a:off x="9908730" y="2887164"/>
              <a:ext cx="284040" cy="14148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D775ED7D-C94D-B75E-4978-2064BFD3F28C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899730" y="2878164"/>
                <a:ext cx="30168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9" name="Group 588">
            <a:extLst>
              <a:ext uri="{FF2B5EF4-FFF2-40B4-BE49-F238E27FC236}">
                <a16:creationId xmlns:a16="http://schemas.microsoft.com/office/drawing/2014/main" id="{B7155824-DC85-DA02-C5A4-F58BC0027234}"/>
              </a:ext>
            </a:extLst>
          </p:cNvPr>
          <p:cNvGrpSpPr/>
          <p:nvPr/>
        </p:nvGrpSpPr>
        <p:grpSpPr>
          <a:xfrm>
            <a:off x="7685730" y="3187404"/>
            <a:ext cx="3155400" cy="2068920"/>
            <a:chOff x="7685730" y="3187404"/>
            <a:chExt cx="3155400" cy="20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8B43D8E8-E7B9-A59C-74D3-330EFD0541C4}"/>
                    </a:ext>
                  </a:extLst>
                </p14:cNvPr>
                <p14:cNvContentPartPr/>
                <p14:nvPr/>
              </p14:nvContentPartPr>
              <p14:xfrm>
                <a:off x="7725690" y="3357324"/>
                <a:ext cx="164520" cy="4744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8B43D8E8-E7B9-A59C-74D3-330EFD0541C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716690" y="3348684"/>
                  <a:ext cx="1821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43183AF4-0FC2-7500-18EF-0097487F6A8A}"/>
                    </a:ext>
                  </a:extLst>
                </p14:cNvPr>
                <p14:cNvContentPartPr/>
                <p14:nvPr/>
              </p14:nvContentPartPr>
              <p14:xfrm>
                <a:off x="7870770" y="3282084"/>
                <a:ext cx="92880" cy="4615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43183AF4-0FC2-7500-18EF-0097487F6A8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861770" y="3273084"/>
                  <a:ext cx="1105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87ECE72D-3E1A-88F9-04B0-4AD3253B7E7C}"/>
                    </a:ext>
                  </a:extLst>
                </p14:cNvPr>
                <p14:cNvContentPartPr/>
                <p14:nvPr/>
              </p14:nvContentPartPr>
              <p14:xfrm>
                <a:off x="7967250" y="3330684"/>
                <a:ext cx="190440" cy="16200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87ECE72D-3E1A-88F9-04B0-4AD3253B7E7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958610" y="3322044"/>
                  <a:ext cx="20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A59D92B6-C7C4-2506-4212-9F088A04A4A7}"/>
                    </a:ext>
                  </a:extLst>
                </p14:cNvPr>
                <p14:cNvContentPartPr/>
                <p14:nvPr/>
              </p14:nvContentPartPr>
              <p14:xfrm>
                <a:off x="8091810" y="3369924"/>
                <a:ext cx="48960" cy="11484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A59D92B6-C7C4-2506-4212-9F088A04A4A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082810" y="3360924"/>
                  <a:ext cx="6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DF2FD7B3-2B89-7EFD-207C-D5CD23533FC4}"/>
                    </a:ext>
                  </a:extLst>
                </p14:cNvPr>
                <p14:cNvContentPartPr/>
                <p14:nvPr/>
              </p14:nvContentPartPr>
              <p14:xfrm>
                <a:off x="7994970" y="3525444"/>
                <a:ext cx="146880" cy="3636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DF2FD7B3-2B89-7EFD-207C-D5CD23533FC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985970" y="3516444"/>
                  <a:ext cx="164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F54F586-6132-4CD3-97FE-61715AB563DA}"/>
                    </a:ext>
                  </a:extLst>
                </p14:cNvPr>
                <p14:cNvContentPartPr/>
                <p14:nvPr/>
              </p14:nvContentPartPr>
              <p14:xfrm>
                <a:off x="8034210" y="3597444"/>
                <a:ext cx="114480" cy="7920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F54F586-6132-4CD3-97FE-61715AB563D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025570" y="3588444"/>
                  <a:ext cx="132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902101E4-D4F0-7805-E45D-FC3FA614892E}"/>
                    </a:ext>
                  </a:extLst>
                </p14:cNvPr>
                <p14:cNvContentPartPr/>
                <p14:nvPr/>
              </p14:nvContentPartPr>
              <p14:xfrm>
                <a:off x="8194410" y="3307644"/>
                <a:ext cx="96480" cy="3736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902101E4-D4F0-7805-E45D-FC3FA614892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185770" y="3299004"/>
                  <a:ext cx="1141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9CC05530-B7B1-C1B9-5A31-42B9FCEC22A9}"/>
                    </a:ext>
                  </a:extLst>
                </p14:cNvPr>
                <p14:cNvContentPartPr/>
                <p14:nvPr/>
              </p14:nvContentPartPr>
              <p14:xfrm>
                <a:off x="8455770" y="3491244"/>
                <a:ext cx="104400" cy="648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9CC05530-B7B1-C1B9-5A31-42B9FCEC22A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47130" y="3482244"/>
                  <a:ext cx="122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27E7BBF4-B141-93B0-FFDD-D798AFD33E06}"/>
                    </a:ext>
                  </a:extLst>
                </p14:cNvPr>
                <p14:cNvContentPartPr/>
                <p14:nvPr/>
              </p14:nvContentPartPr>
              <p14:xfrm>
                <a:off x="8484930" y="3603924"/>
                <a:ext cx="87120" cy="115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27E7BBF4-B141-93B0-FFDD-D798AFD33E0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475930" y="3595284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73C3BA5E-FCC2-C360-474C-B4304ACAA0A6}"/>
                    </a:ext>
                  </a:extLst>
                </p14:cNvPr>
                <p14:cNvContentPartPr/>
                <p14:nvPr/>
              </p14:nvContentPartPr>
              <p14:xfrm>
                <a:off x="8687250" y="3272364"/>
                <a:ext cx="123120" cy="5184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73C3BA5E-FCC2-C360-474C-B4304ACAA0A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678250" y="3263364"/>
                  <a:ext cx="1407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F5FF6BBB-8D62-065D-D393-D5257005E8EF}"/>
                    </a:ext>
                  </a:extLst>
                </p14:cNvPr>
                <p14:cNvContentPartPr/>
                <p14:nvPr/>
              </p14:nvContentPartPr>
              <p14:xfrm>
                <a:off x="8828730" y="3239964"/>
                <a:ext cx="92880" cy="42912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F5FF6BBB-8D62-065D-D393-D5257005E8E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819730" y="3231324"/>
                  <a:ext cx="110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ED256DF6-0B6D-6423-C829-2D3A485BBFEB}"/>
                    </a:ext>
                  </a:extLst>
                </p14:cNvPr>
                <p14:cNvContentPartPr/>
                <p14:nvPr/>
              </p14:nvContentPartPr>
              <p14:xfrm>
                <a:off x="8897850" y="3496284"/>
                <a:ext cx="95400" cy="1980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ED256DF6-0B6D-6423-C829-2D3A485BBFE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889210" y="3487284"/>
                  <a:ext cx="11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96C88658-FCAD-BECE-314C-DB185D89E6E8}"/>
                    </a:ext>
                  </a:extLst>
                </p14:cNvPr>
                <p14:cNvContentPartPr/>
                <p14:nvPr/>
              </p14:nvContentPartPr>
              <p14:xfrm>
                <a:off x="9072090" y="3278124"/>
                <a:ext cx="246240" cy="1486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96C88658-FCAD-BECE-314C-DB185D89E6E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063090" y="3269484"/>
                  <a:ext cx="263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56EE1333-7D98-FBAF-95EA-1A69E9D63E1E}"/>
                    </a:ext>
                  </a:extLst>
                </p14:cNvPr>
                <p14:cNvContentPartPr/>
                <p14:nvPr/>
              </p14:nvContentPartPr>
              <p14:xfrm>
                <a:off x="9215730" y="3327444"/>
                <a:ext cx="40680" cy="9936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56EE1333-7D98-FBAF-95EA-1A69E9D63E1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206730" y="3318804"/>
                  <a:ext cx="58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68BCA20D-20FF-566B-A33F-AE669796C093}"/>
                    </a:ext>
                  </a:extLst>
                </p14:cNvPr>
                <p14:cNvContentPartPr/>
                <p14:nvPr/>
              </p14:nvContentPartPr>
              <p14:xfrm>
                <a:off x="9110970" y="3482604"/>
                <a:ext cx="199440" cy="3024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68BCA20D-20FF-566B-A33F-AE669796C09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01970" y="3473964"/>
                  <a:ext cx="21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4E4D66A2-C1F1-4998-93AC-57A5C9C2F7E0}"/>
                    </a:ext>
                  </a:extLst>
                </p14:cNvPr>
                <p14:cNvContentPartPr/>
                <p14:nvPr/>
              </p14:nvContentPartPr>
              <p14:xfrm>
                <a:off x="9186930" y="3538764"/>
                <a:ext cx="111240" cy="1047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4E4D66A2-C1F1-4998-93AC-57A5C9C2F7E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178290" y="3530124"/>
                  <a:ext cx="12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CFBD29C5-578A-B39A-0250-D92FA3356D4A}"/>
                    </a:ext>
                  </a:extLst>
                </p14:cNvPr>
                <p14:cNvContentPartPr/>
                <p14:nvPr/>
              </p14:nvContentPartPr>
              <p14:xfrm>
                <a:off x="9387090" y="3233844"/>
                <a:ext cx="106920" cy="39528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CFBD29C5-578A-B39A-0250-D92FA3356D4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378450" y="3224844"/>
                  <a:ext cx="124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53F9155B-8EDD-DDAD-6A29-3A8BE3EFF9F2}"/>
                    </a:ext>
                  </a:extLst>
                </p14:cNvPr>
                <p14:cNvContentPartPr/>
                <p14:nvPr/>
              </p14:nvContentPartPr>
              <p14:xfrm>
                <a:off x="9587250" y="3377124"/>
                <a:ext cx="58320" cy="864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53F9155B-8EDD-DDAD-6A29-3A8BE3EFF9F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578610" y="3368124"/>
                  <a:ext cx="7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0E5FE53E-7C14-0412-47B8-A8055E711370}"/>
                    </a:ext>
                  </a:extLst>
                </p14:cNvPr>
                <p14:cNvContentPartPr/>
                <p14:nvPr/>
              </p14:nvContentPartPr>
              <p14:xfrm>
                <a:off x="9600210" y="3484764"/>
                <a:ext cx="88200" cy="864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0E5FE53E-7C14-0412-47B8-A8055E71137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591210" y="3476124"/>
                  <a:ext cx="10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B104036D-B2B6-DAE6-B449-F81B4ECF5CF8}"/>
                    </a:ext>
                  </a:extLst>
                </p14:cNvPr>
                <p14:cNvContentPartPr/>
                <p14:nvPr/>
              </p14:nvContentPartPr>
              <p14:xfrm>
                <a:off x="9832410" y="3204324"/>
                <a:ext cx="126720" cy="16884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B104036D-B2B6-DAE6-B449-F81B4ECF5CF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823410" y="3195324"/>
                  <a:ext cx="144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8C8BAA83-BB5A-5696-C77F-051C2939DF5B}"/>
                    </a:ext>
                  </a:extLst>
                </p14:cNvPr>
                <p14:cNvContentPartPr/>
                <p14:nvPr/>
              </p14:nvContentPartPr>
              <p14:xfrm>
                <a:off x="9855810" y="3187404"/>
                <a:ext cx="155520" cy="147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8C8BAA83-BB5A-5696-C77F-051C2939DF5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846810" y="3178764"/>
                  <a:ext cx="173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6C1CA36C-2477-DAC3-DE8C-93B5B4FDB659}"/>
                    </a:ext>
                  </a:extLst>
                </p14:cNvPr>
                <p14:cNvContentPartPr/>
                <p14:nvPr/>
              </p14:nvContentPartPr>
              <p14:xfrm>
                <a:off x="9764370" y="3430764"/>
                <a:ext cx="316080" cy="464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6C1CA36C-2477-DAC3-DE8C-93B5B4FDB65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755370" y="3421764"/>
                  <a:ext cx="333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5BB1A929-D80A-E186-BDCE-0308105A1016}"/>
                    </a:ext>
                  </a:extLst>
                </p14:cNvPr>
                <p14:cNvContentPartPr/>
                <p14:nvPr/>
              </p14:nvContentPartPr>
              <p14:xfrm>
                <a:off x="9845370" y="3537324"/>
                <a:ext cx="164520" cy="14400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5BB1A929-D80A-E186-BDCE-0308105A101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836370" y="3528684"/>
                  <a:ext cx="18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6244DBF1-B857-1D39-C568-86AE239166F5}"/>
                    </a:ext>
                  </a:extLst>
                </p14:cNvPr>
                <p14:cNvContentPartPr/>
                <p14:nvPr/>
              </p14:nvContentPartPr>
              <p14:xfrm>
                <a:off x="7998210" y="4148964"/>
                <a:ext cx="108000" cy="36756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6244DBF1-B857-1D39-C568-86AE239166F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989210" y="4140324"/>
                  <a:ext cx="1256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A7DC5258-C18B-0720-0604-AB91A55042B7}"/>
                    </a:ext>
                  </a:extLst>
                </p14:cNvPr>
                <p14:cNvContentPartPr/>
                <p14:nvPr/>
              </p14:nvContentPartPr>
              <p14:xfrm>
                <a:off x="8074170" y="4052844"/>
                <a:ext cx="258480" cy="2055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A7DC5258-C18B-0720-0604-AB91A55042B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065170" y="4043844"/>
                  <a:ext cx="27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9486DA3E-4456-A967-D272-4009B194600A}"/>
                    </a:ext>
                  </a:extLst>
                </p14:cNvPr>
                <p14:cNvContentPartPr/>
                <p14:nvPr/>
              </p14:nvContentPartPr>
              <p14:xfrm>
                <a:off x="8232570" y="4139964"/>
                <a:ext cx="70920" cy="1004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9486DA3E-4456-A967-D272-4009B194600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223570" y="4131324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2F8828E-E7CC-8280-B213-42633B51BA86}"/>
                    </a:ext>
                  </a:extLst>
                </p14:cNvPr>
                <p14:cNvContentPartPr/>
                <p14:nvPr/>
              </p14:nvContentPartPr>
              <p14:xfrm>
                <a:off x="8142570" y="4265244"/>
                <a:ext cx="191160" cy="630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2F8828E-E7CC-8280-B213-42633B51BA8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133930" y="4256604"/>
                  <a:ext cx="208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C7515AA0-A3C7-5DDF-1C41-A5C2BF3313BD}"/>
                    </a:ext>
                  </a:extLst>
                </p14:cNvPr>
                <p14:cNvContentPartPr/>
                <p14:nvPr/>
              </p14:nvContentPartPr>
              <p14:xfrm>
                <a:off x="8172810" y="4349844"/>
                <a:ext cx="159840" cy="990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C7515AA0-A3C7-5DDF-1C41-A5C2BF3313B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163810" y="4341204"/>
                  <a:ext cx="17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45B311EE-B9AE-EEDB-F8D9-B8890CCEFB34}"/>
                    </a:ext>
                  </a:extLst>
                </p14:cNvPr>
                <p14:cNvContentPartPr/>
                <p14:nvPr/>
              </p14:nvContentPartPr>
              <p14:xfrm>
                <a:off x="8470170" y="4284684"/>
                <a:ext cx="33480" cy="18432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45B311EE-B9AE-EEDB-F8D9-B8890CCEFB3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461170" y="4276044"/>
                  <a:ext cx="5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F12FC7DB-C021-194F-BC80-EB90E956DAD0}"/>
                    </a:ext>
                  </a:extLst>
                </p14:cNvPr>
                <p14:cNvContentPartPr/>
                <p14:nvPr/>
              </p14:nvContentPartPr>
              <p14:xfrm>
                <a:off x="8621370" y="4143204"/>
                <a:ext cx="120240" cy="1263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F12FC7DB-C021-194F-BC80-EB90E956DAD0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12730" y="4134564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52C5AB8F-83F6-CBEE-8B8C-57CC9FD4E8A4}"/>
                    </a:ext>
                  </a:extLst>
                </p14:cNvPr>
                <p14:cNvContentPartPr/>
                <p14:nvPr/>
              </p14:nvContentPartPr>
              <p14:xfrm>
                <a:off x="8619210" y="4083084"/>
                <a:ext cx="127800" cy="3420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52C5AB8F-83F6-CBEE-8B8C-57CC9FD4E8A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610210" y="4074444"/>
                  <a:ext cx="145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E3B2F0B9-480A-8B28-3A9D-AEDE70D49A49}"/>
                    </a:ext>
                  </a:extLst>
                </p14:cNvPr>
                <p14:cNvContentPartPr/>
                <p14:nvPr/>
              </p14:nvContentPartPr>
              <p14:xfrm>
                <a:off x="8612010" y="4276044"/>
                <a:ext cx="187920" cy="4284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E3B2F0B9-480A-8B28-3A9D-AEDE70D49A4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603370" y="4267044"/>
                  <a:ext cx="205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D7093C76-C1F2-B069-50AB-27B911C926E0}"/>
                    </a:ext>
                  </a:extLst>
                </p14:cNvPr>
                <p14:cNvContentPartPr/>
                <p14:nvPr/>
              </p14:nvContentPartPr>
              <p14:xfrm>
                <a:off x="8651610" y="4370004"/>
                <a:ext cx="155160" cy="820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D7093C76-C1F2-B069-50AB-27B911C926E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642610" y="4361004"/>
                  <a:ext cx="172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C03142D0-0D69-E926-C1A8-0BA24295AF1D}"/>
                    </a:ext>
                  </a:extLst>
                </p14:cNvPr>
                <p14:cNvContentPartPr/>
                <p14:nvPr/>
              </p14:nvContentPartPr>
              <p14:xfrm>
                <a:off x="8801010" y="4008204"/>
                <a:ext cx="143640" cy="3898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C03142D0-0D69-E926-C1A8-0BA24295AF1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792010" y="3999204"/>
                  <a:ext cx="161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0DC783B9-92E3-3BE2-8F9B-C0630D3D969C}"/>
                    </a:ext>
                  </a:extLst>
                </p14:cNvPr>
                <p14:cNvContentPartPr/>
                <p14:nvPr/>
              </p14:nvContentPartPr>
              <p14:xfrm>
                <a:off x="9158490" y="4167684"/>
                <a:ext cx="159840" cy="2246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0DC783B9-92E3-3BE2-8F9B-C0630D3D969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149490" y="4159044"/>
                  <a:ext cx="177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FF70B5A6-9C25-7ADF-5A56-0EE00CFE889A}"/>
                    </a:ext>
                  </a:extLst>
                </p14:cNvPr>
                <p14:cNvContentPartPr/>
                <p14:nvPr/>
              </p14:nvContentPartPr>
              <p14:xfrm>
                <a:off x="9157050" y="4110084"/>
                <a:ext cx="94320" cy="33660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FF70B5A6-9C25-7ADF-5A56-0EE00CFE889A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9148410" y="4101084"/>
                  <a:ext cx="111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E25C12D-CBE8-2795-00A7-0CB5DF84CBAB}"/>
                    </a:ext>
                  </a:extLst>
                </p14:cNvPr>
                <p14:cNvContentPartPr/>
                <p14:nvPr/>
              </p14:nvContentPartPr>
              <p14:xfrm>
                <a:off x="9498330" y="3970404"/>
                <a:ext cx="90360" cy="44424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E25C12D-CBE8-2795-00A7-0CB5DF84CBA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9489690" y="3961764"/>
                  <a:ext cx="108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AD53CC14-D125-8045-046C-52AFABB3C53A}"/>
                    </a:ext>
                  </a:extLst>
                </p14:cNvPr>
                <p14:cNvContentPartPr/>
                <p14:nvPr/>
              </p14:nvContentPartPr>
              <p14:xfrm>
                <a:off x="9584370" y="3975444"/>
                <a:ext cx="284040" cy="14220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AD53CC14-D125-8045-046C-52AFABB3C53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575730" y="3966444"/>
                  <a:ext cx="30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5E8BF47E-BA9E-32D2-38A1-BF349A3141D7}"/>
                    </a:ext>
                  </a:extLst>
                </p14:cNvPr>
                <p14:cNvContentPartPr/>
                <p14:nvPr/>
              </p14:nvContentPartPr>
              <p14:xfrm>
                <a:off x="9533970" y="4128444"/>
                <a:ext cx="39960" cy="360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5E8BF47E-BA9E-32D2-38A1-BF349A3141D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525330" y="4119444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02B2385F-2FB5-3AD0-568E-6A750E11EEFE}"/>
                    </a:ext>
                  </a:extLst>
                </p14:cNvPr>
                <p14:cNvContentPartPr/>
                <p14:nvPr/>
              </p14:nvContentPartPr>
              <p14:xfrm>
                <a:off x="9563130" y="4165164"/>
                <a:ext cx="400680" cy="284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02B2385F-2FB5-3AD0-568E-6A750E11EEF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9554130" y="4156524"/>
                  <a:ext cx="41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F8A64EB8-E9C3-8925-96F3-9DE56704C915}"/>
                    </a:ext>
                  </a:extLst>
                </p14:cNvPr>
                <p14:cNvContentPartPr/>
                <p14:nvPr/>
              </p14:nvContentPartPr>
              <p14:xfrm>
                <a:off x="9543330" y="4119444"/>
                <a:ext cx="71280" cy="126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F8A64EB8-E9C3-8925-96F3-9DE56704C91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9534330" y="4110444"/>
                  <a:ext cx="88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D204C8D-925D-8CD9-54EE-E1E290E44B5E}"/>
                    </a:ext>
                  </a:extLst>
                </p14:cNvPr>
                <p14:cNvContentPartPr/>
                <p14:nvPr/>
              </p14:nvContentPartPr>
              <p14:xfrm>
                <a:off x="9726210" y="4039884"/>
                <a:ext cx="62280" cy="10080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D204C8D-925D-8CD9-54EE-E1E290E44B5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9717570" y="4030884"/>
                  <a:ext cx="79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862738C2-D4B4-AA08-F877-C46408109866}"/>
                    </a:ext>
                  </a:extLst>
                </p14:cNvPr>
                <p14:cNvContentPartPr/>
                <p14:nvPr/>
              </p14:nvContentPartPr>
              <p14:xfrm>
                <a:off x="9696330" y="4245084"/>
                <a:ext cx="150480" cy="11808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862738C2-D4B4-AA08-F877-C4640810986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9687330" y="4236444"/>
                  <a:ext cx="168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E296B228-96B7-9D7B-36D7-020ECCCC3F1C}"/>
                    </a:ext>
                  </a:extLst>
                </p14:cNvPr>
                <p14:cNvContentPartPr/>
                <p14:nvPr/>
              </p14:nvContentPartPr>
              <p14:xfrm>
                <a:off x="10094130" y="4133484"/>
                <a:ext cx="47520" cy="19548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E296B228-96B7-9D7B-36D7-020ECCCC3F1C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085130" y="4124844"/>
                  <a:ext cx="65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71084E5C-7C8C-DA24-7239-D6CDBD9D5E8F}"/>
                    </a:ext>
                  </a:extLst>
                </p14:cNvPr>
                <p14:cNvContentPartPr/>
                <p14:nvPr/>
              </p14:nvContentPartPr>
              <p14:xfrm>
                <a:off x="10191330" y="3998124"/>
                <a:ext cx="135360" cy="1623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71084E5C-7C8C-DA24-7239-D6CDBD9D5E8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182690" y="3989484"/>
                  <a:ext cx="153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D83D5CB0-0749-70B7-514F-C55DC9619861}"/>
                    </a:ext>
                  </a:extLst>
                </p14:cNvPr>
                <p14:cNvContentPartPr/>
                <p14:nvPr/>
              </p14:nvContentPartPr>
              <p14:xfrm>
                <a:off x="10202850" y="3970764"/>
                <a:ext cx="137160" cy="144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D83D5CB0-0749-70B7-514F-C55DC9619861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193850" y="3961764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229D2B65-3993-6A8D-9B34-839C08C8CF10}"/>
                    </a:ext>
                  </a:extLst>
                </p14:cNvPr>
                <p14:cNvContentPartPr/>
                <p14:nvPr/>
              </p14:nvContentPartPr>
              <p14:xfrm>
                <a:off x="10178370" y="4138884"/>
                <a:ext cx="254880" cy="14328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229D2B65-3993-6A8D-9B34-839C08C8CF1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0169730" y="4129884"/>
                  <a:ext cx="272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FC20968E-8F58-522C-7BB7-1749C7792861}"/>
                    </a:ext>
                  </a:extLst>
                </p14:cNvPr>
                <p14:cNvContentPartPr/>
                <p14:nvPr/>
              </p14:nvContentPartPr>
              <p14:xfrm>
                <a:off x="10227330" y="4252644"/>
                <a:ext cx="180720" cy="7848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FC20968E-8F58-522C-7BB7-1749C779286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0218330" y="4244004"/>
                  <a:ext cx="198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9275E83F-0ED7-1B5C-1D33-059960ED30C3}"/>
                    </a:ext>
                  </a:extLst>
                </p14:cNvPr>
                <p14:cNvContentPartPr/>
                <p14:nvPr/>
              </p14:nvContentPartPr>
              <p14:xfrm>
                <a:off x="10415610" y="3831084"/>
                <a:ext cx="115560" cy="54864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9275E83F-0ED7-1B5C-1D33-059960ED30C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0406610" y="3822084"/>
                  <a:ext cx="1332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40195723-1092-51FB-8A05-0E51C7392119}"/>
                    </a:ext>
                  </a:extLst>
                </p14:cNvPr>
                <p14:cNvContentPartPr/>
                <p14:nvPr/>
              </p14:nvContentPartPr>
              <p14:xfrm>
                <a:off x="8412570" y="4839804"/>
                <a:ext cx="153720" cy="19008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40195723-1092-51FB-8A05-0E51C7392119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403570" y="4830804"/>
                  <a:ext cx="171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6751D004-94AD-03FE-C3F7-5C1A6D8D2096}"/>
                    </a:ext>
                  </a:extLst>
                </p14:cNvPr>
                <p14:cNvContentPartPr/>
                <p14:nvPr/>
              </p14:nvContentPartPr>
              <p14:xfrm>
                <a:off x="8579610" y="4811724"/>
                <a:ext cx="217080" cy="1684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6751D004-94AD-03FE-C3F7-5C1A6D8D209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570610" y="4803084"/>
                  <a:ext cx="234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F3AF18FA-8491-E7C3-CC97-03E4EA2F25AA}"/>
                    </a:ext>
                  </a:extLst>
                </p14:cNvPr>
                <p14:cNvContentPartPr/>
                <p14:nvPr/>
              </p14:nvContentPartPr>
              <p14:xfrm>
                <a:off x="8970570" y="4787964"/>
                <a:ext cx="105840" cy="12924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F3AF18FA-8491-E7C3-CC97-03E4EA2F25A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961930" y="4779324"/>
                  <a:ext cx="123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EF0FFEF6-D967-630E-8118-A533D6A5DF7F}"/>
                    </a:ext>
                  </a:extLst>
                </p14:cNvPr>
                <p14:cNvContentPartPr/>
                <p14:nvPr/>
              </p14:nvContentPartPr>
              <p14:xfrm>
                <a:off x="9052650" y="4632444"/>
                <a:ext cx="118800" cy="27684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EF0FFEF6-D967-630E-8118-A533D6A5DF7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044010" y="4623444"/>
                  <a:ext cx="13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59C806E7-B18C-EAC6-40DD-079D1300F3CB}"/>
                    </a:ext>
                  </a:extLst>
                </p14:cNvPr>
                <p14:cNvContentPartPr/>
                <p14:nvPr/>
              </p14:nvContentPartPr>
              <p14:xfrm>
                <a:off x="9202410" y="4796604"/>
                <a:ext cx="73440" cy="9504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59C806E7-B18C-EAC6-40DD-079D1300F3C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193410" y="4787964"/>
                  <a:ext cx="91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08F44CEC-5355-B227-D131-F77190B8585A}"/>
                    </a:ext>
                  </a:extLst>
                </p14:cNvPr>
                <p14:cNvContentPartPr/>
                <p14:nvPr/>
              </p14:nvContentPartPr>
              <p14:xfrm>
                <a:off x="9324810" y="4755564"/>
                <a:ext cx="180720" cy="1324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08F44CEC-5355-B227-D131-F77190B8585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315810" y="4746924"/>
                  <a:ext cx="19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727488A6-5DFF-651B-5623-A36B234E1354}"/>
                    </a:ext>
                  </a:extLst>
                </p14:cNvPr>
                <p14:cNvContentPartPr/>
                <p14:nvPr/>
              </p14:nvContentPartPr>
              <p14:xfrm>
                <a:off x="9508410" y="4723164"/>
                <a:ext cx="45720" cy="1551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727488A6-5DFF-651B-5623-A36B234E135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499770" y="4714524"/>
                  <a:ext cx="63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BFB6AA64-B2A8-D69A-41D2-4F3E8A940181}"/>
                    </a:ext>
                  </a:extLst>
                </p14:cNvPr>
                <p14:cNvContentPartPr/>
                <p14:nvPr/>
              </p14:nvContentPartPr>
              <p14:xfrm>
                <a:off x="9572490" y="4611204"/>
                <a:ext cx="149400" cy="22824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BFB6AA64-B2A8-D69A-41D2-4F3E8A94018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563490" y="4602564"/>
                  <a:ext cx="167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AE406AC5-7CD3-6370-5D53-B49756C4252B}"/>
                    </a:ext>
                  </a:extLst>
                </p14:cNvPr>
                <p14:cNvContentPartPr/>
                <p14:nvPr/>
              </p14:nvContentPartPr>
              <p14:xfrm>
                <a:off x="9866970" y="4742244"/>
                <a:ext cx="86040" cy="24624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AE406AC5-7CD3-6370-5D53-B49756C4252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858330" y="4733244"/>
                  <a:ext cx="103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76391244-0060-4735-8697-4F03556DE49A}"/>
                    </a:ext>
                  </a:extLst>
                </p14:cNvPr>
                <p14:cNvContentPartPr/>
                <p14:nvPr/>
              </p14:nvContentPartPr>
              <p14:xfrm>
                <a:off x="9863730" y="4736124"/>
                <a:ext cx="93240" cy="8352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76391244-0060-4735-8697-4F03556DE49A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854730" y="4727484"/>
                  <a:ext cx="11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6B5CC3B3-A2B9-F7F4-9442-1F9D0D794EA4}"/>
                    </a:ext>
                  </a:extLst>
                </p14:cNvPr>
                <p14:cNvContentPartPr/>
                <p14:nvPr/>
              </p14:nvContentPartPr>
              <p14:xfrm>
                <a:off x="9999450" y="4687524"/>
                <a:ext cx="153720" cy="100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6B5CC3B3-A2B9-F7F4-9442-1F9D0D794EA4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990810" y="4678884"/>
                  <a:ext cx="171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89D20C32-7AF8-010F-12F6-1DA05C0DF767}"/>
                    </a:ext>
                  </a:extLst>
                </p14:cNvPr>
                <p14:cNvContentPartPr/>
                <p14:nvPr/>
              </p14:nvContentPartPr>
              <p14:xfrm>
                <a:off x="10095210" y="4626324"/>
                <a:ext cx="154080" cy="11880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89D20C32-7AF8-010F-12F6-1DA05C0DF76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086570" y="4617324"/>
                  <a:ext cx="17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ABC3C896-A72A-C5FD-151D-E5F169D6644D}"/>
                    </a:ext>
                  </a:extLst>
                </p14:cNvPr>
                <p14:cNvContentPartPr/>
                <p14:nvPr/>
              </p14:nvContentPartPr>
              <p14:xfrm>
                <a:off x="10191690" y="4522284"/>
                <a:ext cx="132840" cy="18432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ABC3C896-A72A-C5FD-151D-E5F169D6644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182690" y="4513284"/>
                  <a:ext cx="150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173CFF61-4892-A216-6898-B9937A129B6E}"/>
                    </a:ext>
                  </a:extLst>
                </p14:cNvPr>
                <p14:cNvContentPartPr/>
                <p14:nvPr/>
              </p14:nvContentPartPr>
              <p14:xfrm>
                <a:off x="10199250" y="4607604"/>
                <a:ext cx="221400" cy="1526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173CFF61-4892-A216-6898-B9937A129B6E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190250" y="4598604"/>
                  <a:ext cx="239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1EC25DAB-EFB7-0755-BB5E-11619D50201A}"/>
                    </a:ext>
                  </a:extLst>
                </p14:cNvPr>
                <p14:cNvContentPartPr/>
                <p14:nvPr/>
              </p14:nvContentPartPr>
              <p14:xfrm>
                <a:off x="7685730" y="3612564"/>
                <a:ext cx="3155400" cy="16437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1EC25DAB-EFB7-0755-BB5E-11619D50201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676730" y="3603924"/>
                  <a:ext cx="3173040" cy="166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638EF72E-558B-AC0E-9BAF-B005401DDB53}"/>
                  </a:ext>
                </a:extLst>
              </p14:cNvPr>
              <p14:cNvContentPartPr/>
              <p14:nvPr/>
            </p14:nvContentPartPr>
            <p14:xfrm>
              <a:off x="7679970" y="3793284"/>
              <a:ext cx="3152880" cy="139068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638EF72E-558B-AC0E-9BAF-B005401DDB53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7589970" y="3613644"/>
                <a:ext cx="3332520" cy="17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81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5861-10CC-77A8-1366-0D3F8CFC3074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 Two posts, one 12 feet high and the other 28 feet high, stand 30 feet apart. They are to be stayed by two wires, attached to a single stake, running from ground level to the top of each post. Where should the stake be placed to use the least amount of wire?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3D4C24-12FA-DE84-D7EF-119CE76F556B}"/>
                  </a:ext>
                </a:extLst>
              </p14:cNvPr>
              <p14:cNvContentPartPr/>
              <p14:nvPr/>
            </p14:nvContentPartPr>
            <p14:xfrm>
              <a:off x="326128" y="1115543"/>
              <a:ext cx="3094560" cy="1833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3D4C24-12FA-DE84-D7EF-119CE76F55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28" y="1097543"/>
                <a:ext cx="3130200" cy="18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49D9B10-12A6-942B-745B-9AB5EA6D4CB2}"/>
              </a:ext>
            </a:extLst>
          </p:cNvPr>
          <p:cNvGrpSpPr/>
          <p:nvPr/>
        </p:nvGrpSpPr>
        <p:grpSpPr>
          <a:xfrm>
            <a:off x="1240168" y="1028423"/>
            <a:ext cx="2074320" cy="1868040"/>
            <a:chOff x="1240168" y="1028423"/>
            <a:chExt cx="2074320" cy="18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C00C2C-7DAE-7FB4-D6F4-02340C970942}"/>
                    </a:ext>
                  </a:extLst>
                </p14:cNvPr>
                <p14:cNvContentPartPr/>
                <p14:nvPr/>
              </p14:nvContentPartPr>
              <p14:xfrm>
                <a:off x="1240168" y="1106903"/>
                <a:ext cx="1882080" cy="178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C00C2C-7DAE-7FB4-D6F4-02340C9709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2528" y="1088903"/>
                  <a:ext cx="1917720" cy="18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4D5ECB-C195-88D2-D0CF-79966FDEDB23}"/>
                    </a:ext>
                  </a:extLst>
                </p14:cNvPr>
                <p14:cNvContentPartPr/>
                <p14:nvPr/>
              </p14:nvContentPartPr>
              <p14:xfrm>
                <a:off x="3120088" y="1035983"/>
                <a:ext cx="65160" cy="9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4D5ECB-C195-88D2-D0CF-79966FDEDB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02088" y="1017983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B646DE-7EAF-10AC-B8F4-44F7C7A593E9}"/>
                    </a:ext>
                  </a:extLst>
                </p14:cNvPr>
                <p14:cNvContentPartPr/>
                <p14:nvPr/>
              </p14:nvContentPartPr>
              <p14:xfrm>
                <a:off x="3169408" y="1044263"/>
                <a:ext cx="7200" cy="14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B646DE-7EAF-10AC-B8F4-44F7C7A593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1768" y="1026623"/>
                  <a:ext cx="42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E0190C-7FB6-53F2-5626-44411689B194}"/>
                    </a:ext>
                  </a:extLst>
                </p14:cNvPr>
                <p14:cNvContentPartPr/>
                <p14:nvPr/>
              </p14:nvContentPartPr>
              <p14:xfrm>
                <a:off x="3181288" y="1028423"/>
                <a:ext cx="17640" cy="142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E0190C-7FB6-53F2-5626-44411689B1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3288" y="1010783"/>
                  <a:ext cx="5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46CBF4-A4BD-F58C-FDAF-33CD9D332EA0}"/>
                    </a:ext>
                  </a:extLst>
                </p14:cNvPr>
                <p14:cNvContentPartPr/>
                <p14:nvPr/>
              </p14:nvContentPartPr>
              <p14:xfrm>
                <a:off x="3174808" y="1052543"/>
                <a:ext cx="11880" cy="137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46CBF4-A4BD-F58C-FDAF-33CD9D332E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6808" y="1034543"/>
                  <a:ext cx="47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0D7777-4530-5532-3093-6077AEE8E711}"/>
                    </a:ext>
                  </a:extLst>
                </p14:cNvPr>
                <p14:cNvContentPartPr/>
                <p14:nvPr/>
              </p14:nvContentPartPr>
              <p14:xfrm>
                <a:off x="3164728" y="2707463"/>
                <a:ext cx="13320" cy="16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0D7777-4530-5532-3093-6077AEE8E7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7088" y="2689823"/>
                  <a:ext cx="4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3C5A05-315F-A74B-83C0-649370714B56}"/>
                    </a:ext>
                  </a:extLst>
                </p14:cNvPr>
                <p14:cNvContentPartPr/>
                <p14:nvPr/>
              </p14:nvContentPartPr>
              <p14:xfrm>
                <a:off x="3163288" y="2711063"/>
                <a:ext cx="15120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3C5A05-315F-A74B-83C0-649370714B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5288" y="2693423"/>
                  <a:ext cx="1868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4A6EC1-A95D-0470-4DDB-19E5515C1C95}"/>
                  </a:ext>
                </a:extLst>
              </p14:cNvPr>
              <p14:cNvContentPartPr/>
              <p14:nvPr/>
            </p14:nvContentPartPr>
            <p14:xfrm>
              <a:off x="335488" y="1909343"/>
              <a:ext cx="908280" cy="1012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4A6EC1-A95D-0470-4DDB-19E5515C1C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488" y="1891703"/>
                <a:ext cx="943920" cy="10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BECCA8E-1C9C-54C2-88C4-062345E205F0}"/>
                  </a:ext>
                </a:extLst>
              </p14:cNvPr>
              <p14:cNvContentPartPr/>
              <p14:nvPr/>
            </p14:nvContentPartPr>
            <p14:xfrm>
              <a:off x="390208" y="2717903"/>
              <a:ext cx="131760" cy="19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BECCA8E-1C9C-54C2-88C4-062345E205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2208" y="2699903"/>
                <a:ext cx="167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7CEF206-DA40-70BA-3AB6-326D018C0FE4}"/>
                  </a:ext>
                </a:extLst>
              </p14:cNvPr>
              <p14:cNvContentPartPr/>
              <p14:nvPr/>
            </p14:nvContentPartPr>
            <p14:xfrm>
              <a:off x="766048" y="1462583"/>
              <a:ext cx="285480" cy="264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7CEF206-DA40-70BA-3AB6-326D018C0FE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48" y="1453943"/>
                <a:ext cx="303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2DFEB21-8095-E808-85DC-CC392E3D1981}"/>
                  </a:ext>
                </a:extLst>
              </p14:cNvPr>
              <p14:cNvContentPartPr/>
              <p14:nvPr/>
            </p14:nvContentPartPr>
            <p14:xfrm>
              <a:off x="1128928" y="1463663"/>
              <a:ext cx="81360" cy="27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2DFEB21-8095-E808-85DC-CC392E3D19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0288" y="1454663"/>
                <a:ext cx="99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ACA0EC2-38B7-A724-89F6-D165D6580B07}"/>
                  </a:ext>
                </a:extLst>
              </p14:cNvPr>
              <p14:cNvContentPartPr/>
              <p14:nvPr/>
            </p14:nvContentPartPr>
            <p14:xfrm>
              <a:off x="1177528" y="1541783"/>
              <a:ext cx="99720" cy="6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ACA0EC2-38B7-A724-89F6-D165D6580B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8888" y="1533143"/>
                <a:ext cx="1173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E331B6E-ECB9-4841-55BB-F43E0A719938}"/>
                  </a:ext>
                </a:extLst>
              </p14:cNvPr>
              <p14:cNvContentPartPr/>
              <p14:nvPr/>
            </p14:nvContentPartPr>
            <p14:xfrm>
              <a:off x="1376968" y="1368983"/>
              <a:ext cx="71640" cy="68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E331B6E-ECB9-4841-55BB-F43E0A7199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68328" y="1359983"/>
                <a:ext cx="89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3AE4237-AEED-9359-9BEB-AB6D09A3C67E}"/>
                  </a:ext>
                </a:extLst>
              </p14:cNvPr>
              <p14:cNvContentPartPr/>
              <p14:nvPr/>
            </p14:nvContentPartPr>
            <p14:xfrm>
              <a:off x="1442488" y="1344863"/>
              <a:ext cx="67320" cy="267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3AE4237-AEED-9359-9BEB-AB6D09A3C6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33488" y="1335863"/>
                <a:ext cx="84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17E06B-5D63-E8EF-D97D-12ED1AAD1E2E}"/>
                  </a:ext>
                </a:extLst>
              </p14:cNvPr>
              <p14:cNvContentPartPr/>
              <p14:nvPr/>
            </p14:nvContentPartPr>
            <p14:xfrm>
              <a:off x="1581088" y="1279343"/>
              <a:ext cx="48240" cy="15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17E06B-5D63-E8EF-D97D-12ED1AAD1E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2088" y="1270343"/>
                <a:ext cx="65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2088072-AF41-053E-2E6D-BFF3447557A6}"/>
                  </a:ext>
                </a:extLst>
              </p14:cNvPr>
              <p14:cNvContentPartPr/>
              <p14:nvPr/>
            </p14:nvContentPartPr>
            <p14:xfrm>
              <a:off x="1571008" y="1310663"/>
              <a:ext cx="128880" cy="8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2088072-AF41-053E-2E6D-BFF3447557A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2008" y="1302023"/>
                <a:ext cx="1465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847442B-EE07-8008-CB01-502BAC48A7A6}"/>
                  </a:ext>
                </a:extLst>
              </p14:cNvPr>
              <p14:cNvContentPartPr/>
              <p14:nvPr/>
            </p14:nvContentPartPr>
            <p14:xfrm>
              <a:off x="1672888" y="1206983"/>
              <a:ext cx="189000" cy="155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847442B-EE07-8008-CB01-502BAC48A7A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64248" y="1198343"/>
                <a:ext cx="206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DD59C0F-CAF6-B637-8AD2-4C40FBC4198D}"/>
                  </a:ext>
                </a:extLst>
              </p14:cNvPr>
              <p14:cNvContentPartPr/>
              <p14:nvPr/>
            </p14:nvContentPartPr>
            <p14:xfrm>
              <a:off x="1762168" y="1246223"/>
              <a:ext cx="131760" cy="69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DD59C0F-CAF6-B637-8AD2-4C40FBC419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53168" y="1237583"/>
                <a:ext cx="149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EF5A417-8EF8-C599-E07B-DED774B0DFEB}"/>
                  </a:ext>
                </a:extLst>
              </p14:cNvPr>
              <p14:cNvContentPartPr/>
              <p14:nvPr/>
            </p14:nvContentPartPr>
            <p14:xfrm>
              <a:off x="2771608" y="246143"/>
              <a:ext cx="1200600" cy="43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EF5A417-8EF8-C599-E07B-DED774B0DFE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81968" y="66503"/>
                <a:ext cx="13802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066452-82A3-C684-68B3-67167241923E}"/>
                  </a:ext>
                </a:extLst>
              </p14:cNvPr>
              <p14:cNvContentPartPr/>
              <p14:nvPr/>
            </p14:nvContentPartPr>
            <p14:xfrm>
              <a:off x="6019168" y="235343"/>
              <a:ext cx="1545480" cy="54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066452-82A3-C684-68B3-67167241923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29168" y="55703"/>
                <a:ext cx="17251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1B28959-2D25-A08B-1738-84DD2357A172}"/>
                  </a:ext>
                </a:extLst>
              </p14:cNvPr>
              <p14:cNvContentPartPr/>
              <p14:nvPr/>
            </p14:nvContentPartPr>
            <p14:xfrm>
              <a:off x="8569768" y="207263"/>
              <a:ext cx="1639080" cy="57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1B28959-2D25-A08B-1738-84DD2357A1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79768" y="27263"/>
                <a:ext cx="181872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7823314-DFB0-D0A6-9A5D-2CBF09964294}"/>
                  </a:ext>
                </a:extLst>
              </p14:cNvPr>
              <p14:cNvContentPartPr/>
              <p14:nvPr/>
            </p14:nvContentPartPr>
            <p14:xfrm>
              <a:off x="7149208" y="945263"/>
              <a:ext cx="2692080" cy="38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7823314-DFB0-D0A6-9A5D-2CBF099642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59208" y="765623"/>
                <a:ext cx="287172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DD6D9A4-7639-F064-8994-D4989AD8D15A}"/>
              </a:ext>
            </a:extLst>
          </p:cNvPr>
          <p:cNvGrpSpPr/>
          <p:nvPr/>
        </p:nvGrpSpPr>
        <p:grpSpPr>
          <a:xfrm>
            <a:off x="5491129" y="1216927"/>
            <a:ext cx="2076682" cy="389003"/>
            <a:chOff x="5491129" y="1216927"/>
            <a:chExt cx="2076682" cy="3890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6962FF-C21B-FCA3-D3E0-BF8B1E29D67B}"/>
                    </a:ext>
                  </a:extLst>
                </p14:cNvPr>
                <p14:cNvContentPartPr/>
                <p14:nvPr/>
              </p14:nvContentPartPr>
              <p14:xfrm>
                <a:off x="5491129" y="1315463"/>
                <a:ext cx="60550" cy="290467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6962FF-C21B-FCA3-D3E0-BF8B1E29D6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82172" y="1306465"/>
                  <a:ext cx="78106" cy="308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D9C07E-9675-7F2D-3087-BCFFE9D323F6}"/>
                    </a:ext>
                  </a:extLst>
                </p14:cNvPr>
                <p14:cNvContentPartPr/>
                <p14:nvPr/>
              </p14:nvContentPartPr>
              <p14:xfrm>
                <a:off x="5566530" y="1392578"/>
                <a:ext cx="99393" cy="183648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D9C07E-9675-7F2D-3087-BCFFE9D323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7527" y="1383576"/>
                  <a:ext cx="117039" cy="20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59D49A-E2FA-E7C8-4C90-6EA200C06F2A}"/>
                    </a:ext>
                  </a:extLst>
                </p14:cNvPr>
                <p14:cNvContentPartPr/>
                <p14:nvPr/>
              </p14:nvContentPartPr>
              <p14:xfrm>
                <a:off x="5706480" y="1412571"/>
                <a:ext cx="103391" cy="168796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59D49A-E2FA-E7C8-4C90-6EA200C06F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97505" y="1403573"/>
                  <a:ext cx="120982" cy="186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08378F-D2D8-177F-7DDF-2B2C2CB760AA}"/>
                    </a:ext>
                  </a:extLst>
                </p14:cNvPr>
                <p14:cNvContentPartPr/>
                <p14:nvPr/>
              </p14:nvContentPartPr>
              <p14:xfrm>
                <a:off x="5882131" y="1512535"/>
                <a:ext cx="95966" cy="457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08378F-D2D8-177F-7DDF-2B2C2CB760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73472" y="1503747"/>
                  <a:ext cx="113644" cy="21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9D1407-C0E8-D0D3-C233-984C51B6D11A}"/>
                    </a:ext>
                  </a:extLst>
                </p14:cNvPr>
                <p14:cNvContentPartPr/>
                <p14:nvPr/>
              </p14:nvContentPartPr>
              <p14:xfrm>
                <a:off x="6028650" y="1428565"/>
                <a:ext cx="71689" cy="138236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9D1407-C0E8-D0D3-C233-984C51B6D1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9644" y="1419948"/>
                  <a:ext cx="89341" cy="155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C0067B-CCBA-8AF0-BB82-AE78D94A53B0}"/>
                    </a:ext>
                  </a:extLst>
                </p14:cNvPr>
                <p14:cNvContentPartPr/>
                <p14:nvPr/>
              </p14:nvContentPartPr>
              <p14:xfrm>
                <a:off x="6013513" y="1429993"/>
                <a:ext cx="116530" cy="143091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C0067B-CCBA-8AF0-BB82-AE78D94A53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4521" y="1420982"/>
                  <a:ext cx="134153" cy="160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EC12B3-3ADB-1ADC-746C-B30809F476CE}"/>
                    </a:ext>
                  </a:extLst>
                </p14:cNvPr>
                <p14:cNvContentPartPr/>
                <p14:nvPr/>
              </p14:nvContentPartPr>
              <p14:xfrm>
                <a:off x="6128329" y="1386009"/>
                <a:ext cx="55123" cy="201356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EC12B3-3ADB-1ADC-746C-B30809F476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19322" y="1377020"/>
                  <a:ext cx="72777" cy="218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41D6C4-0E78-D81B-76F3-BF5C3B84917A}"/>
                    </a:ext>
                  </a:extLst>
                </p14:cNvPr>
                <p14:cNvContentPartPr/>
                <p14:nvPr/>
              </p14:nvContentPartPr>
              <p14:xfrm>
                <a:off x="6165173" y="1273764"/>
                <a:ext cx="108818" cy="105676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41D6C4-0E78-D81B-76F3-BF5C3B8491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56165" y="1264747"/>
                  <a:ext cx="126474" cy="123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5C5619-1B8D-BE5A-499F-4101A5E5E64E}"/>
                    </a:ext>
                  </a:extLst>
                </p14:cNvPr>
                <p14:cNvContentPartPr/>
                <p14:nvPr/>
              </p14:nvContentPartPr>
              <p14:xfrm>
                <a:off x="6310263" y="1467123"/>
                <a:ext cx="149089" cy="11996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5C5619-1B8D-BE5A-499F-4101A5E5E6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1620" y="1458035"/>
                  <a:ext cx="166735" cy="2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17D29BA-208A-92A9-2441-9CB88D94981B}"/>
                    </a:ext>
                  </a:extLst>
                </p14:cNvPr>
                <p14:cNvContentPartPr/>
                <p14:nvPr/>
              </p14:nvContentPartPr>
              <p14:xfrm>
                <a:off x="6359960" y="1385723"/>
                <a:ext cx="18850" cy="20049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17D29BA-208A-92A9-2441-9CB88D9498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51424" y="1376724"/>
                  <a:ext cx="36277" cy="218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6AB855-7687-E9D5-716A-D03CEDB7BE67}"/>
                    </a:ext>
                  </a:extLst>
                </p14:cNvPr>
                <p14:cNvContentPartPr/>
                <p14:nvPr/>
              </p14:nvContentPartPr>
              <p14:xfrm>
                <a:off x="6543894" y="1370300"/>
                <a:ext cx="132238" cy="180507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6AB855-7687-E9D5-716A-D03CEDB7BE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35246" y="1361653"/>
                  <a:ext cx="149894" cy="19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173593-1DAC-4A15-FF46-E3F428D6611C}"/>
                    </a:ext>
                  </a:extLst>
                </p14:cNvPr>
                <p14:cNvContentPartPr/>
                <p14:nvPr/>
              </p14:nvContentPartPr>
              <p14:xfrm>
                <a:off x="6689841" y="1372014"/>
                <a:ext cx="124527" cy="18536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173593-1DAC-4A15-FF46-E3F428D661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80843" y="1363016"/>
                  <a:ext cx="142162" cy="202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358ED3-BA53-E35F-0444-35A72C2E7EC0}"/>
                    </a:ext>
                  </a:extLst>
                </p14:cNvPr>
                <p14:cNvContentPartPr/>
                <p14:nvPr/>
              </p14:nvContentPartPr>
              <p14:xfrm>
                <a:off x="6838645" y="1247202"/>
                <a:ext cx="128811" cy="110532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358ED3-BA53-E35F-0444-35A72C2E7EC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0010" y="1238561"/>
                  <a:ext cx="146442" cy="128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B7B8CB8-ED82-8EC0-7330-DBB50BAEE8D1}"/>
                    </a:ext>
                  </a:extLst>
                </p14:cNvPr>
                <p14:cNvContentPartPr/>
                <p14:nvPr/>
              </p14:nvContentPartPr>
              <p14:xfrm>
                <a:off x="6976310" y="1408572"/>
                <a:ext cx="95966" cy="3713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B7B8CB8-ED82-8EC0-7330-DBB50BAEE8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67291" y="1400133"/>
                  <a:ext cx="113644" cy="2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31B723-AEDB-CDD6-C22E-CBDAA161EC4C}"/>
                    </a:ext>
                  </a:extLst>
                </p14:cNvPr>
                <p14:cNvContentPartPr/>
                <p14:nvPr/>
              </p14:nvContentPartPr>
              <p14:xfrm>
                <a:off x="7015724" y="1451414"/>
                <a:ext cx="88254" cy="13995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31B723-AEDB-CDD6-C22E-CBDAA161EC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06718" y="1442443"/>
                  <a:ext cx="105905" cy="31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7E3AA3-A987-57FD-35C4-772FEF771FE0}"/>
                    </a:ext>
                  </a:extLst>
                </p14:cNvPr>
                <p14:cNvContentPartPr/>
                <p14:nvPr/>
              </p14:nvContentPartPr>
              <p14:xfrm>
                <a:off x="7219365" y="1307180"/>
                <a:ext cx="148232" cy="207354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7E3AA3-A987-57FD-35C4-772FEF771F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10370" y="1298540"/>
                  <a:ext cx="165862" cy="224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63D488-CE7B-C840-93C7-D4D4B1F69681}"/>
                    </a:ext>
                  </a:extLst>
                </p14:cNvPr>
                <p14:cNvContentPartPr/>
                <p14:nvPr/>
              </p14:nvContentPartPr>
              <p14:xfrm>
                <a:off x="7211939" y="1406288"/>
                <a:ext cx="220492" cy="25134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63D488-CE7B-C840-93C7-D4D4B1F696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3306" y="1397312"/>
                  <a:ext cx="238117" cy="4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555E11-FAD8-FBCB-0109-3786FEDFAD47}"/>
                    </a:ext>
                  </a:extLst>
                </p14:cNvPr>
                <p14:cNvContentPartPr/>
                <p14:nvPr/>
              </p14:nvContentPartPr>
              <p14:xfrm>
                <a:off x="7376166" y="1216927"/>
                <a:ext cx="191645" cy="143663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555E11-FAD8-FBCB-0109-3786FEDFAD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7160" y="1208307"/>
                  <a:ext cx="209297" cy="1612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8A11DE0-D0DA-BCD1-F700-AE446F269F7C}"/>
              </a:ext>
            </a:extLst>
          </p:cNvPr>
          <p:cNvGrpSpPr/>
          <p:nvPr/>
        </p:nvGrpSpPr>
        <p:grpSpPr>
          <a:xfrm>
            <a:off x="5542539" y="1759875"/>
            <a:ext cx="2238910" cy="863118"/>
            <a:chOff x="5542539" y="1759875"/>
            <a:chExt cx="2238910" cy="8631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B81724-F1A5-FFFD-7CEA-1E45308D92CF}"/>
                    </a:ext>
                  </a:extLst>
                </p14:cNvPr>
                <p14:cNvContentPartPr/>
                <p14:nvPr/>
              </p14:nvContentPartPr>
              <p14:xfrm>
                <a:off x="5542539" y="1978368"/>
                <a:ext cx="225633" cy="229632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B81724-F1A5-FFFD-7CEA-1E45308D92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33902" y="1969370"/>
                  <a:ext cx="243266" cy="247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0F013BF-F123-563E-A36B-E49FF06E7CC0}"/>
                    </a:ext>
                  </a:extLst>
                </p14:cNvPr>
                <p14:cNvContentPartPr/>
                <p14:nvPr/>
              </p14:nvContentPartPr>
              <p14:xfrm>
                <a:off x="5616227" y="2094612"/>
                <a:ext cx="150803" cy="1142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0F013BF-F123-563E-A36B-E49FF06E7C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07229" y="2085095"/>
                  <a:ext cx="168439" cy="19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2780A55-BC10-6749-7CBE-2BE2D4736F6A}"/>
                    </a:ext>
                  </a:extLst>
                </p14:cNvPr>
                <p14:cNvContentPartPr/>
                <p14:nvPr/>
              </p14:nvContentPartPr>
              <p14:xfrm>
                <a:off x="5836434" y="2045486"/>
                <a:ext cx="102249" cy="9425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2780A55-BC10-6749-7CBE-2BE2D4736F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27433" y="2036759"/>
                  <a:ext cx="119891" cy="26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630DF7-7792-3A4E-306D-62E78CAE65E7}"/>
                    </a:ext>
                  </a:extLst>
                </p14:cNvPr>
                <p14:cNvContentPartPr/>
                <p14:nvPr/>
              </p14:nvContentPartPr>
              <p14:xfrm>
                <a:off x="5840146" y="2144308"/>
                <a:ext cx="108818" cy="3084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630DF7-7792-3A4E-306D-62E78CAE65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31498" y="2135341"/>
                  <a:ext cx="126474" cy="48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02CB76-2EF3-C402-3460-78ADCBB716E8}"/>
                    </a:ext>
                  </a:extLst>
                </p14:cNvPr>
                <p14:cNvContentPartPr/>
                <p14:nvPr/>
              </p14:nvContentPartPr>
              <p14:xfrm>
                <a:off x="6032649" y="1770442"/>
                <a:ext cx="1288680" cy="36301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02CB76-2EF3-C402-3460-78ADCBB716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3650" y="1761807"/>
                  <a:ext cx="1306318" cy="380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60B6CB-7138-0F2C-ED1B-177D7EBE7B3A}"/>
                    </a:ext>
                  </a:extLst>
                </p14:cNvPr>
                <p14:cNvContentPartPr/>
                <p14:nvPr/>
              </p14:nvContentPartPr>
              <p14:xfrm>
                <a:off x="6181738" y="1964944"/>
                <a:ext cx="42556" cy="1353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60B6CB-7138-0F2C-ED1B-177D7EBE7B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72798" y="1955943"/>
                  <a:ext cx="60079" cy="15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8B45DB-AB36-5DE2-67C3-C6847905F56A}"/>
                    </a:ext>
                  </a:extLst>
                </p14:cNvPr>
                <p14:cNvContentPartPr/>
                <p14:nvPr/>
              </p14:nvContentPartPr>
              <p14:xfrm>
                <a:off x="6165173" y="1966372"/>
                <a:ext cx="91681" cy="124812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8B45DB-AB36-5DE2-67C3-C6847905F5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56185" y="1957380"/>
                  <a:ext cx="109298" cy="142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EE76DC-3F8C-CF53-0BE2-4F98CFEDB9D4}"/>
                    </a:ext>
                  </a:extLst>
                </p14:cNvPr>
                <p14:cNvContentPartPr/>
                <p14:nvPr/>
              </p14:nvContentPartPr>
              <p14:xfrm>
                <a:off x="6235719" y="1867550"/>
                <a:ext cx="93966" cy="81399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EE76DC-3F8C-CF53-0BE2-4F98CFEDB9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6718" y="1858585"/>
                  <a:ext cx="111607" cy="98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FB00A7-095B-A4A9-007D-EA6FB42C674C}"/>
                    </a:ext>
                  </a:extLst>
                </p14:cNvPr>
                <p14:cNvContentPartPr/>
                <p14:nvPr/>
              </p14:nvContentPartPr>
              <p14:xfrm>
                <a:off x="6331684" y="2043487"/>
                <a:ext cx="56551" cy="1714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FB00A7-095B-A4A9-007D-EA6FB42C67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3039" y="2034917"/>
                  <a:ext cx="74201" cy="18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3BCCB0-B268-6D10-0736-9442A6AD2968}"/>
                    </a:ext>
                  </a:extLst>
                </p14:cNvPr>
                <p14:cNvContentPartPr/>
                <p14:nvPr/>
              </p14:nvContentPartPr>
              <p14:xfrm>
                <a:off x="6458781" y="1906679"/>
                <a:ext cx="72831" cy="181935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3BCCB0-B268-6D10-0736-9442A6AD29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49767" y="1898050"/>
                  <a:ext cx="90498" cy="19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84EEF3-D83F-58CA-1E84-076A296F6476}"/>
                    </a:ext>
                  </a:extLst>
                </p14:cNvPr>
                <p14:cNvContentPartPr/>
                <p14:nvPr/>
              </p14:nvContentPartPr>
              <p14:xfrm>
                <a:off x="6568742" y="1918675"/>
                <a:ext cx="106248" cy="147947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84EEF3-D83F-58CA-1E84-076A296F64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59738" y="1910036"/>
                  <a:ext cx="123896" cy="165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5B21CA-4DE3-41F4-5B07-08F19E589458}"/>
                    </a:ext>
                  </a:extLst>
                </p14:cNvPr>
                <p14:cNvContentPartPr/>
                <p14:nvPr/>
              </p14:nvContentPartPr>
              <p14:xfrm>
                <a:off x="6724400" y="1934669"/>
                <a:ext cx="85398" cy="140807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5B21CA-4DE3-41F4-5B07-08F19E5894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15430" y="1925666"/>
                  <a:ext cx="102980" cy="158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CCC5D50-4424-2898-2EB4-DF338C323D29}"/>
                    </a:ext>
                  </a:extLst>
                </p14:cNvPr>
                <p14:cNvContentPartPr/>
                <p14:nvPr/>
              </p14:nvContentPartPr>
              <p14:xfrm>
                <a:off x="6715261" y="1927814"/>
                <a:ext cx="105676" cy="12852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CCC5D50-4424-2898-2EB4-DF338C323D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06634" y="1918814"/>
                  <a:ext cx="123289" cy="146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A2838E-AD6D-E4A8-98D8-A04895CEFFCB}"/>
                    </a:ext>
                  </a:extLst>
                </p14:cNvPr>
                <p14:cNvContentPartPr/>
                <p14:nvPr/>
              </p14:nvContentPartPr>
              <p14:xfrm>
                <a:off x="6898623" y="1908393"/>
                <a:ext cx="7712" cy="148518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A2838E-AD6D-E4A8-98D8-A04895CEFF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89809" y="1899741"/>
                  <a:ext cx="25707" cy="166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FEB00E-DB0B-6B88-B260-7B99674EDE40}"/>
                    </a:ext>
                  </a:extLst>
                </p14:cNvPr>
                <p14:cNvContentPartPr/>
                <p14:nvPr/>
              </p14:nvContentPartPr>
              <p14:xfrm>
                <a:off x="6858923" y="1990363"/>
                <a:ext cx="101107" cy="599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FEB00E-DB0B-6B88-B260-7B99674EDE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9928" y="1980991"/>
                  <a:ext cx="118738" cy="24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9B1002F-8447-FCE3-4DA2-6F88511BDBBC}"/>
                    </a:ext>
                  </a:extLst>
                </p14:cNvPr>
                <p14:cNvContentPartPr/>
                <p14:nvPr/>
              </p14:nvContentPartPr>
              <p14:xfrm>
                <a:off x="6967456" y="1883259"/>
                <a:ext cx="60835" cy="178507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9B1002F-8447-FCE3-4DA2-6F88511BDBB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8457" y="1874262"/>
                  <a:ext cx="78474" cy="196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348B359-BABD-FAF8-5469-1F8889F67AB6}"/>
                    </a:ext>
                  </a:extLst>
                </p14:cNvPr>
                <p14:cNvContentPartPr/>
                <p14:nvPr/>
              </p14:nvContentPartPr>
              <p14:xfrm>
                <a:off x="7052282" y="1922102"/>
                <a:ext cx="106533" cy="130525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348B359-BABD-FAF8-5469-1F8889F67A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43315" y="1913472"/>
                  <a:ext cx="124109" cy="148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B7DA9D-FCCC-2E78-77A0-502C5EC194F8}"/>
                    </a:ext>
                  </a:extLst>
                </p14:cNvPr>
                <p14:cNvContentPartPr/>
                <p14:nvPr/>
              </p14:nvContentPartPr>
              <p14:xfrm>
                <a:off x="7190804" y="1920103"/>
                <a:ext cx="77401" cy="127954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B7DA9D-FCCC-2E78-77A0-502C5EC194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81804" y="1911117"/>
                  <a:ext cx="95041" cy="14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2EAF43D-7C63-E690-F9FB-45DD58087DEB}"/>
                    </a:ext>
                  </a:extLst>
                </p14:cNvPr>
                <p14:cNvContentPartPr/>
                <p14:nvPr/>
              </p14:nvContentPartPr>
              <p14:xfrm>
                <a:off x="7305049" y="1775012"/>
                <a:ext cx="300749" cy="9425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2EAF43D-7C63-E690-F9FB-45DD58087D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96045" y="1766285"/>
                  <a:ext cx="318398" cy="26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A3694C-1E8B-1854-A6B9-1A916A58AC92}"/>
                    </a:ext>
                  </a:extLst>
                </p14:cNvPr>
                <p14:cNvContentPartPr/>
                <p14:nvPr/>
              </p14:nvContentPartPr>
              <p14:xfrm>
                <a:off x="7346748" y="1928671"/>
                <a:ext cx="12853" cy="108247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A3694C-1E8B-1854-A6B9-1A916A58AC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37822" y="1920040"/>
                  <a:ext cx="30347" cy="125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472303-FFB5-3119-A1D5-433A9AEEF823}"/>
                    </a:ext>
                  </a:extLst>
                </p14:cNvPr>
                <p14:cNvContentPartPr/>
                <p14:nvPr/>
              </p14:nvContentPartPr>
              <p14:xfrm>
                <a:off x="7297337" y="1967800"/>
                <a:ext cx="117386" cy="12567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472303-FFB5-3119-A1D5-433A9AEEF8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8335" y="1958824"/>
                  <a:ext cx="135030" cy="30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09AFD2-D9B4-0A5D-E297-3E49AC327017}"/>
                    </a:ext>
                  </a:extLst>
                </p14:cNvPr>
                <p14:cNvContentPartPr/>
                <p14:nvPr/>
              </p14:nvContentPartPr>
              <p14:xfrm>
                <a:off x="7415866" y="1868693"/>
                <a:ext cx="91110" cy="171367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09AFD2-D9B4-0A5D-E297-3E49AC3270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06863" y="1859712"/>
                  <a:ext cx="108756" cy="188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386E398-8CD5-B529-1873-E191F47F1B45}"/>
                    </a:ext>
                  </a:extLst>
                </p14:cNvPr>
                <p14:cNvContentPartPr/>
                <p14:nvPr/>
              </p14:nvContentPartPr>
              <p14:xfrm>
                <a:off x="7564099" y="1842416"/>
                <a:ext cx="108818" cy="1822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386E398-8CD5-B529-1873-E191F47F1B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55451" y="1833413"/>
                  <a:ext cx="126474" cy="199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7E7EEE-9A3A-22BA-7626-9A0FFDE542B6}"/>
                    </a:ext>
                  </a:extLst>
                </p14:cNvPr>
                <p14:cNvContentPartPr/>
                <p14:nvPr/>
              </p14:nvContentPartPr>
              <p14:xfrm>
                <a:off x="7716901" y="1871263"/>
                <a:ext cx="46555" cy="56551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7E7EEE-9A3A-22BA-7626-9A0FFDE542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7948" y="1862258"/>
                  <a:ext cx="64103" cy="74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D76EC5-40FC-1E06-6479-36A4627E5F06}"/>
                    </a:ext>
                  </a:extLst>
                </p14:cNvPr>
                <p14:cNvContentPartPr/>
                <p14:nvPr/>
              </p14:nvContentPartPr>
              <p14:xfrm>
                <a:off x="7770881" y="1873834"/>
                <a:ext cx="10568" cy="161085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D76EC5-40FC-1E06-6479-36A4627E5F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62135" y="1864825"/>
                  <a:ext cx="28424" cy="178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545FD32-14A5-5487-F779-5BF773F52124}"/>
                    </a:ext>
                  </a:extLst>
                </p14:cNvPr>
                <p14:cNvContentPartPr/>
                <p14:nvPr/>
              </p14:nvContentPartPr>
              <p14:xfrm>
                <a:off x="7571239" y="1759875"/>
                <a:ext cx="175651" cy="11139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545FD32-14A5-5487-F779-5BF773F521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2600" y="1750892"/>
                  <a:ext cx="193288" cy="28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E666B6-00A9-8C35-9F2C-04468F547E2D}"/>
                    </a:ext>
                  </a:extLst>
                </p14:cNvPr>
                <p14:cNvContentPartPr/>
                <p14:nvPr/>
              </p14:nvContentPartPr>
              <p14:xfrm>
                <a:off x="5699626" y="2445057"/>
                <a:ext cx="161656" cy="177936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E666B6-00A9-8C35-9F2C-04468F547E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90625" y="2436052"/>
                  <a:ext cx="179298" cy="195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D27056-84F7-DEEE-06CB-FEA96423A73F}"/>
                    </a:ext>
                  </a:extLst>
                </p14:cNvPr>
                <p14:cNvContentPartPr/>
                <p14:nvPr/>
              </p14:nvContentPartPr>
              <p14:xfrm>
                <a:off x="5761318" y="2518459"/>
                <a:ext cx="136522" cy="26562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D27056-84F7-DEEE-06CB-FEA96423A7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52696" y="2509844"/>
                  <a:ext cx="154126" cy="44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5AC3972-EC2E-6F9D-19D1-00C16CF11AE7}"/>
                    </a:ext>
                  </a:extLst>
                </p14:cNvPr>
                <p14:cNvContentPartPr/>
                <p14:nvPr/>
              </p14:nvContentPartPr>
              <p14:xfrm>
                <a:off x="5967529" y="2460194"/>
                <a:ext cx="38558" cy="20564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5AC3972-EC2E-6F9D-19D1-00C16CF11A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58520" y="2451175"/>
                  <a:ext cx="56215" cy="38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1BA9248-6900-4376-90D3-CDF2DF5BDD46}"/>
                    </a:ext>
                  </a:extLst>
                </p14:cNvPr>
                <p14:cNvContentPartPr/>
                <p14:nvPr/>
              </p14:nvContentPartPr>
              <p14:xfrm>
                <a:off x="5981524" y="2560730"/>
                <a:ext cx="68832" cy="71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1BA9248-6900-4376-90D3-CDF2DF5BDD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72875" y="2551805"/>
                  <a:ext cx="86490" cy="24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9D62DFF-79BC-C372-8BD6-A2833111FEAA}"/>
                    </a:ext>
                  </a:extLst>
                </p14:cNvPr>
                <p14:cNvContentPartPr/>
                <p14:nvPr/>
              </p14:nvContentPartPr>
              <p14:xfrm>
                <a:off x="6102624" y="2255125"/>
                <a:ext cx="1063903" cy="333594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9D62DFF-79BC-C372-8BD6-A2833111FE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93626" y="2246488"/>
                  <a:ext cx="1081539" cy="351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B006406-AED1-EB80-7212-2954019EC22E}"/>
                    </a:ext>
                  </a:extLst>
                </p14:cNvPr>
                <p14:cNvContentPartPr/>
                <p14:nvPr/>
              </p14:nvContentPartPr>
              <p14:xfrm>
                <a:off x="6262281" y="2427063"/>
                <a:ext cx="75116" cy="137094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B006406-AED1-EB80-7212-2954019EC2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53296" y="2418067"/>
                  <a:ext cx="92727" cy="15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E75894-956A-12A0-215F-9C5C45FBBEE3}"/>
                    </a:ext>
                  </a:extLst>
                </p14:cNvPr>
                <p14:cNvContentPartPr/>
                <p14:nvPr/>
              </p14:nvContentPartPr>
              <p14:xfrm>
                <a:off x="6256854" y="2433918"/>
                <a:ext cx="71403" cy="120242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E75894-956A-12A0-215F-9C5C45FBBE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7884" y="2424918"/>
                  <a:ext cx="88985" cy="137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8AB9ED-9EDC-0D10-D6C1-FFB29B6E22D3}"/>
                    </a:ext>
                  </a:extLst>
                </p14:cNvPr>
                <p14:cNvContentPartPr/>
                <p14:nvPr/>
              </p14:nvContentPartPr>
              <p14:xfrm>
                <a:off x="6341966" y="2367085"/>
                <a:ext cx="99678" cy="71689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8AB9ED-9EDC-0D10-D6C1-FFB29B6E22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33330" y="2358482"/>
                  <a:ext cx="117311" cy="89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6BC246-2FD8-A32B-88F1-B93FFA9E06EE}"/>
                    </a:ext>
                  </a:extLst>
                </p14:cNvPr>
                <p14:cNvContentPartPr/>
                <p14:nvPr/>
              </p14:nvContentPartPr>
              <p14:xfrm>
                <a:off x="6400802" y="2499609"/>
                <a:ext cx="95966" cy="15423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6BC246-2FD8-A32B-88F1-B93FFA9E06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1783" y="2490642"/>
                  <a:ext cx="113644" cy="32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F927C3-773B-54D0-DF70-C14667AB73F4}"/>
                    </a:ext>
                  </a:extLst>
                </p14:cNvPr>
                <p14:cNvContentPartPr/>
                <p14:nvPr/>
              </p14:nvContentPartPr>
              <p14:xfrm>
                <a:off x="6527614" y="2395075"/>
                <a:ext cx="99393" cy="170796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F927C3-773B-54D0-DF70-C14667AB73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18611" y="2386086"/>
                  <a:ext cx="117039" cy="188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45668B-B695-B5D7-BEF5-F21744A092B9}"/>
                    </a:ext>
                  </a:extLst>
                </p14:cNvPr>
                <p14:cNvContentPartPr/>
                <p14:nvPr/>
              </p14:nvContentPartPr>
              <p14:xfrm>
                <a:off x="6656710" y="2413640"/>
                <a:ext cx="69975" cy="117101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45668B-B695-B5D7-BEF5-F21744A092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47739" y="2404993"/>
                  <a:ext cx="87558" cy="1347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AA9358C-0DEB-32F1-9CA3-47FA07508060}"/>
                    </a:ext>
                  </a:extLst>
                </p14:cNvPr>
                <p14:cNvContentPartPr/>
                <p14:nvPr/>
              </p14:nvContentPartPr>
              <p14:xfrm>
                <a:off x="6800373" y="2424493"/>
                <a:ext cx="55409" cy="13423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AA9358C-0DEB-32F1-9CA3-47FA0750806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91738" y="2415856"/>
                  <a:ext cx="73039" cy="151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F07BD28-3BE6-E75D-F5C6-A2AB5EA784CF}"/>
                    </a:ext>
                  </a:extLst>
                </p14:cNvPr>
                <p14:cNvContentPartPr/>
                <p14:nvPr/>
              </p14:nvContentPartPr>
              <p14:xfrm>
                <a:off x="6786378" y="2431633"/>
                <a:ext cx="66833" cy="122527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F07BD28-3BE6-E75D-F5C6-A2AB5EA784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77754" y="2422650"/>
                  <a:ext cx="84440" cy="140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6B9CC1-B5E2-C7CD-799D-EA738E678187}"/>
                    </a:ext>
                  </a:extLst>
                </p14:cNvPr>
                <p14:cNvContentPartPr/>
                <p14:nvPr/>
              </p14:nvContentPartPr>
              <p14:xfrm>
                <a:off x="6958316" y="2372512"/>
                <a:ext cx="25991" cy="143091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6B9CC1-B5E2-C7CD-799D-EA738E6781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49291" y="2363524"/>
                  <a:ext cx="43679" cy="160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CCAE35-052D-D745-FBED-FCDC35D80CE6}"/>
                    </a:ext>
                  </a:extLst>
                </p14:cNvPr>
                <p14:cNvContentPartPr/>
                <p14:nvPr/>
              </p14:nvContentPartPr>
              <p14:xfrm>
                <a:off x="6906049" y="2351091"/>
                <a:ext cx="161085" cy="162227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CCAE35-052D-D745-FBED-FCDC35D80C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97040" y="2342458"/>
                  <a:ext cx="178743" cy="179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0DDF9D2-0B34-EB8E-E306-25AA3B2A1B94}"/>
                    </a:ext>
                  </a:extLst>
                </p14:cNvPr>
                <p14:cNvContentPartPr/>
                <p14:nvPr/>
              </p14:nvContentPartPr>
              <p14:xfrm>
                <a:off x="7115117" y="2371655"/>
                <a:ext cx="65691" cy="128811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0DDF9D2-0B34-EB8E-E306-25AA3B2A1B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06502" y="2362660"/>
                  <a:ext cx="83280" cy="14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F58F59-2688-B3C2-D7E3-48156E1B6EB9}"/>
                    </a:ext>
                  </a:extLst>
                </p14:cNvPr>
                <p14:cNvContentPartPr/>
                <p14:nvPr/>
              </p14:nvContentPartPr>
              <p14:xfrm>
                <a:off x="7191090" y="2338238"/>
                <a:ext cx="80257" cy="1353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F58F59-2688-B3C2-D7E3-48156E1B6E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82093" y="2329237"/>
                  <a:ext cx="97892" cy="15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C68D0A-02A5-FA76-2FBC-393C68727E1F}"/>
                    </a:ext>
                  </a:extLst>
                </p14:cNvPr>
                <p14:cNvContentPartPr/>
                <p14:nvPr/>
              </p14:nvContentPartPr>
              <p14:xfrm>
                <a:off x="7332753" y="2326243"/>
                <a:ext cx="39700" cy="76258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C68D0A-02A5-FA76-2FBC-393C68727E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4169" y="2317610"/>
                  <a:ext cx="57225" cy="9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FD5DA2-F1C4-182D-78EA-6CA09831785B}"/>
                    </a:ext>
                  </a:extLst>
                </p14:cNvPr>
                <p14:cNvContentPartPr/>
                <p14:nvPr/>
              </p14:nvContentPartPr>
              <p14:xfrm>
                <a:off x="7382164" y="2338809"/>
                <a:ext cx="7140" cy="148518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FD5DA2-F1C4-182D-78EA-6CA0983178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3596" y="2329819"/>
                  <a:ext cx="24633" cy="166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3334A03-2EEB-DDB8-338B-ABCD345BE595}"/>
                    </a:ext>
                  </a:extLst>
                </p14:cNvPr>
                <p14:cNvContentPartPr/>
                <p14:nvPr/>
              </p14:nvContentPartPr>
              <p14:xfrm>
                <a:off x="7137966" y="2248271"/>
                <a:ext cx="298464" cy="14566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3334A03-2EEB-DDB8-338B-ABCD345BE59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28976" y="2239389"/>
                  <a:ext cx="316084" cy="319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CC705F3-935D-7138-1C47-6C849AA240C5}"/>
                  </a:ext>
                </a:extLst>
              </p14:cNvPr>
              <p14:cNvContentPartPr/>
              <p14:nvPr/>
            </p14:nvContentPartPr>
            <p14:xfrm>
              <a:off x="799168" y="1301303"/>
              <a:ext cx="1059480" cy="367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CC705F3-935D-7138-1C47-6C849AA240C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9168" y="1121303"/>
                <a:ext cx="12391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2E932D8-86EC-C1BE-2236-838840C14FD6}"/>
              </a:ext>
            </a:extLst>
          </p:cNvPr>
          <p:cNvGrpSpPr/>
          <p:nvPr/>
        </p:nvGrpSpPr>
        <p:grpSpPr>
          <a:xfrm>
            <a:off x="186448" y="1224983"/>
            <a:ext cx="800640" cy="452160"/>
            <a:chOff x="186448" y="1224983"/>
            <a:chExt cx="80064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4F2EB58-4ADF-B71D-14D3-8B9386A351E5}"/>
                    </a:ext>
                  </a:extLst>
                </p14:cNvPr>
                <p14:cNvContentPartPr/>
                <p14:nvPr/>
              </p14:nvContentPartPr>
              <p14:xfrm>
                <a:off x="231448" y="1428023"/>
                <a:ext cx="177840" cy="202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4F2EB58-4ADF-B71D-14D3-8B9386A351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2448" y="1419383"/>
                  <a:ext cx="19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7B9D1FF-C3AB-E27E-34A9-4B4FF74374B1}"/>
                    </a:ext>
                  </a:extLst>
                </p14:cNvPr>
                <p14:cNvContentPartPr/>
                <p14:nvPr/>
              </p14:nvContentPartPr>
              <p14:xfrm>
                <a:off x="186448" y="1346663"/>
                <a:ext cx="137880" cy="156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7B9D1FF-C3AB-E27E-34A9-4B4FF74374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7448" y="1337663"/>
                  <a:ext cx="15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A506C49-EB62-9660-D5D6-A03B7F0F54A1}"/>
                    </a:ext>
                  </a:extLst>
                </p14:cNvPr>
                <p14:cNvContentPartPr/>
                <p14:nvPr/>
              </p14:nvContentPartPr>
              <p14:xfrm>
                <a:off x="374728" y="1459343"/>
                <a:ext cx="111960" cy="153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A506C49-EB62-9660-D5D6-A03B7F0F54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6088" y="1450703"/>
                  <a:ext cx="12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891141D-2760-0576-2E88-CC8AD2740E23}"/>
                    </a:ext>
                  </a:extLst>
                </p14:cNvPr>
                <p14:cNvContentPartPr/>
                <p14:nvPr/>
              </p14:nvContentPartPr>
              <p14:xfrm>
                <a:off x="512248" y="1479503"/>
                <a:ext cx="39960" cy="77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891141D-2760-0576-2E88-CC8AD2740E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3248" y="1470503"/>
                  <a:ext cx="57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2DD425-5FB9-24EE-7081-CBFCA9E3DBEB}"/>
                    </a:ext>
                  </a:extLst>
                </p14:cNvPr>
                <p14:cNvContentPartPr/>
                <p14:nvPr/>
              </p14:nvContentPartPr>
              <p14:xfrm>
                <a:off x="401008" y="1389863"/>
                <a:ext cx="83520" cy="18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2DD425-5FB9-24EE-7081-CBFCA9E3DB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2008" y="1380863"/>
                  <a:ext cx="10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AAAFD9F-8FA0-723A-943D-F05025FBF0C7}"/>
                    </a:ext>
                  </a:extLst>
                </p14:cNvPr>
                <p14:cNvContentPartPr/>
                <p14:nvPr/>
              </p14:nvContentPartPr>
              <p14:xfrm>
                <a:off x="529528" y="1335863"/>
                <a:ext cx="157680" cy="117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AAAFD9F-8FA0-723A-943D-F05025FBF0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0528" y="1326863"/>
                  <a:ext cx="17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135D49A-CAFC-4925-8604-6A2FC1CC4E4F}"/>
                    </a:ext>
                  </a:extLst>
                </p14:cNvPr>
                <p14:cNvContentPartPr/>
                <p14:nvPr/>
              </p14:nvContentPartPr>
              <p14:xfrm>
                <a:off x="692968" y="1235783"/>
                <a:ext cx="60120" cy="142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135D49A-CAFC-4925-8604-6A2FC1CC4E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4328" y="1227143"/>
                  <a:ext cx="7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EFE24B-8E3E-9492-5F9D-E51F67B6C640}"/>
                    </a:ext>
                  </a:extLst>
                </p14:cNvPr>
                <p14:cNvContentPartPr/>
                <p14:nvPr/>
              </p14:nvContentPartPr>
              <p14:xfrm>
                <a:off x="781168" y="1224983"/>
                <a:ext cx="152640" cy="135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EFE24B-8E3E-9492-5F9D-E51F67B6C6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2528" y="1216343"/>
                  <a:ext cx="170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70F87A-C9AB-2ED6-E1EE-57BE34034920}"/>
                    </a:ext>
                  </a:extLst>
                </p14:cNvPr>
                <p14:cNvContentPartPr/>
                <p14:nvPr/>
              </p14:nvContentPartPr>
              <p14:xfrm>
                <a:off x="434848" y="1268543"/>
                <a:ext cx="552240" cy="408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70F87A-C9AB-2ED6-E1EE-57BE3403492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848" y="1259543"/>
                  <a:ext cx="5698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0AA927A-2FAC-1788-179D-917123B470AC}"/>
              </a:ext>
            </a:extLst>
          </p:cNvPr>
          <p:cNvGrpSpPr/>
          <p:nvPr/>
        </p:nvGrpSpPr>
        <p:grpSpPr>
          <a:xfrm>
            <a:off x="617637" y="3766278"/>
            <a:ext cx="957199" cy="456165"/>
            <a:chOff x="617637" y="3766278"/>
            <a:chExt cx="957199" cy="4561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A3D4A5D-FDF3-1F10-CB8D-1A0A5F0761E3}"/>
                    </a:ext>
                  </a:extLst>
                </p14:cNvPr>
                <p14:cNvContentPartPr/>
                <p14:nvPr/>
              </p14:nvContentPartPr>
              <p14:xfrm>
                <a:off x="617637" y="3766278"/>
                <a:ext cx="926637" cy="456165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A3D4A5D-FDF3-1F10-CB8D-1A0A5F0761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8637" y="3757277"/>
                  <a:ext cx="944277" cy="473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5429CA4-33FF-02B8-22F4-066C607CCFFA}"/>
                    </a:ext>
                  </a:extLst>
                </p14:cNvPr>
                <p14:cNvContentPartPr/>
                <p14:nvPr/>
              </p14:nvContentPartPr>
              <p14:xfrm>
                <a:off x="844906" y="3954532"/>
                <a:ext cx="71529" cy="172972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5429CA4-33FF-02B8-22F4-066C607CCF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5920" y="3945523"/>
                  <a:ext cx="89142" cy="190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07671FC-A2A6-E8F3-76DD-99F7C9269C1B}"/>
                    </a:ext>
                  </a:extLst>
                </p14:cNvPr>
                <p14:cNvContentPartPr/>
                <p14:nvPr/>
              </p14:nvContentPartPr>
              <p14:xfrm>
                <a:off x="798412" y="3972739"/>
                <a:ext cx="152814" cy="150538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07671FC-A2A6-E8F3-76DD-99F7C9269C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402" y="3964116"/>
                  <a:ext cx="170474" cy="168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3AC9D86-49A2-FE01-1481-705E23BD008C}"/>
                    </a:ext>
                  </a:extLst>
                </p14:cNvPr>
                <p14:cNvContentPartPr/>
                <p14:nvPr/>
              </p14:nvContentPartPr>
              <p14:xfrm>
                <a:off x="955128" y="3900234"/>
                <a:ext cx="112172" cy="144685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3AC9D86-49A2-FE01-1481-705E23BD00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6140" y="3891236"/>
                  <a:ext cx="129789" cy="162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436A14E-4745-A577-6A33-8CAA1B962E88}"/>
                    </a:ext>
                  </a:extLst>
                </p14:cNvPr>
                <p14:cNvContentPartPr/>
                <p14:nvPr/>
              </p14:nvContentPartPr>
              <p14:xfrm>
                <a:off x="1149884" y="3950306"/>
                <a:ext cx="33489" cy="172648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436A14E-4745-A577-6A33-8CAA1B962E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0882" y="3941674"/>
                  <a:ext cx="51134" cy="190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046CFE-3C58-58BD-6D51-5267AFD00B1B}"/>
                    </a:ext>
                  </a:extLst>
                </p14:cNvPr>
                <p14:cNvContentPartPr/>
                <p14:nvPr/>
              </p14:nvContentPartPr>
              <p14:xfrm>
                <a:off x="1139480" y="4012081"/>
                <a:ext cx="119000" cy="67628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046CFE-3C58-58BD-6D51-5267AFD00B1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0825" y="4003088"/>
                  <a:ext cx="136670" cy="85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F3550D-A5AF-5006-4280-3BB6FC8B04C2}"/>
                    </a:ext>
                  </a:extLst>
                </p14:cNvPr>
                <p14:cNvContentPartPr/>
                <p14:nvPr/>
              </p14:nvContentPartPr>
              <p14:xfrm>
                <a:off x="1265307" y="3911614"/>
                <a:ext cx="68603" cy="16647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F3550D-A5AF-5006-4280-3BB6FC8B04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56687" y="3902625"/>
                  <a:ext cx="86203" cy="184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9D30092-5C76-5BB6-1017-C59E307CA75B}"/>
                    </a:ext>
                  </a:extLst>
                </p14:cNvPr>
                <p14:cNvContentPartPr/>
                <p14:nvPr/>
              </p14:nvContentPartPr>
              <p14:xfrm>
                <a:off x="1342364" y="3898934"/>
                <a:ext cx="48120" cy="63076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9D30092-5C76-5BB6-1017-C59E307CA7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33745" y="3889974"/>
                  <a:ext cx="65716" cy="80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E7C669B-820F-1F95-0055-C31FE86DE829}"/>
                    </a:ext>
                  </a:extLst>
                </p14:cNvPr>
                <p14:cNvContentPartPr/>
                <p14:nvPr/>
              </p14:nvContentPartPr>
              <p14:xfrm>
                <a:off x="1395036" y="3884628"/>
                <a:ext cx="73480" cy="176874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E7C669B-820F-1F95-0055-C31FE86DE8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86391" y="3875622"/>
                  <a:ext cx="91130" cy="194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11C7AA-146D-A70A-9310-A07BB5BC2110}"/>
                    </a:ext>
                  </a:extLst>
                </p14:cNvPr>
                <p14:cNvContentPartPr/>
                <p14:nvPr/>
              </p14:nvContentPartPr>
              <p14:xfrm>
                <a:off x="1462664" y="3874548"/>
                <a:ext cx="112172" cy="199959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11C7AA-146D-A70A-9310-A07BB5BC21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53647" y="3865541"/>
                  <a:ext cx="129845" cy="2176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925DDB1-222B-972D-C34B-B6188C099A1C}"/>
                  </a:ext>
                </a:extLst>
              </p14:cNvPr>
              <p14:cNvContentPartPr/>
              <p14:nvPr/>
            </p14:nvContentPartPr>
            <p14:xfrm>
              <a:off x="3091269" y="3579000"/>
              <a:ext cx="404469" cy="54948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925DDB1-222B-972D-C34B-B6188C099A1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82273" y="3570022"/>
                <a:ext cx="422102" cy="72546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9198A23-B5DF-50EA-B6B8-62854221E3F8}"/>
              </a:ext>
            </a:extLst>
          </p:cNvPr>
          <p:cNvGrpSpPr/>
          <p:nvPr/>
        </p:nvGrpSpPr>
        <p:grpSpPr>
          <a:xfrm>
            <a:off x="2046933" y="3635898"/>
            <a:ext cx="1457583" cy="302052"/>
            <a:chOff x="2046933" y="3635898"/>
            <a:chExt cx="1457583" cy="3020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C077458-823A-8AA5-70E1-76612870E1B9}"/>
                    </a:ext>
                  </a:extLst>
                </p14:cNvPr>
                <p14:cNvContentPartPr/>
                <p14:nvPr/>
              </p14:nvContentPartPr>
              <p14:xfrm>
                <a:off x="2046933" y="3635898"/>
                <a:ext cx="1059942" cy="302052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C077458-823A-8AA5-70E1-76612870E1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37932" y="3626898"/>
                  <a:ext cx="1077584" cy="319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2495C48-E0D3-8133-D156-C5351C09A075}"/>
                    </a:ext>
                  </a:extLst>
                </p14:cNvPr>
                <p14:cNvContentPartPr/>
                <p14:nvPr/>
              </p14:nvContentPartPr>
              <p14:xfrm>
                <a:off x="2220230" y="3760750"/>
                <a:ext cx="56248" cy="155089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2495C48-E0D3-8133-D156-C5351C09A0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11273" y="3751754"/>
                  <a:ext cx="73803" cy="172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3C51E33-E93F-C14C-ED67-D208B2B3F864}"/>
                    </a:ext>
                  </a:extLst>
                </p14:cNvPr>
                <p14:cNvContentPartPr/>
                <p14:nvPr/>
              </p14:nvContentPartPr>
              <p14:xfrm>
                <a:off x="2173085" y="3778958"/>
                <a:ext cx="141109" cy="135907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3C51E33-E93F-C14C-ED67-D208B2B3F8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64086" y="3769969"/>
                  <a:ext cx="158748" cy="153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233FF56-63AB-2121-70C6-D4836D2173D3}"/>
                    </a:ext>
                  </a:extLst>
                </p14:cNvPr>
                <p14:cNvContentPartPr/>
                <p14:nvPr/>
              </p14:nvContentPartPr>
              <p14:xfrm>
                <a:off x="2322649" y="3726937"/>
                <a:ext cx="78357" cy="9461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233FF56-63AB-2121-70C6-D4836D2173D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13663" y="3717943"/>
                  <a:ext cx="95969" cy="112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1A8D59-CEE0-B39E-C3CF-53250220646E}"/>
                    </a:ext>
                  </a:extLst>
                </p14:cNvPr>
                <p14:cNvContentPartPr/>
                <p14:nvPr/>
              </p14:nvContentPartPr>
              <p14:xfrm>
                <a:off x="2457254" y="3838459"/>
                <a:ext cx="109245" cy="28936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1A8D59-CEE0-B39E-C3CF-5325022064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48240" y="3829416"/>
                  <a:ext cx="126912" cy="46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A7AED3B-37A2-FC86-0D35-42B5CD87800D}"/>
                    </a:ext>
                  </a:extLst>
                </p14:cNvPr>
                <p14:cNvContentPartPr/>
                <p14:nvPr/>
              </p14:nvContentPartPr>
              <p14:xfrm>
                <a:off x="2606166" y="3733439"/>
                <a:ext cx="108270" cy="183702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A7AED3B-37A2-FC86-0D35-42B5CD8780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97173" y="3724794"/>
                  <a:ext cx="125895" cy="201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594E48A-730A-B49C-D4F3-9044011894B3}"/>
                    </a:ext>
                  </a:extLst>
                </p14:cNvPr>
                <p14:cNvContentPartPr/>
                <p14:nvPr/>
              </p14:nvContentPartPr>
              <p14:xfrm>
                <a:off x="2731343" y="3731163"/>
                <a:ext cx="82909" cy="174923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594E48A-730A-B49C-D4F3-9044011894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22331" y="3722525"/>
                  <a:ext cx="100572" cy="19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4666C56-48AD-7463-B7F9-06E6440C34D9}"/>
                    </a:ext>
                  </a:extLst>
                </p14:cNvPr>
                <p14:cNvContentPartPr/>
                <p14:nvPr/>
              </p14:nvContentPartPr>
              <p14:xfrm>
                <a:off x="2879280" y="3748071"/>
                <a:ext cx="33489" cy="149888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4666C56-48AD-7463-B7F9-06E6440C34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70278" y="3739063"/>
                  <a:ext cx="51134" cy="167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2ABBCFC-2905-F2FB-7B7E-43C5697D2C22}"/>
                    </a:ext>
                  </a:extLst>
                </p14:cNvPr>
                <p14:cNvContentPartPr/>
                <p14:nvPr/>
              </p14:nvContentPartPr>
              <p14:xfrm>
                <a:off x="2848391" y="3765953"/>
                <a:ext cx="92013" cy="125178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2ABBCFC-2905-F2FB-7B7E-43C5697D2C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39765" y="3757320"/>
                  <a:ext cx="109625" cy="142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00AA97-FC84-D4DD-A7A6-3FEA5D9CFF48}"/>
                    </a:ext>
                  </a:extLst>
                </p14:cNvPr>
                <p14:cNvContentPartPr/>
                <p14:nvPr/>
              </p14:nvContentPartPr>
              <p14:xfrm>
                <a:off x="3010311" y="3732464"/>
                <a:ext cx="29263" cy="137533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00AA97-FC84-D4DD-A7A6-3FEA5D9CFF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01279" y="3723463"/>
                  <a:ext cx="46965" cy="155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AEB9ECD-9B3E-4FD0-D7A2-93AA87B488CD}"/>
                    </a:ext>
                  </a:extLst>
                </p14:cNvPr>
                <p14:cNvContentPartPr/>
                <p14:nvPr/>
              </p14:nvContentPartPr>
              <p14:xfrm>
                <a:off x="2952436" y="3795865"/>
                <a:ext cx="149888" cy="13006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AEB9ECD-9B3E-4FD0-D7A2-93AA87B488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43789" y="3786833"/>
                  <a:ext cx="167543" cy="3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5A2CD1B-1116-B96B-7259-72C061683E09}"/>
                    </a:ext>
                  </a:extLst>
                </p14:cNvPr>
                <p14:cNvContentPartPr/>
                <p14:nvPr/>
              </p14:nvContentPartPr>
              <p14:xfrm>
                <a:off x="3118579" y="3717182"/>
                <a:ext cx="37716" cy="163868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5A2CD1B-1116-B96B-7259-72C061683E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09599" y="3708538"/>
                  <a:ext cx="55317" cy="181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08A79CB-0F6A-8D34-B3D3-765F71F56921}"/>
                    </a:ext>
                  </a:extLst>
                </p14:cNvPr>
                <p14:cNvContentPartPr/>
                <p14:nvPr/>
              </p14:nvContentPartPr>
              <p14:xfrm>
                <a:off x="3150768" y="3716206"/>
                <a:ext cx="116398" cy="177525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08A79CB-0F6A-8D34-B3D3-765F71F569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41759" y="3707564"/>
                  <a:ext cx="134056" cy="195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C651B79-3348-60E5-A21A-AADE9A80BBD1}"/>
                    </a:ext>
                  </a:extLst>
                </p14:cNvPr>
                <p14:cNvContentPartPr/>
                <p14:nvPr/>
              </p14:nvContentPartPr>
              <p14:xfrm>
                <a:off x="3279197" y="3677841"/>
                <a:ext cx="84211" cy="20321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C651B79-3348-60E5-A21A-AADE9A80BB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70200" y="3668833"/>
                  <a:ext cx="101845" cy="220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898F2A2-E293-72DF-01AC-232634BEA717}"/>
                    </a:ext>
                  </a:extLst>
                </p14:cNvPr>
                <p14:cNvContentPartPr/>
                <p14:nvPr/>
              </p14:nvContentPartPr>
              <p14:xfrm>
                <a:off x="3390068" y="3704178"/>
                <a:ext cx="82259" cy="50721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898F2A2-E293-72DF-01AC-232634BEA71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81409" y="3695185"/>
                  <a:ext cx="99937" cy="68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B883C07-F3F9-D99F-E4B3-1289F22324F7}"/>
                    </a:ext>
                  </a:extLst>
                </p14:cNvPr>
                <p14:cNvContentPartPr/>
                <p14:nvPr/>
              </p14:nvContentPartPr>
              <p14:xfrm>
                <a:off x="3467775" y="3697674"/>
                <a:ext cx="36741" cy="173623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B883C07-F3F9-D99F-E4B3-1289F22324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58770" y="3688669"/>
                  <a:ext cx="54391" cy="1912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6EF3510-28D8-69AA-891D-9435928F3949}"/>
              </a:ext>
            </a:extLst>
          </p:cNvPr>
          <p:cNvGrpSpPr/>
          <p:nvPr/>
        </p:nvGrpSpPr>
        <p:grpSpPr>
          <a:xfrm>
            <a:off x="3428968" y="4545983"/>
            <a:ext cx="469800" cy="323640"/>
            <a:chOff x="3428968" y="4545983"/>
            <a:chExt cx="4698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5866C1A-D8CE-C12C-7D0B-2C627FD191A6}"/>
                    </a:ext>
                  </a:extLst>
                </p14:cNvPr>
                <p14:cNvContentPartPr/>
                <p14:nvPr/>
              </p14:nvContentPartPr>
              <p14:xfrm>
                <a:off x="3428968" y="4665863"/>
                <a:ext cx="137880" cy="24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5866C1A-D8CE-C12C-7D0B-2C627FD191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19968" y="4656863"/>
                  <a:ext cx="155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2117483-3892-9518-5013-2623A8B0822F}"/>
                    </a:ext>
                  </a:extLst>
                </p14:cNvPr>
                <p14:cNvContentPartPr/>
                <p14:nvPr/>
              </p14:nvContentPartPr>
              <p14:xfrm>
                <a:off x="3439408" y="4779623"/>
                <a:ext cx="152640" cy="29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2117483-3892-9518-5013-2623A8B0822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0408" y="4770983"/>
                  <a:ext cx="170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7E99963-B750-2469-E5A1-26C6FD02EE8D}"/>
                    </a:ext>
                  </a:extLst>
                </p14:cNvPr>
                <p14:cNvContentPartPr/>
                <p14:nvPr/>
              </p14:nvContentPartPr>
              <p14:xfrm>
                <a:off x="3704008" y="4545983"/>
                <a:ext cx="194760" cy="323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7E99963-B750-2469-E5A1-26C6FD02EE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95008" y="4537343"/>
                  <a:ext cx="21240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1E3EED7F-A9DB-C125-8340-2C70E2B3ADEC}"/>
              </a:ext>
            </a:extLst>
          </p:cNvPr>
          <p:cNvGrpSpPr/>
          <p:nvPr/>
        </p:nvGrpSpPr>
        <p:grpSpPr>
          <a:xfrm>
            <a:off x="984928" y="5227463"/>
            <a:ext cx="2689200" cy="866160"/>
            <a:chOff x="984928" y="5227463"/>
            <a:chExt cx="2689200" cy="86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6632449-27DC-3D15-163F-A08705DEFA34}"/>
                    </a:ext>
                  </a:extLst>
                </p14:cNvPr>
                <p14:cNvContentPartPr/>
                <p14:nvPr/>
              </p14:nvContentPartPr>
              <p14:xfrm>
                <a:off x="1290208" y="5386223"/>
                <a:ext cx="102600" cy="1839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6632449-27DC-3D15-163F-A08705DEFA3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81568" y="5377583"/>
                  <a:ext cx="120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01C3585-998A-6725-A5F1-2B267FBD9D3F}"/>
                    </a:ext>
                  </a:extLst>
                </p14:cNvPr>
                <p14:cNvContentPartPr/>
                <p14:nvPr/>
              </p14:nvContentPartPr>
              <p14:xfrm>
                <a:off x="1253848" y="5363183"/>
                <a:ext cx="183600" cy="220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01C3585-998A-6725-A5F1-2B267FBD9D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45208" y="5354183"/>
                  <a:ext cx="201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7BBC0D6-5EC9-EC04-92DE-D2ED3DCD71C7}"/>
                    </a:ext>
                  </a:extLst>
                </p14:cNvPr>
                <p14:cNvContentPartPr/>
                <p14:nvPr/>
              </p14:nvContentPartPr>
              <p14:xfrm>
                <a:off x="1031728" y="5613383"/>
                <a:ext cx="770400" cy="91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7BBC0D6-5EC9-EC04-92DE-D2ED3DCD71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3088" y="5604383"/>
                  <a:ext cx="78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396C4CB-C9DF-47B0-BAEB-B3379AC89936}"/>
                    </a:ext>
                  </a:extLst>
                </p14:cNvPr>
                <p14:cNvContentPartPr/>
                <p14:nvPr/>
              </p14:nvContentPartPr>
              <p14:xfrm>
                <a:off x="984928" y="5627423"/>
                <a:ext cx="655560" cy="466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396C4CB-C9DF-47B0-BAEB-B3379AC899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928" y="5618423"/>
                  <a:ext cx="6732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BF901A7-BF92-FAB5-5650-5794F9D6F212}"/>
                    </a:ext>
                  </a:extLst>
                </p14:cNvPr>
                <p14:cNvContentPartPr/>
                <p14:nvPr/>
              </p14:nvContentPartPr>
              <p14:xfrm>
                <a:off x="1189048" y="5881223"/>
                <a:ext cx="13320" cy="1332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BF901A7-BF92-FAB5-5650-5794F9D6F21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0048" y="5872223"/>
                  <a:ext cx="3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C403927-90E4-4242-D168-59EC0BD5E2FE}"/>
                    </a:ext>
                  </a:extLst>
                </p14:cNvPr>
                <p14:cNvContentPartPr/>
                <p14:nvPr/>
              </p14:nvContentPartPr>
              <p14:xfrm>
                <a:off x="1137568" y="5895623"/>
                <a:ext cx="124200" cy="126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C403927-90E4-4242-D168-59EC0BD5E2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8928" y="5886623"/>
                  <a:ext cx="141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68D7563-5F2A-926A-3C21-D9575152DB4E}"/>
                    </a:ext>
                  </a:extLst>
                </p14:cNvPr>
                <p14:cNvContentPartPr/>
                <p14:nvPr/>
              </p14:nvContentPartPr>
              <p14:xfrm>
                <a:off x="1225408" y="5802743"/>
                <a:ext cx="108360" cy="101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68D7563-5F2A-926A-3C21-D9575152DB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16408" y="5794103"/>
                  <a:ext cx="126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48C6A16-84A0-EEFF-A731-D3D4F8B287B2}"/>
                    </a:ext>
                  </a:extLst>
                </p14:cNvPr>
                <p14:cNvContentPartPr/>
                <p14:nvPr/>
              </p14:nvContentPartPr>
              <p14:xfrm>
                <a:off x="1389568" y="5808143"/>
                <a:ext cx="24840" cy="157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48C6A16-84A0-EEFF-A731-D3D4F8B287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80568" y="5799503"/>
                  <a:ext cx="42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326ABA4-28B7-DAE3-709C-983FF4204A8C}"/>
                    </a:ext>
                  </a:extLst>
                </p14:cNvPr>
                <p14:cNvContentPartPr/>
                <p14:nvPr/>
              </p14:nvContentPartPr>
              <p14:xfrm>
                <a:off x="1359328" y="5857463"/>
                <a:ext cx="106200" cy="58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326ABA4-28B7-DAE3-709C-983FF4204A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50328" y="5848463"/>
                  <a:ext cx="123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0938184-B289-9778-D3BE-867FA3074F4E}"/>
                    </a:ext>
                  </a:extLst>
                </p14:cNvPr>
                <p14:cNvContentPartPr/>
                <p14:nvPr/>
              </p14:nvContentPartPr>
              <p14:xfrm>
                <a:off x="1462288" y="5780423"/>
                <a:ext cx="67320" cy="165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0938184-B289-9778-D3BE-867FA3074F4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53648" y="5771783"/>
                  <a:ext cx="84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72AE1A8-CFAD-9698-525D-E30908BF79DB}"/>
                    </a:ext>
                  </a:extLst>
                </p14:cNvPr>
                <p14:cNvContentPartPr/>
                <p14:nvPr/>
              </p14:nvContentPartPr>
              <p14:xfrm>
                <a:off x="1545448" y="5761343"/>
                <a:ext cx="94680" cy="166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72AE1A8-CFAD-9698-525D-E30908BF79D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36808" y="5752343"/>
                  <a:ext cx="112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198B5E5-3867-743B-0C7F-B1AE9D1E4736}"/>
                    </a:ext>
                  </a:extLst>
                </p14:cNvPr>
                <p14:cNvContentPartPr/>
                <p14:nvPr/>
              </p14:nvContentPartPr>
              <p14:xfrm>
                <a:off x="1650568" y="5762783"/>
                <a:ext cx="58680" cy="61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198B5E5-3867-743B-0C7F-B1AE9D1E473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41928" y="5754143"/>
                  <a:ext cx="76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B7BFCB3-06E9-8D94-4C15-A28A08E37EDA}"/>
                    </a:ext>
                  </a:extLst>
                </p14:cNvPr>
                <p14:cNvContentPartPr/>
                <p14:nvPr/>
              </p14:nvContentPartPr>
              <p14:xfrm>
                <a:off x="1708168" y="5767823"/>
                <a:ext cx="69120" cy="155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B7BFCB3-06E9-8D94-4C15-A28A08E37ED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99168" y="5758823"/>
                  <a:ext cx="86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AA655B0-0B4C-4113-FD4B-7D561BF0D239}"/>
                    </a:ext>
                  </a:extLst>
                </p14:cNvPr>
                <p14:cNvContentPartPr/>
                <p14:nvPr/>
              </p14:nvContentPartPr>
              <p14:xfrm>
                <a:off x="1948648" y="5596463"/>
                <a:ext cx="120240" cy="72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AA655B0-0B4C-4113-FD4B-7D561BF0D23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39648" y="5587823"/>
                  <a:ext cx="137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1E58989-6089-6D0A-06B7-DEE4062DA57F}"/>
                    </a:ext>
                  </a:extLst>
                </p14:cNvPr>
                <p14:cNvContentPartPr/>
                <p14:nvPr/>
              </p14:nvContentPartPr>
              <p14:xfrm>
                <a:off x="2015608" y="5725703"/>
                <a:ext cx="105840" cy="446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1E58989-6089-6D0A-06B7-DEE4062DA5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06968" y="5716703"/>
                  <a:ext cx="123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4FE5315-8551-2A38-D20A-0A12A08BF91B}"/>
                    </a:ext>
                  </a:extLst>
                </p14:cNvPr>
                <p14:cNvContentPartPr/>
                <p14:nvPr/>
              </p14:nvContentPartPr>
              <p14:xfrm>
                <a:off x="2279128" y="5498543"/>
                <a:ext cx="195840" cy="20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4FE5315-8551-2A38-D20A-0A12A08BF9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70128" y="5489903"/>
                  <a:ext cx="21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8660EF4-8B69-29C6-DD5D-5FA94C1E618E}"/>
                    </a:ext>
                  </a:extLst>
                </p14:cNvPr>
                <p14:cNvContentPartPr/>
                <p14:nvPr/>
              </p14:nvContentPartPr>
              <p14:xfrm>
                <a:off x="2519248" y="5346263"/>
                <a:ext cx="93960" cy="2278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8660EF4-8B69-29C6-DD5D-5FA94C1E618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10608" y="5337623"/>
                  <a:ext cx="111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E0146F6-555C-C550-A4E0-D0807D05AF59}"/>
                    </a:ext>
                  </a:extLst>
                </p14:cNvPr>
                <p14:cNvContentPartPr/>
                <p14:nvPr/>
              </p14:nvContentPartPr>
              <p14:xfrm>
                <a:off x="2631928" y="5368943"/>
                <a:ext cx="46080" cy="196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E0146F6-555C-C550-A4E0-D0807D05AF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22928" y="5360303"/>
                  <a:ext cx="63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B60C74E-199E-2AAC-D3C4-2357F373869E}"/>
                    </a:ext>
                  </a:extLst>
                </p14:cNvPr>
                <p14:cNvContentPartPr/>
                <p14:nvPr/>
              </p14:nvContentPartPr>
              <p14:xfrm>
                <a:off x="2607448" y="5388743"/>
                <a:ext cx="116640" cy="142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B60C74E-199E-2AAC-D3C4-2357F373869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98448" y="5379743"/>
                  <a:ext cx="134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D0EF6B3-B286-0ADD-F3F3-E23B5CF7DD40}"/>
                    </a:ext>
                  </a:extLst>
                </p14:cNvPr>
                <p14:cNvContentPartPr/>
                <p14:nvPr/>
              </p14:nvContentPartPr>
              <p14:xfrm>
                <a:off x="2720488" y="5442023"/>
                <a:ext cx="114480" cy="259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D0EF6B3-B286-0ADD-F3F3-E23B5CF7DD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11488" y="5433023"/>
                  <a:ext cx="132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09D99AA-AC79-6404-10EC-F78D597B3F30}"/>
                    </a:ext>
                  </a:extLst>
                </p14:cNvPr>
                <p14:cNvContentPartPr/>
                <p14:nvPr/>
              </p14:nvContentPartPr>
              <p14:xfrm>
                <a:off x="2813368" y="5347343"/>
                <a:ext cx="119160" cy="1645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09D99AA-AC79-6404-10EC-F78D597B3F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04368" y="5338703"/>
                  <a:ext cx="136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B4BA05B-ADDC-C39F-01FE-6A3BDCCBB0B2}"/>
                    </a:ext>
                  </a:extLst>
                </p14:cNvPr>
                <p14:cNvContentPartPr/>
                <p14:nvPr/>
              </p14:nvContentPartPr>
              <p14:xfrm>
                <a:off x="2948368" y="5341943"/>
                <a:ext cx="144360" cy="127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B4BA05B-ADDC-C39F-01FE-6A3BDCCBB0B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39728" y="5332943"/>
                  <a:ext cx="162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CE59C7E-178F-D5BD-BB60-8B330EAB3848}"/>
                    </a:ext>
                  </a:extLst>
                </p14:cNvPr>
                <p14:cNvContentPartPr/>
                <p14:nvPr/>
              </p14:nvContentPartPr>
              <p14:xfrm>
                <a:off x="3095608" y="5227463"/>
                <a:ext cx="77400" cy="227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CE59C7E-178F-D5BD-BB60-8B330EAB38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86968" y="5218463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FFC2A7C-F5A3-C741-B87A-19709F9B0C1F}"/>
                    </a:ext>
                  </a:extLst>
                </p14:cNvPr>
                <p14:cNvContentPartPr/>
                <p14:nvPr/>
              </p14:nvContentPartPr>
              <p14:xfrm>
                <a:off x="2282368" y="5555783"/>
                <a:ext cx="1367280" cy="1101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FFC2A7C-F5A3-C741-B87A-19709F9B0C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73368" y="5547143"/>
                  <a:ext cx="138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6B728B2-0F4C-C492-166B-582D196929E1}"/>
                    </a:ext>
                  </a:extLst>
                </p14:cNvPr>
                <p14:cNvContentPartPr/>
                <p14:nvPr/>
              </p14:nvContentPartPr>
              <p14:xfrm>
                <a:off x="2253208" y="5631743"/>
                <a:ext cx="1420920" cy="431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6B728B2-0F4C-C492-166B-582D196929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44208" y="5622743"/>
                  <a:ext cx="14385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DF88C1B-88E8-74B6-C545-823E0B85C4A9}"/>
                    </a:ext>
                  </a:extLst>
                </p14:cNvPr>
                <p14:cNvContentPartPr/>
                <p14:nvPr/>
              </p14:nvContentPartPr>
              <p14:xfrm>
                <a:off x="2485768" y="5835863"/>
                <a:ext cx="26280" cy="177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DF88C1B-88E8-74B6-C545-823E0B85C4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77128" y="5826863"/>
                  <a:ext cx="43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72D549D-BDD3-6044-9B63-ABDB0AAB2935}"/>
                    </a:ext>
                  </a:extLst>
                </p14:cNvPr>
                <p14:cNvContentPartPr/>
                <p14:nvPr/>
              </p14:nvContentPartPr>
              <p14:xfrm>
                <a:off x="2466328" y="5892383"/>
                <a:ext cx="100440" cy="120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72D549D-BDD3-6044-9B63-ABDB0AAB29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57688" y="5883743"/>
                  <a:ext cx="118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762C0DD-1B84-A86F-52C2-F3619AE90906}"/>
                    </a:ext>
                  </a:extLst>
                </p14:cNvPr>
                <p14:cNvContentPartPr/>
                <p14:nvPr/>
              </p14:nvContentPartPr>
              <p14:xfrm>
                <a:off x="2528968" y="5780783"/>
                <a:ext cx="137160" cy="75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762C0DD-1B84-A86F-52C2-F3619AE9090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20328" y="5771783"/>
                  <a:ext cx="15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E51D48F-5093-5D1A-0611-F653DCE5C0EA}"/>
                    </a:ext>
                  </a:extLst>
                </p14:cNvPr>
                <p14:cNvContentPartPr/>
                <p14:nvPr/>
              </p14:nvContentPartPr>
              <p14:xfrm>
                <a:off x="2674048" y="5882663"/>
                <a:ext cx="48600" cy="414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E51D48F-5093-5D1A-0611-F653DCE5C0E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65048" y="5874023"/>
                  <a:ext cx="6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8D85367-82AE-CDBA-CA8F-8C002E75C617}"/>
                    </a:ext>
                  </a:extLst>
                </p14:cNvPr>
                <p14:cNvContentPartPr/>
                <p14:nvPr/>
              </p14:nvContentPartPr>
              <p14:xfrm>
                <a:off x="2755048" y="5785103"/>
                <a:ext cx="132840" cy="1843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8D85367-82AE-CDBA-CA8F-8C002E75C61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46048" y="5776463"/>
                  <a:ext cx="150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9C2697F-21D0-D6B8-2D35-ACACBF5F41B3}"/>
                    </a:ext>
                  </a:extLst>
                </p14:cNvPr>
                <p14:cNvContentPartPr/>
                <p14:nvPr/>
              </p14:nvContentPartPr>
              <p14:xfrm>
                <a:off x="2906248" y="5786183"/>
                <a:ext cx="72360" cy="154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9C2697F-21D0-D6B8-2D35-ACACBF5F41B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97608" y="5777183"/>
                  <a:ext cx="90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42895EE-D1FC-FE1E-5864-D2829CD1AD15}"/>
                    </a:ext>
                  </a:extLst>
                </p14:cNvPr>
                <p14:cNvContentPartPr/>
                <p14:nvPr/>
              </p14:nvContentPartPr>
              <p14:xfrm>
                <a:off x="3052408" y="5811743"/>
                <a:ext cx="45360" cy="1584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42895EE-D1FC-FE1E-5864-D2829CD1AD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43768" y="5802743"/>
                  <a:ext cx="63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AD77B61-D4F8-3AFF-EFBB-CDE1E80AB393}"/>
                    </a:ext>
                  </a:extLst>
                </p14:cNvPr>
                <p14:cNvContentPartPr/>
                <p14:nvPr/>
              </p14:nvContentPartPr>
              <p14:xfrm>
                <a:off x="3005968" y="5832623"/>
                <a:ext cx="114480" cy="107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AD77B61-D4F8-3AFF-EFBB-CDE1E80AB39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97328" y="5823623"/>
                  <a:ext cx="132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434143A-752E-C0FD-A081-32722A007C38}"/>
                    </a:ext>
                  </a:extLst>
                </p14:cNvPr>
                <p14:cNvContentPartPr/>
                <p14:nvPr/>
              </p14:nvContentPartPr>
              <p14:xfrm>
                <a:off x="3171568" y="5797343"/>
                <a:ext cx="56160" cy="158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434143A-752E-C0FD-A081-32722A007C3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62928" y="5788343"/>
                  <a:ext cx="73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6E3A16D-5806-6214-B465-54533E904C21}"/>
                    </a:ext>
                  </a:extLst>
                </p14:cNvPr>
                <p14:cNvContentPartPr/>
                <p14:nvPr/>
              </p14:nvContentPartPr>
              <p14:xfrm>
                <a:off x="3151768" y="5787263"/>
                <a:ext cx="190080" cy="160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6E3A16D-5806-6214-B465-54533E904C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43128" y="5778263"/>
                  <a:ext cx="20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D9FF7EC-2865-9607-F0CC-B83B234CFBC6}"/>
                    </a:ext>
                  </a:extLst>
                </p14:cNvPr>
                <p14:cNvContentPartPr/>
                <p14:nvPr/>
              </p14:nvContentPartPr>
              <p14:xfrm>
                <a:off x="3337888" y="5768183"/>
                <a:ext cx="83520" cy="1404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D9FF7EC-2865-9607-F0CC-B83B234CFBC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28888" y="5759543"/>
                  <a:ext cx="10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568E311-38D9-AF65-AF1B-BD9301C98BC1}"/>
                    </a:ext>
                  </a:extLst>
                </p14:cNvPr>
                <p14:cNvContentPartPr/>
                <p14:nvPr/>
              </p14:nvContentPartPr>
              <p14:xfrm>
                <a:off x="3408808" y="5754143"/>
                <a:ext cx="136800" cy="147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568E311-38D9-AF65-AF1B-BD9301C98BC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00168" y="5745143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3E6283C-F1D6-ED12-4A1F-E158342867D4}"/>
                    </a:ext>
                  </a:extLst>
                </p14:cNvPr>
                <p14:cNvContentPartPr/>
                <p14:nvPr/>
              </p14:nvContentPartPr>
              <p14:xfrm>
                <a:off x="3560368" y="5742983"/>
                <a:ext cx="42840" cy="540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3E6283C-F1D6-ED12-4A1F-E158342867D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51728" y="5733983"/>
                  <a:ext cx="6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6A28ED5-9A37-57AA-DE75-7400B8F93F13}"/>
                    </a:ext>
                  </a:extLst>
                </p14:cNvPr>
                <p14:cNvContentPartPr/>
                <p14:nvPr/>
              </p14:nvContentPartPr>
              <p14:xfrm>
                <a:off x="3615808" y="5722823"/>
                <a:ext cx="58320" cy="1674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6A28ED5-9A37-57AA-DE75-7400B8F93F1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07168" y="5713823"/>
                  <a:ext cx="7596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AD3A10BC-DA8E-0501-70C1-EDEB0C09B514}"/>
                  </a:ext>
                </a:extLst>
              </p14:cNvPr>
              <p14:cNvContentPartPr/>
              <p14:nvPr/>
            </p14:nvContentPartPr>
            <p14:xfrm>
              <a:off x="6066036" y="2986412"/>
              <a:ext cx="79738" cy="366058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AD3A10BC-DA8E-0501-70C1-EDEB0C09B51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057416" y="2977414"/>
                <a:ext cx="97338" cy="383695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oup 470">
            <a:extLst>
              <a:ext uri="{FF2B5EF4-FFF2-40B4-BE49-F238E27FC236}">
                <a16:creationId xmlns:a16="http://schemas.microsoft.com/office/drawing/2014/main" id="{94587CFD-9E84-5F86-20DA-B5127E6F2000}"/>
              </a:ext>
            </a:extLst>
          </p:cNvPr>
          <p:cNvGrpSpPr/>
          <p:nvPr/>
        </p:nvGrpSpPr>
        <p:grpSpPr>
          <a:xfrm>
            <a:off x="7571523" y="2769056"/>
            <a:ext cx="189648" cy="461497"/>
            <a:chOff x="7571523" y="2769056"/>
            <a:chExt cx="189648" cy="4614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B0E22D6-4A1C-3EC0-B658-05329641736C}"/>
                    </a:ext>
                  </a:extLst>
                </p14:cNvPr>
                <p14:cNvContentPartPr/>
                <p14:nvPr/>
              </p14:nvContentPartPr>
              <p14:xfrm>
                <a:off x="7571523" y="2918065"/>
                <a:ext cx="55416" cy="312488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B0E22D6-4A1C-3EC0-B658-05329641736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62887" y="2909065"/>
                  <a:ext cx="73048" cy="330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0F1BA54-3C8D-F418-F6A0-EBF6486FE5AC}"/>
                    </a:ext>
                  </a:extLst>
                </p14:cNvPr>
                <p14:cNvContentPartPr/>
                <p14:nvPr/>
              </p14:nvContentPartPr>
              <p14:xfrm>
                <a:off x="7641717" y="2769056"/>
                <a:ext cx="119454" cy="132077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0F1BA54-3C8D-F418-F6A0-EBF6486FE5A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33082" y="2760059"/>
                  <a:ext cx="137084" cy="14971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7034B2F0-F541-83B2-593F-201C11B075D1}"/>
                  </a:ext>
                </a:extLst>
              </p14:cNvPr>
              <p14:cNvContentPartPr/>
              <p14:nvPr/>
            </p14:nvContentPartPr>
            <p14:xfrm>
              <a:off x="7924958" y="2806000"/>
              <a:ext cx="53569" cy="45965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7034B2F0-F541-83B2-593F-201C11B075D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916329" y="2797001"/>
                <a:ext cx="71186" cy="477287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oup 473">
            <a:extLst>
              <a:ext uri="{FF2B5EF4-FFF2-40B4-BE49-F238E27FC236}">
                <a16:creationId xmlns:a16="http://schemas.microsoft.com/office/drawing/2014/main" id="{F1E98F5B-917D-C4DE-51C9-0F62616A2995}"/>
              </a:ext>
            </a:extLst>
          </p:cNvPr>
          <p:cNvGrpSpPr/>
          <p:nvPr/>
        </p:nvGrpSpPr>
        <p:grpSpPr>
          <a:xfrm>
            <a:off x="9588382" y="2661301"/>
            <a:ext cx="217049" cy="637600"/>
            <a:chOff x="9588382" y="2661301"/>
            <a:chExt cx="217049" cy="6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9DD4C7A-0A27-B224-F595-15AB77480C9E}"/>
                    </a:ext>
                  </a:extLst>
                </p14:cNvPr>
                <p14:cNvContentPartPr/>
                <p14:nvPr/>
              </p14:nvContentPartPr>
              <p14:xfrm>
                <a:off x="9588382" y="2753355"/>
                <a:ext cx="133000" cy="545546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9DD4C7A-0A27-B224-F595-15AB77480C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79755" y="2744359"/>
                  <a:ext cx="150614" cy="563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0B40786F-25FF-F4A7-441C-30978B86AD40}"/>
                    </a:ext>
                  </a:extLst>
                </p14:cNvPr>
                <p14:cNvContentPartPr/>
                <p14:nvPr/>
              </p14:nvContentPartPr>
              <p14:xfrm>
                <a:off x="9622556" y="2661301"/>
                <a:ext cx="182875" cy="129921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0B40786F-25FF-F4A7-441C-30978B86AD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13556" y="2652304"/>
                  <a:ext cx="200515" cy="1475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C5BE0E97-21BE-0BA2-C99D-2F15166B24C8}"/>
                  </a:ext>
                </a:extLst>
              </p14:cNvPr>
              <p14:cNvContentPartPr/>
              <p14:nvPr/>
            </p14:nvContentPartPr>
            <p14:xfrm>
              <a:off x="6232286" y="3641253"/>
              <a:ext cx="68655" cy="205042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C5BE0E97-21BE-0BA2-C99D-2F15166B24C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223659" y="3632604"/>
                <a:ext cx="86268" cy="222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B6444F58-AA77-90C1-DA5D-3C7F45A9B1FA}"/>
                  </a:ext>
                </a:extLst>
              </p14:cNvPr>
              <p14:cNvContentPartPr/>
              <p14:nvPr/>
            </p14:nvContentPartPr>
            <p14:xfrm>
              <a:off x="6191031" y="3643716"/>
              <a:ext cx="117914" cy="193034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B6444F58-AA77-90C1-DA5D-3C7F45A9B1F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182044" y="3634713"/>
                <a:ext cx="135529" cy="21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3E0A145B-A3F6-3A0C-7427-9A0C22E351FD}"/>
                  </a:ext>
                </a:extLst>
              </p14:cNvPr>
              <p14:cNvContentPartPr/>
              <p14:nvPr/>
            </p14:nvContentPartPr>
            <p14:xfrm>
              <a:off x="6300633" y="3572906"/>
              <a:ext cx="129306" cy="93284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3E0A145B-A3F6-3A0C-7427-9A0C22E351FD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291653" y="3563902"/>
                <a:ext cx="146906" cy="11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1CB47C1F-3F0F-D7AE-09D3-12A109BA38E4}"/>
                  </a:ext>
                </a:extLst>
              </p14:cNvPr>
              <p14:cNvContentPartPr/>
              <p14:nvPr/>
            </p14:nvContentPartPr>
            <p14:xfrm>
              <a:off x="6452721" y="3542426"/>
              <a:ext cx="83125" cy="322032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1CB47C1F-3F0F-D7AE-09D3-12A109BA38E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444085" y="3533791"/>
                <a:ext cx="100758" cy="33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6BD12B3-4FFA-5A8B-5947-E2005FCC8109}"/>
                  </a:ext>
                </a:extLst>
              </p14:cNvPr>
              <p14:cNvContentPartPr/>
              <p14:nvPr/>
            </p14:nvContentPartPr>
            <p14:xfrm>
              <a:off x="6544774" y="3632940"/>
              <a:ext cx="80354" cy="168097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6BD12B3-4FFA-5A8B-5947-E2005FCC810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535766" y="3624301"/>
                <a:ext cx="98010" cy="18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50495AF9-FAB0-4338-9867-B2CB3530EAB5}"/>
                  </a:ext>
                </a:extLst>
              </p14:cNvPr>
              <p14:cNvContentPartPr/>
              <p14:nvPr/>
            </p14:nvContentPartPr>
            <p14:xfrm>
              <a:off x="6527226" y="3641560"/>
              <a:ext cx="107447" cy="171792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50495AF9-FAB0-4338-9867-B2CB3530EAB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518242" y="3632934"/>
                <a:ext cx="125055" cy="189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E3786133-FF7A-A65E-8E47-E671CD4A3630}"/>
                  </a:ext>
                </a:extLst>
              </p14:cNvPr>
              <p14:cNvContentPartPr/>
              <p14:nvPr/>
            </p14:nvContentPartPr>
            <p14:xfrm>
              <a:off x="6648527" y="3541503"/>
              <a:ext cx="89283" cy="114835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E3786133-FF7A-A65E-8E47-E671CD4A363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639527" y="3532503"/>
                <a:ext cx="106924" cy="132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77C62A59-7DC8-0460-4EBA-CA7E05D89508}"/>
                  </a:ext>
                </a:extLst>
              </p14:cNvPr>
              <p14:cNvContentPartPr/>
              <p14:nvPr/>
            </p14:nvContentPartPr>
            <p14:xfrm>
              <a:off x="6697170" y="3730535"/>
              <a:ext cx="99135" cy="13854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77C62A59-7DC8-0460-4EBA-CA7E05D89508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88190" y="3721421"/>
                <a:ext cx="116735" cy="3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4DDE9829-1307-3B76-A6AD-510F44E43AE9}"/>
                  </a:ext>
                </a:extLst>
              </p14:cNvPr>
              <p14:cNvContentPartPr/>
              <p14:nvPr/>
            </p14:nvContentPartPr>
            <p14:xfrm>
              <a:off x="6828015" y="3599998"/>
              <a:ext cx="96979" cy="190264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4DDE9829-1307-3B76-A6AD-510F44E43AE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819002" y="3590989"/>
                <a:ext cx="114644" cy="20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58EB03C9-DC3C-8E04-83B4-3DD821E6AE9E}"/>
                  </a:ext>
                </a:extLst>
              </p14:cNvPr>
              <p14:cNvContentPartPr/>
              <p14:nvPr/>
            </p14:nvContentPartPr>
            <p14:xfrm>
              <a:off x="6962247" y="3612621"/>
              <a:ext cx="73273" cy="156398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58EB03C9-DC3C-8E04-83B4-3DD821E6AE9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953223" y="3603992"/>
                <a:ext cx="90960" cy="17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7C54B13-E95D-E0F7-B1AB-35399AB76A90}"/>
                  </a:ext>
                </a:extLst>
              </p14:cNvPr>
              <p14:cNvContentPartPr/>
              <p14:nvPr/>
            </p14:nvContentPartPr>
            <p14:xfrm>
              <a:off x="7082932" y="3622781"/>
              <a:ext cx="81893" cy="140697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7C54B13-E95D-E0F7-B1AB-35399AB76A9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073913" y="3614145"/>
                <a:ext cx="99570" cy="15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1683A55A-31AC-4F12-08EE-6AAD5D7BC002}"/>
                  </a:ext>
                </a:extLst>
              </p14:cNvPr>
              <p14:cNvContentPartPr/>
              <p14:nvPr/>
            </p14:nvContentPartPr>
            <p14:xfrm>
              <a:off x="7064152" y="3592302"/>
              <a:ext cx="207197" cy="163787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1683A55A-31AC-4F12-08EE-6AAD5D7BC00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55143" y="3583663"/>
                <a:ext cx="224854" cy="18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410A7CCF-3D29-77EE-EA82-28DB7A5EE5C2}"/>
                  </a:ext>
                </a:extLst>
              </p14:cNvPr>
              <p14:cNvContentPartPr/>
              <p14:nvPr/>
            </p14:nvContentPartPr>
            <p14:xfrm>
              <a:off x="7198384" y="3584912"/>
              <a:ext cx="177333" cy="157937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410A7CCF-3D29-77EE-EA82-28DB7A5EE5C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189373" y="3576278"/>
                <a:ext cx="194994" cy="175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10457C43-6B45-2B2D-B8EF-03B05B9F4D13}"/>
                  </a:ext>
                </a:extLst>
              </p14:cNvPr>
              <p14:cNvContentPartPr/>
              <p14:nvPr/>
            </p14:nvContentPartPr>
            <p14:xfrm>
              <a:off x="7384953" y="3541195"/>
              <a:ext cx="96056" cy="188108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10457C43-6B45-2B2D-B8EF-03B05B9F4D1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376319" y="3532203"/>
                <a:ext cx="113684" cy="205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82BE60D4-C9DC-2F21-5217-487552D4CEC7}"/>
                  </a:ext>
                </a:extLst>
              </p14:cNvPr>
              <p14:cNvContentPartPr/>
              <p14:nvPr/>
            </p14:nvContentPartPr>
            <p14:xfrm>
              <a:off x="7485935" y="3534422"/>
              <a:ext cx="68039" cy="191496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82BE60D4-C9DC-2F21-5217-487552D4CEC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77295" y="3525423"/>
                <a:ext cx="85679" cy="20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C4EA2575-2AC8-BAAD-882C-06C6C38AE756}"/>
                  </a:ext>
                </a:extLst>
              </p14:cNvPr>
              <p14:cNvContentPartPr/>
              <p14:nvPr/>
            </p14:nvContentPartPr>
            <p14:xfrm>
              <a:off x="7584762" y="3569212"/>
              <a:ext cx="44949" cy="67424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C4EA2575-2AC8-BAAD-882C-06C6C38AE75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576132" y="3560559"/>
                <a:ext cx="62569" cy="85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D7009C3F-4353-AC02-E1D6-1322CDDCADF2}"/>
                  </a:ext>
                </a:extLst>
              </p14:cNvPr>
              <p14:cNvContentPartPr/>
              <p14:nvPr/>
            </p14:nvContentPartPr>
            <p14:xfrm>
              <a:off x="7637715" y="3480237"/>
              <a:ext cx="132384" cy="28478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D7009C3F-4353-AC02-E1D6-1322CDDCADF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628722" y="3471236"/>
                <a:ext cx="150011" cy="302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956CCB11-13C2-648D-7F93-8091E27F99A3}"/>
                  </a:ext>
                </a:extLst>
              </p14:cNvPr>
              <p14:cNvContentPartPr/>
              <p14:nvPr/>
            </p14:nvContentPartPr>
            <p14:xfrm>
              <a:off x="7900944" y="3579063"/>
              <a:ext cx="66500" cy="30787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956CCB11-13C2-648D-7F93-8091E27F99A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892270" y="3570113"/>
                <a:ext cx="84209" cy="48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514F4D5E-CC72-80C2-B618-747AA304ADF3}"/>
                  </a:ext>
                </a:extLst>
              </p14:cNvPr>
              <p14:cNvContentPartPr/>
              <p14:nvPr/>
            </p14:nvContentPartPr>
            <p14:xfrm>
              <a:off x="7919108" y="3659725"/>
              <a:ext cx="67732" cy="6465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514F4D5E-CC72-80C2-B618-747AA304ADF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910101" y="3651105"/>
                <a:ext cx="85386" cy="24064"/>
              </a:xfrm>
              <a:prstGeom prst="rect">
                <a:avLst/>
              </a:prstGeom>
            </p:spPr>
          </p:pic>
        </mc:Fallback>
      </mc:AlternateContent>
      <p:grpSp>
        <p:nvGrpSpPr>
          <p:cNvPr id="503" name="Group 502">
            <a:extLst>
              <a:ext uri="{FF2B5EF4-FFF2-40B4-BE49-F238E27FC236}">
                <a16:creationId xmlns:a16="http://schemas.microsoft.com/office/drawing/2014/main" id="{B7204D9A-D2C9-1A31-3AB9-782ECB484ABC}"/>
              </a:ext>
            </a:extLst>
          </p:cNvPr>
          <p:cNvGrpSpPr/>
          <p:nvPr/>
        </p:nvGrpSpPr>
        <p:grpSpPr>
          <a:xfrm>
            <a:off x="8098289" y="3443600"/>
            <a:ext cx="572331" cy="288783"/>
            <a:chOff x="8098289" y="3443600"/>
            <a:chExt cx="572331" cy="2887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B41EF877-AEA3-54A2-61BC-D9222D4FB998}"/>
                    </a:ext>
                  </a:extLst>
                </p14:cNvPr>
                <p14:cNvContentPartPr/>
                <p14:nvPr/>
              </p14:nvContentPartPr>
              <p14:xfrm>
                <a:off x="8098289" y="3456839"/>
                <a:ext cx="43717" cy="275544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B41EF877-AEA3-54A2-61BC-D9222D4FB99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89257" y="3448206"/>
                  <a:ext cx="61421" cy="293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6A12E65-824B-5FBD-CDF0-E547DE29247F}"/>
                    </a:ext>
                  </a:extLst>
                </p14:cNvPr>
                <p14:cNvContentPartPr/>
                <p14:nvPr/>
              </p14:nvContentPartPr>
              <p14:xfrm>
                <a:off x="8173101" y="3540271"/>
                <a:ext cx="83125" cy="1330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6A12E65-824B-5FBD-CDF0-E547DE29247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64105" y="3531285"/>
                  <a:ext cx="100758" cy="15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96A3B353-6CF0-54B2-2A35-09C175ED6CC1}"/>
                    </a:ext>
                  </a:extLst>
                </p14:cNvPr>
                <p14:cNvContentPartPr/>
                <p14:nvPr/>
              </p14:nvContentPartPr>
              <p14:xfrm>
                <a:off x="8168792" y="3532266"/>
                <a:ext cx="93901" cy="149625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96A3B353-6CF0-54B2-2A35-09C175ED6CC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59798" y="3523274"/>
                  <a:ext cx="111530" cy="167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294D3904-DDBB-D714-1939-1D692056988C}"/>
                    </a:ext>
                  </a:extLst>
                </p14:cNvPr>
                <p14:cNvContentPartPr/>
                <p14:nvPr/>
              </p14:nvContentPartPr>
              <p14:xfrm>
                <a:off x="8293787" y="3443600"/>
                <a:ext cx="52338" cy="96979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294D3904-DDBB-D714-1939-1D692056988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85124" y="3434587"/>
                  <a:ext cx="70025" cy="114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35DF998-68B7-CB0D-B163-402D967E441D}"/>
                    </a:ext>
                  </a:extLst>
                </p14:cNvPr>
                <p14:cNvContentPartPr/>
                <p14:nvPr/>
              </p14:nvContentPartPr>
              <p14:xfrm>
                <a:off x="8327037" y="3610774"/>
                <a:ext cx="112681" cy="11391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35DF998-68B7-CB0D-B163-402D967E441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18037" y="3602231"/>
                  <a:ext cx="130321" cy="28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18AD361-698C-3DF5-6878-46735B977A95}"/>
                    </a:ext>
                  </a:extLst>
                </p14:cNvPr>
                <p14:cNvContentPartPr/>
                <p14:nvPr/>
              </p14:nvContentPartPr>
              <p14:xfrm>
                <a:off x="8480357" y="3482391"/>
                <a:ext cx="68963" cy="184722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18AD361-698C-3DF5-6878-46735B977A9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71377" y="3473389"/>
                  <a:ext cx="86563" cy="202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18F0437-03D5-5ADB-A3E4-3B54502C8416}"/>
                    </a:ext>
                  </a:extLst>
                </p14:cNvPr>
                <p14:cNvContentPartPr/>
                <p14:nvPr/>
              </p14:nvContentPartPr>
              <p14:xfrm>
                <a:off x="8573949" y="3498093"/>
                <a:ext cx="96671" cy="149625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18F0437-03D5-5ADB-A3E4-3B54502C841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565292" y="3489101"/>
                  <a:ext cx="114346" cy="16724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E1EF2722-E374-895A-5F87-FFACAFF7E469}"/>
                  </a:ext>
                </a:extLst>
              </p14:cNvPr>
              <p14:cNvContentPartPr/>
              <p14:nvPr/>
            </p14:nvContentPartPr>
            <p14:xfrm>
              <a:off x="9419054" y="3380487"/>
              <a:ext cx="49875" cy="272157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E1EF2722-E374-895A-5F87-FFACAFF7E469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410380" y="3371847"/>
                <a:ext cx="67584" cy="28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43D253E5-33BC-4F34-15D8-076D901E36E2}"/>
                  </a:ext>
                </a:extLst>
              </p14:cNvPr>
              <p14:cNvContentPartPr/>
              <p14:nvPr/>
            </p14:nvContentPartPr>
            <p14:xfrm>
              <a:off x="9558211" y="3400498"/>
              <a:ext cx="68963" cy="239831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43D253E5-33BC-4F34-15D8-076D901E36E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549231" y="3391495"/>
                <a:ext cx="86563" cy="25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D1A75181-3CD4-2574-D33C-3EA63C64CD8A}"/>
                  </a:ext>
                </a:extLst>
              </p14:cNvPr>
              <p14:cNvContentPartPr/>
              <p14:nvPr/>
            </p14:nvContentPartPr>
            <p14:xfrm>
              <a:off x="9637950" y="3439906"/>
              <a:ext cx="100674" cy="171176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D1A75181-3CD4-2574-D33C-3EA63C64CD8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628961" y="3430916"/>
                <a:ext cx="118292" cy="18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D96B8D8B-B44D-CCC3-7976-1B77DAA05D5C}"/>
                  </a:ext>
                </a:extLst>
              </p14:cNvPr>
              <p14:cNvContentPartPr/>
              <p14:nvPr/>
            </p14:nvContentPartPr>
            <p14:xfrm>
              <a:off x="9639181" y="3459301"/>
              <a:ext cx="101905" cy="140697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D96B8D8B-B44D-CCC3-7976-1B77DAA05D5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630539" y="3450305"/>
                <a:ext cx="119549" cy="15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E1DF39C1-BB45-83F9-DF0E-53D40C685CD3}"/>
                  </a:ext>
                </a:extLst>
              </p14:cNvPr>
              <p14:cNvContentPartPr/>
              <p14:nvPr/>
            </p14:nvContentPartPr>
            <p14:xfrm>
              <a:off x="9762637" y="3329380"/>
              <a:ext cx="96363" cy="137618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E1DF39C1-BB45-83F9-DF0E-53D40C685CD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753648" y="3320397"/>
                <a:ext cx="113982" cy="155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E2F8B9C3-1FEB-C77A-12A2-D4A913C875E3}"/>
                  </a:ext>
                </a:extLst>
              </p14:cNvPr>
              <p14:cNvContentPartPr/>
              <p14:nvPr/>
            </p14:nvContentPartPr>
            <p14:xfrm>
              <a:off x="9943665" y="3431593"/>
              <a:ext cx="12931" cy="161016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E2F8B9C3-1FEB-C77A-12A2-D4A913C875E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935044" y="3422608"/>
                <a:ext cx="30532" cy="178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7E2A4D5D-003C-C400-7306-60A1A61A46E0}"/>
                  </a:ext>
                </a:extLst>
              </p14:cNvPr>
              <p14:cNvContentPartPr/>
              <p14:nvPr/>
            </p14:nvContentPartPr>
            <p14:xfrm>
              <a:off x="9878089" y="3415584"/>
              <a:ext cx="197960" cy="179796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7E2A4D5D-003C-C400-7306-60A1A61A46E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869091" y="3406954"/>
                <a:ext cx="215596" cy="19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36334C7-613E-88FC-1BEF-F902DABEA2C6}"/>
                  </a:ext>
                </a:extLst>
              </p14:cNvPr>
              <p14:cNvContentPartPr/>
              <p14:nvPr/>
            </p14:nvContentPartPr>
            <p14:xfrm>
              <a:off x="10146860" y="3410658"/>
              <a:ext cx="60959" cy="184722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36334C7-613E-88FC-1BEF-F902DABEA2C6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0138203" y="3402016"/>
                <a:ext cx="78634" cy="202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CE116C60-1EF0-13FF-2E27-7D9CFC93A8AF}"/>
                  </a:ext>
                </a:extLst>
              </p14:cNvPr>
              <p14:cNvContentPartPr/>
              <p14:nvPr/>
            </p14:nvContentPartPr>
            <p14:xfrm>
              <a:off x="10244762" y="3430054"/>
              <a:ext cx="70194" cy="90514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CE116C60-1EF0-13FF-2E27-7D9CFC93A8A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235763" y="3421399"/>
                <a:ext cx="87832" cy="10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DFBF663E-AA79-EEF1-1426-98D2D375C072}"/>
                  </a:ext>
                </a:extLst>
              </p14:cNvPr>
              <p14:cNvContentPartPr/>
              <p14:nvPr/>
            </p14:nvContentPartPr>
            <p14:xfrm>
              <a:off x="10317420" y="3361706"/>
              <a:ext cx="104060" cy="318646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DFBF663E-AA79-EEF1-1426-98D2D375C07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0308418" y="3353065"/>
                <a:ext cx="121703" cy="336289"/>
              </a:xfrm>
              <a:prstGeom prst="rect">
                <a:avLst/>
              </a:prstGeom>
            </p:spPr>
          </p:pic>
        </mc:Fallback>
      </mc:AlternateContent>
      <p:grpSp>
        <p:nvGrpSpPr>
          <p:cNvPr id="565" name="Group 564">
            <a:extLst>
              <a:ext uri="{FF2B5EF4-FFF2-40B4-BE49-F238E27FC236}">
                <a16:creationId xmlns:a16="http://schemas.microsoft.com/office/drawing/2014/main" id="{9FB7763A-F1AF-9AC3-ABA8-E972F96D3526}"/>
              </a:ext>
            </a:extLst>
          </p:cNvPr>
          <p:cNvGrpSpPr/>
          <p:nvPr/>
        </p:nvGrpSpPr>
        <p:grpSpPr>
          <a:xfrm>
            <a:off x="8700176" y="3500863"/>
            <a:ext cx="665309" cy="189342"/>
            <a:chOff x="8700176" y="3500863"/>
            <a:chExt cx="665309" cy="1893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D479C847-279A-B84F-C4F8-D57EFCED6B25}"/>
                    </a:ext>
                  </a:extLst>
                </p14:cNvPr>
                <p14:cNvContentPartPr/>
                <p14:nvPr/>
              </p14:nvContentPartPr>
              <p14:xfrm>
                <a:off x="8701100" y="3549200"/>
                <a:ext cx="69579" cy="98827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D479C847-279A-B84F-C4F8-D57EFCED6B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692087" y="3540216"/>
                  <a:ext cx="87244" cy="11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BD57A9B-38A7-69CF-3B10-6171695C924B}"/>
                    </a:ext>
                  </a:extLst>
                </p14:cNvPr>
                <p14:cNvContentPartPr/>
                <p14:nvPr/>
              </p14:nvContentPartPr>
              <p14:xfrm>
                <a:off x="8700176" y="3552278"/>
                <a:ext cx="97903" cy="112373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BD57A9B-38A7-69CF-3B10-6171695C92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91178" y="3543634"/>
                  <a:ext cx="115540" cy="130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47F14B38-5A2D-9B93-39BE-E1B115003957}"/>
                    </a:ext>
                  </a:extLst>
                </p14:cNvPr>
                <p14:cNvContentPartPr/>
                <p14:nvPr/>
              </p14:nvContentPartPr>
              <p14:xfrm>
                <a:off x="8887977" y="3500863"/>
                <a:ext cx="6158" cy="170868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47F14B38-5A2D-9B93-39BE-E1B11500395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78921" y="3491870"/>
                  <a:ext cx="23908" cy="188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9204F81E-D01D-D7B0-1B36-7AD117D7B962}"/>
                    </a:ext>
                  </a:extLst>
                </p14:cNvPr>
                <p14:cNvContentPartPr/>
                <p14:nvPr/>
              </p14:nvContentPartPr>
              <p14:xfrm>
                <a:off x="8863655" y="3602153"/>
                <a:ext cx="81278" cy="1847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9204F81E-D01D-D7B0-1B36-7AD117D7B9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854664" y="3592918"/>
                  <a:ext cx="98900" cy="1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E9DCC99F-9FE1-D623-F4F5-D9DB7D3B27BE}"/>
                    </a:ext>
                  </a:extLst>
                </p14:cNvPr>
                <p14:cNvContentPartPr/>
                <p14:nvPr/>
              </p14:nvContentPartPr>
              <p14:xfrm>
                <a:off x="9005892" y="3510100"/>
                <a:ext cx="80354" cy="180105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E9DCC99F-9FE1-D623-F4F5-D9DB7D3B27B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96884" y="3501472"/>
                  <a:ext cx="98010" cy="1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C2C4AD82-BBC9-C10E-F91C-1267C0C935C2}"/>
                    </a:ext>
                  </a:extLst>
                </p14:cNvPr>
                <p14:cNvContentPartPr/>
                <p14:nvPr/>
              </p14:nvContentPartPr>
              <p14:xfrm>
                <a:off x="9112415" y="3533806"/>
                <a:ext cx="109294" cy="11853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C2C4AD82-BBC9-C10E-F91C-1267C0C935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103758" y="3524826"/>
                  <a:ext cx="126969" cy="136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DEDDBD66-89B1-7C53-77FB-E1AF3F2644B2}"/>
                    </a:ext>
                  </a:extLst>
                </p14:cNvPr>
                <p14:cNvContentPartPr/>
                <p14:nvPr/>
              </p14:nvContentPartPr>
              <p14:xfrm>
                <a:off x="9246031" y="3528264"/>
                <a:ext cx="119454" cy="111757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DEDDBD66-89B1-7C53-77FB-E1AF3F2644B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237396" y="3519640"/>
                  <a:ext cx="137084" cy="1293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C516431E-DD92-1A8B-9B65-C0E2B36B0E22}"/>
                  </a:ext>
                </a:extLst>
              </p14:cNvPr>
              <p14:cNvContentPartPr/>
              <p14:nvPr/>
            </p14:nvContentPartPr>
            <p14:xfrm>
              <a:off x="8993575" y="4027015"/>
              <a:ext cx="100058" cy="1601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C516431E-DD92-1A8B-9B65-C0E2B36B0E22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984937" y="4018476"/>
                <a:ext cx="117694" cy="33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5B022854-9168-48E7-EFF6-8D17B489B277}"/>
                  </a:ext>
                </a:extLst>
              </p14:cNvPr>
              <p14:cNvContentPartPr/>
              <p14:nvPr/>
            </p14:nvContentPartPr>
            <p14:xfrm>
              <a:off x="5486623" y="3913410"/>
              <a:ext cx="261074" cy="429479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5B022854-9168-48E7-EFF6-8D17B489B277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477981" y="3904410"/>
                <a:ext cx="278719" cy="44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F57AE50C-C53E-2CB3-6FE2-A81F6ACF33B8}"/>
                  </a:ext>
                </a:extLst>
              </p14:cNvPr>
              <p14:cNvContentPartPr/>
              <p14:nvPr/>
            </p14:nvContentPartPr>
            <p14:xfrm>
              <a:off x="7206697" y="3803501"/>
              <a:ext cx="325727" cy="434098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F57AE50C-C53E-2CB3-6FE2-A81F6ACF33B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197699" y="3794502"/>
                <a:ext cx="343363" cy="451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916C4E7D-3B90-182C-8832-9F48F2FC8297}"/>
                  </a:ext>
                </a:extLst>
              </p14:cNvPr>
              <p14:cNvContentPartPr/>
              <p14:nvPr/>
            </p14:nvContentPartPr>
            <p14:xfrm>
              <a:off x="5933960" y="3856147"/>
              <a:ext cx="386070" cy="481509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916C4E7D-3B90-182C-8832-9F48F2FC829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925317" y="3847143"/>
                <a:ext cx="403717" cy="49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027EB60D-7C0C-FB68-64A3-671BFC5F4725}"/>
                  </a:ext>
                </a:extLst>
              </p14:cNvPr>
              <p14:cNvContentPartPr/>
              <p14:nvPr/>
            </p14:nvContentPartPr>
            <p14:xfrm>
              <a:off x="7714375" y="3831517"/>
              <a:ext cx="398692" cy="363903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027EB60D-7C0C-FB68-64A3-671BFC5F472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705371" y="3822878"/>
                <a:ext cx="416340" cy="3815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6" name="Group 685">
            <a:extLst>
              <a:ext uri="{FF2B5EF4-FFF2-40B4-BE49-F238E27FC236}">
                <a16:creationId xmlns:a16="http://schemas.microsoft.com/office/drawing/2014/main" id="{DCE97C55-5C94-2D16-0723-AC0062BB1E01}"/>
              </a:ext>
            </a:extLst>
          </p:cNvPr>
          <p:cNvGrpSpPr/>
          <p:nvPr/>
        </p:nvGrpSpPr>
        <p:grpSpPr>
          <a:xfrm>
            <a:off x="5682429" y="4380142"/>
            <a:ext cx="2877359" cy="1222246"/>
            <a:chOff x="5682429" y="4380142"/>
            <a:chExt cx="2877359" cy="12222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F9BB9F7C-3BCD-6E4A-4AD9-6B456C90D22E}"/>
                    </a:ext>
                  </a:extLst>
                </p14:cNvPr>
                <p14:cNvContentPartPr/>
                <p14:nvPr/>
              </p14:nvContentPartPr>
              <p14:xfrm>
                <a:off x="6085124" y="4540234"/>
                <a:ext cx="104676" cy="133616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F9BB9F7C-3BCD-6E4A-4AD9-6B456C90D22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76131" y="4531590"/>
                  <a:ext cx="122302" cy="15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D65FB206-A432-F0D1-F3C6-0FCC6560F35C}"/>
                    </a:ext>
                  </a:extLst>
                </p14:cNvPr>
                <p14:cNvContentPartPr/>
                <p14:nvPr/>
              </p14:nvContentPartPr>
              <p14:xfrm>
                <a:off x="6074040" y="4528228"/>
                <a:ext cx="124072" cy="176102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D65FB206-A432-F0D1-F3C6-0FCC6560F35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65049" y="4519225"/>
                  <a:ext cx="141694" cy="193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60A2A6D8-8007-A0A1-AA0B-E716E57BD3BE}"/>
                    </a:ext>
                  </a:extLst>
                </p14:cNvPr>
                <p14:cNvContentPartPr/>
                <p14:nvPr/>
              </p14:nvContentPartPr>
              <p14:xfrm>
                <a:off x="5682429" y="4483894"/>
                <a:ext cx="81278" cy="228132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60A2A6D8-8007-A0A1-AA0B-E716E57BD3B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73438" y="4474884"/>
                  <a:ext cx="98900" cy="245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C287EB95-8643-F116-F985-8361A001BCA1}"/>
                    </a:ext>
                  </a:extLst>
                </p14:cNvPr>
                <p14:cNvContentPartPr/>
                <p14:nvPr/>
              </p14:nvContentPartPr>
              <p14:xfrm>
                <a:off x="5791108" y="4508832"/>
                <a:ext cx="68039" cy="92669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C287EB95-8643-F116-F985-8361A001BCA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782108" y="4499852"/>
                  <a:ext cx="85679" cy="110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C66C9A78-982A-240B-95DC-210F391DB1D8}"/>
                    </a:ext>
                  </a:extLst>
                </p14:cNvPr>
                <p14:cNvContentPartPr/>
                <p14:nvPr/>
              </p14:nvContentPartPr>
              <p14:xfrm>
                <a:off x="5879159" y="4524533"/>
                <a:ext cx="14163" cy="183491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C66C9A78-982A-240B-95DC-210F391DB1D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70307" y="4515538"/>
                  <a:ext cx="31513" cy="201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698DF6F1-0FA5-E26F-58A8-E94A7C6AC0D7}"/>
                    </a:ext>
                  </a:extLst>
                </p14:cNvPr>
                <p14:cNvContentPartPr/>
                <p14:nvPr/>
              </p14:nvContentPartPr>
              <p14:xfrm>
                <a:off x="5909330" y="4526381"/>
                <a:ext cx="86511" cy="168406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698DF6F1-0FA5-E26F-58A8-E94A7C6AC0D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900356" y="4517745"/>
                  <a:ext cx="104100" cy="186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1CE1C3A1-399C-297F-6603-48B16B8CDCB9}"/>
                    </a:ext>
                  </a:extLst>
                </p14:cNvPr>
                <p14:cNvContentPartPr/>
                <p14:nvPr/>
              </p14:nvContentPartPr>
              <p14:xfrm>
                <a:off x="6216893" y="4380142"/>
                <a:ext cx="64960" cy="140081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1CE1C3A1-399C-297F-6603-48B16B8CDCB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08232" y="4371499"/>
                  <a:ext cx="82644" cy="157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5D51B8CD-66FD-B7A8-E604-B6875001FAB6}"/>
                    </a:ext>
                  </a:extLst>
                </p14:cNvPr>
                <p14:cNvContentPartPr/>
                <p14:nvPr/>
              </p14:nvContentPartPr>
              <p14:xfrm>
                <a:off x="6273541" y="4687089"/>
                <a:ext cx="137003" cy="11084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5D51B8CD-66FD-B7A8-E604-B6875001FAB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264528" y="4678150"/>
                  <a:ext cx="154669" cy="2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A36C4C14-1300-C3F4-3231-954887693B71}"/>
                    </a:ext>
                  </a:extLst>
                </p14:cNvPr>
                <p14:cNvContentPartPr/>
                <p14:nvPr/>
              </p14:nvContentPartPr>
              <p14:xfrm>
                <a:off x="6311717" y="4601501"/>
                <a:ext cx="70194" cy="159169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A36C4C14-1300-C3F4-3231-954887693B7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303078" y="4592498"/>
                  <a:ext cx="87832" cy="176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8242C02C-6299-9CE4-744E-9935D201345B}"/>
                    </a:ext>
                  </a:extLst>
                </p14:cNvPr>
                <p14:cNvContentPartPr/>
                <p14:nvPr/>
              </p14:nvContentPartPr>
              <p14:xfrm>
                <a:off x="6462266" y="4470348"/>
                <a:ext cx="131460" cy="227516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8242C02C-6299-9CE4-744E-9935D201345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453622" y="4461708"/>
                  <a:ext cx="149108" cy="245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B8897696-4ACC-0B38-AA41-C1AB46AC5010}"/>
                    </a:ext>
                  </a:extLst>
                </p14:cNvPr>
                <p14:cNvContentPartPr/>
                <p14:nvPr/>
              </p14:nvContentPartPr>
              <p14:xfrm>
                <a:off x="6611890" y="4426631"/>
                <a:ext cx="76660" cy="24568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B8897696-4ACC-0B38-AA41-C1AB46AC501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03252" y="4417625"/>
                  <a:ext cx="94295" cy="26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281603AD-3317-8A7B-2F60-2317F6611464}"/>
                    </a:ext>
                  </a:extLst>
                </p14:cNvPr>
                <p14:cNvContentPartPr/>
                <p14:nvPr/>
              </p14:nvContentPartPr>
              <p14:xfrm>
                <a:off x="6715027" y="4449105"/>
                <a:ext cx="76967" cy="123148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281603AD-3317-8A7B-2F60-2317F661146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706395" y="4440463"/>
                  <a:ext cx="94590" cy="14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F86D973A-FA40-A5B5-E692-8C7214B02BD2}"/>
                    </a:ext>
                  </a:extLst>
                </p14:cNvPr>
                <p14:cNvContentPartPr/>
                <p14:nvPr/>
              </p14:nvContentPartPr>
              <p14:xfrm>
                <a:off x="6808619" y="4436790"/>
                <a:ext cx="22475" cy="237368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F86D973A-FA40-A5B5-E692-8C7214B02B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99700" y="4427799"/>
                  <a:ext cx="39956" cy="254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B8A56188-6C62-641A-4F0C-D174A0A28B98}"/>
                    </a:ext>
                  </a:extLst>
                </p14:cNvPr>
                <p14:cNvContentPartPr/>
                <p14:nvPr/>
              </p14:nvContentPartPr>
              <p14:xfrm>
                <a:off x="6844025" y="4466961"/>
                <a:ext cx="123456" cy="173639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B8A56188-6C62-641A-4F0C-D174A0A28B9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35027" y="4457955"/>
                  <a:ext cx="141093" cy="191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C7175730-40CB-2FBD-F3CA-7325D4FE08C6}"/>
                    </a:ext>
                  </a:extLst>
                </p14:cNvPr>
                <p14:cNvContentPartPr/>
                <p14:nvPr/>
              </p14:nvContentPartPr>
              <p14:xfrm>
                <a:off x="7036136" y="4535617"/>
                <a:ext cx="81585" cy="129921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C7175730-40CB-2FBD-F3CA-7325D4FE08C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27151" y="4526620"/>
                  <a:ext cx="99196" cy="147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89DF5EC7-D2C7-7FD7-E939-7C00FE7998C0}"/>
                    </a:ext>
                  </a:extLst>
                </p14:cNvPr>
                <p14:cNvContentPartPr/>
                <p14:nvPr/>
              </p14:nvContentPartPr>
              <p14:xfrm>
                <a:off x="7008735" y="4523609"/>
                <a:ext cx="123764" cy="146855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89DF5EC7-D2C7-7FD7-E939-7C00FE7998C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99741" y="4514611"/>
                  <a:ext cx="141393" cy="164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C72B71A2-E1B6-3568-B16E-2709E6BCD444}"/>
                    </a:ext>
                  </a:extLst>
                </p14:cNvPr>
                <p14:cNvContentPartPr/>
                <p14:nvPr/>
              </p14:nvContentPartPr>
              <p14:xfrm>
                <a:off x="7177756" y="4545160"/>
                <a:ext cx="89898" cy="12007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C72B71A2-E1B6-3568-B16E-2709E6BCD44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68766" y="4536428"/>
                  <a:ext cx="107518" cy="29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44FC3772-94AE-8434-978F-772A5ECA709F}"/>
                    </a:ext>
                  </a:extLst>
                </p14:cNvPr>
                <p14:cNvContentPartPr/>
                <p14:nvPr/>
              </p14:nvContentPartPr>
              <p14:xfrm>
                <a:off x="7349548" y="4403540"/>
                <a:ext cx="28939" cy="221667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44FC3772-94AE-8434-978F-772A5ECA709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40616" y="4394544"/>
                  <a:ext cx="46445" cy="239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6DDAE951-015A-8C6A-5C10-236FF9D4097D}"/>
                    </a:ext>
                  </a:extLst>
                </p14:cNvPr>
                <p14:cNvContentPartPr/>
                <p14:nvPr/>
              </p14:nvContentPartPr>
              <p14:xfrm>
                <a:off x="7448374" y="4432172"/>
                <a:ext cx="110217" cy="151472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6DDAE951-015A-8C6A-5C10-236FF9D409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439369" y="4423177"/>
                  <a:ext cx="127866" cy="169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C5B1507C-0DD0-C991-E5E8-D883A252C3AD}"/>
                    </a:ext>
                  </a:extLst>
                </p14:cNvPr>
                <p14:cNvContentPartPr/>
                <p14:nvPr/>
              </p14:nvContentPartPr>
              <p14:xfrm>
                <a:off x="7561055" y="4402925"/>
                <a:ext cx="93592" cy="184107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C5B1507C-0DD0-C991-E5E8-D883A252C3A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52056" y="4393935"/>
                  <a:ext cx="111230" cy="201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CFBAAACB-EB0B-34F5-B812-34F893FBD57C}"/>
                    </a:ext>
                  </a:extLst>
                </p14:cNvPr>
                <p14:cNvContentPartPr/>
                <p14:nvPr/>
              </p14:nvContentPartPr>
              <p14:xfrm>
                <a:off x="7741775" y="4410006"/>
                <a:ext cx="60342" cy="167482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CFBAAACB-EB0B-34F5-B812-34F893FBD57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732796" y="4401021"/>
                  <a:ext cx="77942" cy="185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5C525464-876C-CB08-90EB-EF625202B275}"/>
                    </a:ext>
                  </a:extLst>
                </p14:cNvPr>
                <p14:cNvContentPartPr/>
                <p14:nvPr/>
              </p14:nvContentPartPr>
              <p14:xfrm>
                <a:off x="7831674" y="4450952"/>
                <a:ext cx="90514" cy="112373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5C525464-876C-CB08-90EB-EF625202B2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23054" y="4441948"/>
                  <a:ext cx="108114" cy="130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BF615137-B92F-13C2-58B5-6DB1D26BD015}"/>
                    </a:ext>
                  </a:extLst>
                </p14:cNvPr>
                <p14:cNvContentPartPr/>
                <p14:nvPr/>
              </p14:nvContentPartPr>
              <p14:xfrm>
                <a:off x="7938197" y="4400154"/>
                <a:ext cx="101597" cy="154858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BF615137-B92F-13C2-58B5-6DB1D26BD01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29190" y="4391511"/>
                  <a:ext cx="119250" cy="172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FD30081A-8D90-ED8D-2733-53547B262589}"/>
                    </a:ext>
                  </a:extLst>
                </p14:cNvPr>
                <p14:cNvContentPartPr/>
                <p14:nvPr/>
              </p14:nvContentPartPr>
              <p14:xfrm>
                <a:off x="8126305" y="4411237"/>
                <a:ext cx="118222" cy="13854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FD30081A-8D90-ED8D-2733-53547B26258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117655" y="4402487"/>
                  <a:ext cx="135883" cy="31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ECB50567-48BF-5AF5-4FA8-300644F4D024}"/>
                    </a:ext>
                  </a:extLst>
                </p14:cNvPr>
                <p14:cNvContentPartPr/>
                <p14:nvPr/>
              </p14:nvContentPartPr>
              <p14:xfrm>
                <a:off x="8136157" y="4525765"/>
                <a:ext cx="143159" cy="21243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ECB50567-48BF-5AF5-4FA8-300644F4D02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127142" y="4517124"/>
                  <a:ext cx="160828" cy="38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21CB0E19-F851-F916-B888-49FCB50AB937}"/>
                    </a:ext>
                  </a:extLst>
                </p14:cNvPr>
                <p14:cNvContentPartPr/>
                <p14:nvPr/>
              </p14:nvContentPartPr>
              <p14:xfrm>
                <a:off x="8318416" y="4401386"/>
                <a:ext cx="152704" cy="161324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21CB0E19-F851-F916-B888-49FCB50AB93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09412" y="4392744"/>
                  <a:ext cx="170351" cy="178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AC7B3B47-296A-23CF-01AA-5FA138E1686F}"/>
                    </a:ext>
                  </a:extLst>
                </p14:cNvPr>
                <p14:cNvContentPartPr/>
                <p14:nvPr/>
              </p14:nvContentPartPr>
              <p14:xfrm>
                <a:off x="6113448" y="4957399"/>
                <a:ext cx="159784" cy="183799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AC7B3B47-296A-23CF-01AA-5FA138E1686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104451" y="4948407"/>
                  <a:ext cx="177418" cy="20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A5F9080C-F95F-8288-D494-E7DCDD225FB2}"/>
                    </a:ext>
                  </a:extLst>
                </p14:cNvPr>
                <p14:cNvContentPartPr/>
                <p14:nvPr/>
              </p14:nvContentPartPr>
              <p14:xfrm>
                <a:off x="6301865" y="4976179"/>
                <a:ext cx="137926" cy="16625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A5F9080C-F95F-8288-D494-E7DCDD225FB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92862" y="4967543"/>
                  <a:ext cx="155572" cy="18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A4121E07-01AB-DE82-07D1-7E6CC8CEBD30}"/>
                    </a:ext>
                  </a:extLst>
                </p14:cNvPr>
                <p14:cNvContentPartPr/>
                <p14:nvPr/>
              </p14:nvContentPartPr>
              <p14:xfrm>
                <a:off x="6466268" y="4991881"/>
                <a:ext cx="128382" cy="156398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A4121E07-01AB-DE82-07D1-7E6CC8CEBD3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57278" y="4983252"/>
                  <a:ext cx="146003" cy="174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668BC977-D88A-5F6A-13AB-710B6A4EDBF4}"/>
                    </a:ext>
                  </a:extLst>
                </p14:cNvPr>
                <p14:cNvContentPartPr/>
                <p14:nvPr/>
              </p14:nvContentPartPr>
              <p14:xfrm>
                <a:off x="6660226" y="4879200"/>
                <a:ext cx="110217" cy="265384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668BC977-D88A-5F6A-13AB-710B6A4EDBF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51221" y="4870558"/>
                  <a:ext cx="127866" cy="28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677BE6C5-370E-56FB-F8A2-2044309C9F9B}"/>
                    </a:ext>
                  </a:extLst>
                </p14:cNvPr>
                <p14:cNvContentPartPr/>
                <p14:nvPr/>
              </p14:nvContentPartPr>
              <p14:xfrm>
                <a:off x="6793842" y="4918916"/>
                <a:ext cx="98518" cy="184414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677BE6C5-370E-56FB-F8A2-2044309C9F9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85213" y="4909911"/>
                  <a:ext cx="116136" cy="202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E90B1AC8-46B8-07FB-ACB2-29A663FA78D0}"/>
                    </a:ext>
                  </a:extLst>
                </p14:cNvPr>
                <p14:cNvContentPartPr/>
                <p14:nvPr/>
              </p14:nvContentPartPr>
              <p14:xfrm>
                <a:off x="6919761" y="4965096"/>
                <a:ext cx="74197" cy="13300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E90B1AC8-46B8-07FB-ACB2-29A663FA78D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11117" y="4956446"/>
                  <a:ext cx="91846" cy="150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C7664A2F-3C3C-EF02-7A79-7E03B9CDBBC4}"/>
                    </a:ext>
                  </a:extLst>
                </p14:cNvPr>
                <p14:cNvContentPartPr/>
                <p14:nvPr/>
              </p14:nvContentPartPr>
              <p14:xfrm>
                <a:off x="6894823" y="4955552"/>
                <a:ext cx="103444" cy="116375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C7664A2F-3C3C-EF02-7A79-7E03B9CDBBC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86173" y="4946545"/>
                  <a:ext cx="121105" cy="1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5AD6C2F4-617E-3561-A02F-8B3482A172B8}"/>
                    </a:ext>
                  </a:extLst>
                </p14:cNvPr>
                <p14:cNvContentPartPr/>
                <p14:nvPr/>
              </p14:nvContentPartPr>
              <p14:xfrm>
                <a:off x="6997960" y="4816395"/>
                <a:ext cx="124072" cy="144699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5AD6C2F4-617E-3561-A02F-8B3482A172B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988969" y="4807756"/>
                  <a:ext cx="141694" cy="162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975358D8-5A1E-9586-A2A1-0129DE247858}"/>
                    </a:ext>
                  </a:extLst>
                </p14:cNvPr>
                <p14:cNvContentPartPr/>
                <p14:nvPr/>
              </p14:nvContentPartPr>
              <p14:xfrm>
                <a:off x="7232557" y="4894286"/>
                <a:ext cx="10160" cy="102521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975358D8-5A1E-9586-A2A1-0129DE24785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23486" y="4885293"/>
                  <a:ext cx="27940" cy="120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DA896A69-A520-1FEC-AA36-4CBDFA04E8B9}"/>
                    </a:ext>
                  </a:extLst>
                </p14:cNvPr>
                <p14:cNvContentPartPr/>
                <p14:nvPr/>
              </p14:nvContentPartPr>
              <p14:xfrm>
                <a:off x="7179603" y="4940774"/>
                <a:ext cx="127459" cy="27092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DA896A69-A520-1FEC-AA36-4CBDFA04E8B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170962" y="4931743"/>
                  <a:ext cx="145102" cy="44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806F930B-5225-E30E-B3DD-91AD7898D99A}"/>
                    </a:ext>
                  </a:extLst>
                </p14:cNvPr>
                <p14:cNvContentPartPr/>
                <p14:nvPr/>
              </p14:nvContentPartPr>
              <p14:xfrm>
                <a:off x="7271041" y="4873658"/>
                <a:ext cx="125611" cy="111449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806F930B-5225-E30E-B3DD-91AD7898D99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262043" y="4865002"/>
                  <a:ext cx="143247" cy="12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B38848D6-3A24-1748-9293-3A2E4E97D7D7}"/>
                    </a:ext>
                  </a:extLst>
                </p14:cNvPr>
                <p14:cNvContentPartPr/>
                <p14:nvPr/>
              </p14:nvContentPartPr>
              <p14:xfrm>
                <a:off x="7380951" y="4841948"/>
                <a:ext cx="128382" cy="169329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B38848D6-3A24-1748-9293-3A2E4E97D7D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71935" y="4832941"/>
                  <a:ext cx="146053" cy="186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186A3F75-5ED8-C0B1-582A-525F86FC7DC2}"/>
                    </a:ext>
                  </a:extLst>
                </p14:cNvPr>
                <p14:cNvContentPartPr/>
                <p14:nvPr/>
              </p14:nvContentPartPr>
              <p14:xfrm>
                <a:off x="7553050" y="4903214"/>
                <a:ext cx="48028" cy="110526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186A3F75-5ED8-C0B1-582A-525F86FC7DC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44383" y="4894214"/>
                  <a:ext cx="65723" cy="128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94BA4213-1E2C-B1A4-12A7-369A0A4E3650}"/>
                    </a:ext>
                  </a:extLst>
                </p14:cNvPr>
                <p14:cNvContentPartPr/>
                <p14:nvPr/>
              </p14:nvContentPartPr>
              <p14:xfrm>
                <a:off x="7552435" y="4910296"/>
                <a:ext cx="97903" cy="8959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94BA4213-1E2C-B1A4-12A7-369A0A4E365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43437" y="4901301"/>
                  <a:ext cx="115540" cy="107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588E90B9-546B-94A0-0AE7-5648847B3FEA}"/>
                    </a:ext>
                  </a:extLst>
                </p14:cNvPr>
                <p14:cNvContentPartPr/>
                <p14:nvPr/>
              </p14:nvContentPartPr>
              <p14:xfrm>
                <a:off x="7676199" y="4955552"/>
                <a:ext cx="88051" cy="4618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588E90B9-546B-94A0-0AE7-5648847B3FE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67214" y="4946671"/>
                  <a:ext cx="105661" cy="22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D7185680-FD45-B8F9-A6E4-EF0F8D0F9F49}"/>
                    </a:ext>
                  </a:extLst>
                </p14:cNvPr>
                <p14:cNvContentPartPr/>
                <p14:nvPr/>
              </p14:nvContentPartPr>
              <p14:xfrm>
                <a:off x="7820282" y="4856725"/>
                <a:ext cx="70503" cy="101597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D7185680-FD45-B8F9-A6E4-EF0F8D0F9F4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11289" y="4847718"/>
                  <a:ext cx="88129" cy="119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765ECA99-EEC3-C3B0-D12D-87EE540DE243}"/>
                    </a:ext>
                  </a:extLst>
                </p14:cNvPr>
                <p14:cNvContentPartPr/>
                <p14:nvPr/>
              </p14:nvContentPartPr>
              <p14:xfrm>
                <a:off x="7902176" y="4893670"/>
                <a:ext cx="14470" cy="13300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765ECA99-EEC3-C3B0-D12D-87EE540DE24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93132" y="4884659"/>
                  <a:ext cx="32196" cy="150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517B2299-B87F-A033-A119-ED6AA3E5CDAA}"/>
                    </a:ext>
                  </a:extLst>
                </p14:cNvPr>
                <p14:cNvContentPartPr/>
                <p14:nvPr/>
              </p14:nvContentPartPr>
              <p14:xfrm>
                <a:off x="7933886" y="4901983"/>
                <a:ext cx="108986" cy="87743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517B2299-B87F-A033-A119-ED6AA3E5CDA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925253" y="4892956"/>
                  <a:ext cx="126611" cy="105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606B0B2C-33C1-C8AA-7118-A4519CAA41D7}"/>
                    </a:ext>
                  </a:extLst>
                </p14:cNvPr>
                <p14:cNvContentPartPr/>
                <p14:nvPr/>
              </p14:nvContentPartPr>
              <p14:xfrm>
                <a:off x="8072736" y="4889360"/>
                <a:ext cx="71734" cy="97903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606B0B2C-33C1-C8AA-7118-A4519CAA41D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63724" y="4880721"/>
                  <a:ext cx="89397" cy="115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F7CB4506-C385-A9AE-655A-AC5DC169AF2F}"/>
                    </a:ext>
                  </a:extLst>
                </p14:cNvPr>
                <p14:cNvContentPartPr/>
                <p14:nvPr/>
              </p14:nvContentPartPr>
              <p14:xfrm>
                <a:off x="8115222" y="4856725"/>
                <a:ext cx="198269" cy="5634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F7CB4506-C385-A9AE-655A-AC5DC169AF2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06226" y="4847696"/>
                  <a:ext cx="215901" cy="7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132DF35B-383D-1E36-E5A5-23CF46BC2F90}"/>
                    </a:ext>
                  </a:extLst>
                </p14:cNvPr>
                <p14:cNvContentPartPr/>
                <p14:nvPr/>
              </p14:nvContentPartPr>
              <p14:xfrm>
                <a:off x="8255303" y="4938311"/>
                <a:ext cx="96363" cy="1016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132DF35B-383D-1E36-E5A5-23CF46BC2F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46314" y="4929602"/>
                  <a:ext cx="113982" cy="2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AF80ED9D-8077-C816-55E7-BC3B897F3DC9}"/>
                    </a:ext>
                  </a:extLst>
                </p14:cNvPr>
                <p14:cNvContentPartPr/>
                <p14:nvPr/>
              </p14:nvContentPartPr>
              <p14:xfrm>
                <a:off x="8384609" y="4816395"/>
                <a:ext cx="175179" cy="144699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AF80ED9D-8077-C816-55E7-BC3B897F3DC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75976" y="4807396"/>
                  <a:ext cx="192805" cy="162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E7E0DC9D-A106-0BD2-E88E-61EE7FA52A61}"/>
                    </a:ext>
                  </a:extLst>
                </p14:cNvPr>
                <p14:cNvContentPartPr/>
                <p14:nvPr/>
              </p14:nvContentPartPr>
              <p14:xfrm>
                <a:off x="8098597" y="4760978"/>
                <a:ext cx="139773" cy="338657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E7E0DC9D-A106-0BD2-E88E-61EE7FA52A6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89951" y="4751981"/>
                  <a:ext cx="157425" cy="356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C61123CD-6515-022F-DF5A-A6B6AA51064D}"/>
                    </a:ext>
                  </a:extLst>
                </p14:cNvPr>
                <p14:cNvContentPartPr/>
                <p14:nvPr/>
              </p14:nvContentPartPr>
              <p14:xfrm>
                <a:off x="6610966" y="5296981"/>
                <a:ext cx="48028" cy="305407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C61123CD-6515-022F-DF5A-A6B6AA51064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02364" y="5288337"/>
                  <a:ext cx="65590" cy="323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FDCA9A3B-93ED-8942-383D-ED2C60A5EF42}"/>
                    </a:ext>
                  </a:extLst>
                </p14:cNvPr>
                <p14:cNvContentPartPr/>
                <p14:nvPr/>
              </p14:nvContentPartPr>
              <p14:xfrm>
                <a:off x="6658687" y="5437369"/>
                <a:ext cx="7388" cy="15086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FDCA9A3B-93ED-8942-383D-ED2C60A5EF4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649821" y="5428389"/>
                  <a:ext cx="25489" cy="3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E669E609-FD01-1186-C07C-32737174143D}"/>
                    </a:ext>
                  </a:extLst>
                </p14:cNvPr>
                <p14:cNvContentPartPr/>
                <p14:nvPr/>
              </p14:nvContentPartPr>
              <p14:xfrm>
                <a:off x="6656224" y="5357015"/>
                <a:ext cx="162556" cy="193343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E669E609-FD01-1186-C07C-32737174143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647213" y="5348374"/>
                  <a:ext cx="180217" cy="210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BC07C01A-4983-6B89-9E10-50CCCEE0544D}"/>
                    </a:ext>
                  </a:extLst>
                </p14:cNvPr>
                <p14:cNvContentPartPr/>
                <p14:nvPr/>
              </p14:nvContentPartPr>
              <p14:xfrm>
                <a:off x="6835712" y="5443219"/>
                <a:ext cx="73273" cy="94209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BC07C01A-4983-6B89-9E10-50CCCEE0544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27092" y="5434230"/>
                  <a:ext cx="90873" cy="111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0B3480EC-2BE5-2F79-1119-6BCEE853A38E}"/>
                    </a:ext>
                  </a:extLst>
                </p14:cNvPr>
                <p14:cNvContentPartPr/>
                <p14:nvPr/>
              </p14:nvContentPartPr>
              <p14:xfrm>
                <a:off x="6815393" y="5458305"/>
                <a:ext cx="116683" cy="73581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0B3480EC-2BE5-2F79-1119-6BCEE853A38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806776" y="5449648"/>
                  <a:ext cx="134275" cy="91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F0AB7304-C80A-6B38-A775-6849E2D8C73A}"/>
                    </a:ext>
                  </a:extLst>
                </p14:cNvPr>
                <p14:cNvContentPartPr/>
                <p14:nvPr/>
              </p14:nvContentPartPr>
              <p14:xfrm>
                <a:off x="6997960" y="5438601"/>
                <a:ext cx="111757" cy="25862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F0AB7304-C80A-6B38-A775-6849E2D8C73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988947" y="5429980"/>
                  <a:ext cx="129422" cy="43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C8408311-DCEE-A81C-2F8A-F0D7F62F6C57}"/>
                    </a:ext>
                  </a:extLst>
                </p14:cNvPr>
                <p14:cNvContentPartPr/>
                <p14:nvPr/>
              </p14:nvContentPartPr>
              <p14:xfrm>
                <a:off x="7037676" y="5374256"/>
                <a:ext cx="30787" cy="139158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C8408311-DCEE-A81C-2F8A-F0D7F62F6C5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28726" y="5365266"/>
                  <a:ext cx="48328" cy="156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1A84E4FD-4FAA-D358-1073-CD9D2A179A1D}"/>
                    </a:ext>
                  </a:extLst>
                </p14:cNvPr>
                <p14:cNvContentPartPr/>
                <p14:nvPr/>
              </p14:nvContentPartPr>
              <p14:xfrm>
                <a:off x="7134962" y="5349934"/>
                <a:ext cx="41562" cy="10837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1A84E4FD-4FAA-D358-1073-CD9D2A179A1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126005" y="5340933"/>
                  <a:ext cx="59118" cy="126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170601FC-6330-089B-9FBC-5BB8C1A6DACF}"/>
                    </a:ext>
                  </a:extLst>
                </p14:cNvPr>
                <p14:cNvContentPartPr/>
                <p14:nvPr/>
              </p14:nvContentPartPr>
              <p14:xfrm>
                <a:off x="7194381" y="5354552"/>
                <a:ext cx="11391" cy="162556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170601FC-6330-089B-9FBC-5BB8C1A6DAC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85482" y="5345902"/>
                  <a:ext cx="28833" cy="180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D28DCF01-344F-051B-10F9-D65C52A0C265}"/>
                    </a:ext>
                  </a:extLst>
                </p14:cNvPr>
                <p14:cNvContentPartPr/>
                <p14:nvPr/>
              </p14:nvContentPartPr>
              <p14:xfrm>
                <a:off x="7213777" y="5324073"/>
                <a:ext cx="149933" cy="167174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D28DCF01-344F-051B-10F9-D65C52A0C26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04788" y="5315426"/>
                  <a:ext cx="167551" cy="18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9630ED2E-9A67-925C-726A-EC9570CFFDF4}"/>
                    </a:ext>
                  </a:extLst>
                </p14:cNvPr>
                <p14:cNvContentPartPr/>
                <p14:nvPr/>
              </p14:nvContentPartPr>
              <p14:xfrm>
                <a:off x="7360631" y="5260344"/>
                <a:ext cx="116683" cy="249375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9630ED2E-9A67-925C-726A-EC9570CFFDF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351628" y="5251708"/>
                  <a:ext cx="134330" cy="267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31688F41-65C7-8249-24B8-228DC319EC0D}"/>
                    </a:ext>
                  </a:extLst>
                </p14:cNvPr>
                <p14:cNvContentPartPr/>
                <p14:nvPr/>
              </p14:nvContentPartPr>
              <p14:xfrm>
                <a:off x="7522879" y="5260960"/>
                <a:ext cx="72658" cy="246297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31688F41-65C7-8249-24B8-228DC319EC0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14246" y="5251958"/>
                  <a:ext cx="90283" cy="26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6315E2EA-8FD6-A390-4D81-91AAA7ACE1C1}"/>
                    </a:ext>
                  </a:extLst>
                </p14:cNvPr>
                <p14:cNvContentPartPr/>
                <p14:nvPr/>
              </p14:nvContentPartPr>
              <p14:xfrm>
                <a:off x="7579219" y="5317608"/>
                <a:ext cx="85896" cy="176718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6315E2EA-8FD6-A390-4D81-91AAA7ACE1C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570593" y="5308970"/>
                  <a:ext cx="103506" cy="194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CFF2549C-184A-A45C-D1F7-765C9E212B2F}"/>
                    </a:ext>
                  </a:extLst>
                </p14:cNvPr>
                <p14:cNvContentPartPr/>
                <p14:nvPr/>
              </p14:nvContentPartPr>
              <p14:xfrm>
                <a:off x="7569984" y="5313606"/>
                <a:ext cx="128382" cy="163171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CFF2549C-184A-A45C-D1F7-765C9E212B2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561353" y="5304621"/>
                  <a:ext cx="146003" cy="18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1B1E0FA1-1398-3889-0078-43C7FF6B5B9A}"/>
                    </a:ext>
                  </a:extLst>
                </p14:cNvPr>
                <p14:cNvContentPartPr/>
                <p14:nvPr/>
              </p14:nvContentPartPr>
              <p14:xfrm>
                <a:off x="7740852" y="5361633"/>
                <a:ext cx="95132" cy="4002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1B1E0FA1-1398-3889-0078-43C7FF6B5B9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31843" y="5352538"/>
                  <a:ext cx="112789" cy="21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CADE32BA-449C-9967-A71E-8931EBDF1CC6}"/>
                    </a:ext>
                  </a:extLst>
                </p14:cNvPr>
                <p14:cNvContentPartPr/>
                <p14:nvPr/>
              </p14:nvContentPartPr>
              <p14:xfrm>
                <a:off x="7868618" y="5256649"/>
                <a:ext cx="104368" cy="225977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CADE32BA-449C-9967-A71E-8931EBDF1CC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859621" y="5247653"/>
                  <a:ext cx="122003" cy="243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C9AC6CC3-0CC6-481F-95E1-290EB8D0EBD8}"/>
                    </a:ext>
                  </a:extLst>
                </p14:cNvPr>
                <p14:cNvContentPartPr/>
                <p14:nvPr/>
              </p14:nvContentPartPr>
              <p14:xfrm>
                <a:off x="7950511" y="5189841"/>
                <a:ext cx="132692" cy="288167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C9AC6CC3-0CC6-481F-95E1-290EB8D0EBD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941521" y="5180836"/>
                  <a:ext cx="150312" cy="30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980902CC-940D-B8CD-60E3-8D554C42B748}"/>
                    </a:ext>
                  </a:extLst>
                </p14:cNvPr>
                <p14:cNvContentPartPr/>
                <p14:nvPr/>
              </p14:nvContentPartPr>
              <p14:xfrm>
                <a:off x="8156476" y="5315453"/>
                <a:ext cx="152704" cy="80354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980902CC-940D-B8CD-60E3-8D554C42B74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147472" y="5306445"/>
                  <a:ext cx="170351" cy="98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0EE14702-B78C-5823-FE52-31DBA0D73135}"/>
                    </a:ext>
                  </a:extLst>
                </p14:cNvPr>
                <p14:cNvContentPartPr/>
                <p14:nvPr/>
              </p14:nvContentPartPr>
              <p14:xfrm>
                <a:off x="8324266" y="5267425"/>
                <a:ext cx="136079" cy="13885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0EE14702-B78C-5823-FE52-31DBA0D7313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315266" y="5258432"/>
                  <a:ext cx="153719" cy="1564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DBFCB890-24BF-C261-BDA5-4499BDC9D969}"/>
                  </a:ext>
                </a:extLst>
              </p14:cNvPr>
              <p14:cNvContentPartPr/>
              <p14:nvPr/>
            </p14:nvContentPartPr>
            <p14:xfrm>
              <a:off x="9629022" y="4717568"/>
              <a:ext cx="324803" cy="761671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DBFCB890-24BF-C261-BDA5-4499BDC9D969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620020" y="4708569"/>
                <a:ext cx="342448" cy="779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C7470FD1-E318-0A65-83C3-35D512F9048B}"/>
                  </a:ext>
                </a:extLst>
              </p14:cNvPr>
              <p14:cNvContentPartPr/>
              <p14:nvPr/>
            </p14:nvContentPartPr>
            <p14:xfrm>
              <a:off x="9396271" y="5156899"/>
              <a:ext cx="64345" cy="6773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C7470FD1-E318-0A65-83C3-35D512F9048B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9387644" y="5147987"/>
                <a:ext cx="81959" cy="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64A7BEC5-D505-1B11-5A6F-F8E8F5FC4E40}"/>
                  </a:ext>
                </a:extLst>
              </p14:cNvPr>
              <p14:cNvContentPartPr/>
              <p14:nvPr/>
            </p14:nvContentPartPr>
            <p14:xfrm>
              <a:off x="5345968" y="1204103"/>
              <a:ext cx="158040" cy="145872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64A7BEC5-D505-1B11-5A6F-F8E8F5FC4E40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5337328" y="1195463"/>
                <a:ext cx="175680" cy="147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7" name="Group 706">
            <a:extLst>
              <a:ext uri="{FF2B5EF4-FFF2-40B4-BE49-F238E27FC236}">
                <a16:creationId xmlns:a16="http://schemas.microsoft.com/office/drawing/2014/main" id="{A3D919D3-114B-A965-6454-C2D81785DCBC}"/>
              </a:ext>
            </a:extLst>
          </p:cNvPr>
          <p:cNvGrpSpPr/>
          <p:nvPr/>
        </p:nvGrpSpPr>
        <p:grpSpPr>
          <a:xfrm>
            <a:off x="3543448" y="1245863"/>
            <a:ext cx="4448520" cy="1596600"/>
            <a:chOff x="3543448" y="1245863"/>
            <a:chExt cx="4448520" cy="15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4D8135-05BD-A4C4-C0FD-D7270B48641C}"/>
                    </a:ext>
                  </a:extLst>
                </p14:cNvPr>
                <p14:cNvContentPartPr/>
                <p14:nvPr/>
              </p14:nvContentPartPr>
              <p14:xfrm>
                <a:off x="4002871" y="1430928"/>
                <a:ext cx="88914" cy="15098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4D8135-05BD-A4C4-C0FD-D7270B48641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994232" y="1422280"/>
                  <a:ext cx="106553" cy="168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AAD613-4EFD-BB7F-88DA-C752BE9382AE}"/>
                    </a:ext>
                  </a:extLst>
                </p14:cNvPr>
                <p14:cNvContentPartPr/>
                <p14:nvPr/>
              </p14:nvContentPartPr>
              <p14:xfrm>
                <a:off x="3980223" y="1436520"/>
                <a:ext cx="123026" cy="145394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AAD613-4EFD-BB7F-88DA-C752BE9382A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971590" y="1427523"/>
                  <a:ext cx="140653" cy="16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F41B5D-B94F-9F23-9A74-18F8CD0D9437}"/>
                    </a:ext>
                  </a:extLst>
                </p14:cNvPr>
                <p14:cNvContentPartPr/>
                <p14:nvPr/>
              </p14:nvContentPartPr>
              <p14:xfrm>
                <a:off x="4100732" y="1320204"/>
                <a:ext cx="120789" cy="11128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F41B5D-B94F-9F23-9A74-18F8CD0D943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091745" y="1311201"/>
                  <a:ext cx="138404" cy="12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454F37-7777-66AD-3E76-1251BA591C67}"/>
                    </a:ext>
                  </a:extLst>
                </p14:cNvPr>
                <p14:cNvContentPartPr/>
                <p14:nvPr/>
              </p14:nvContentPartPr>
              <p14:xfrm>
                <a:off x="4276044" y="1451898"/>
                <a:ext cx="22648" cy="121069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454F37-7777-66AD-3E76-1251BA591C6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67057" y="1443250"/>
                  <a:ext cx="40263" cy="138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BD94CD-6956-24CA-4011-9103FE0B237F}"/>
                    </a:ext>
                  </a:extLst>
                </p14:cNvPr>
                <p14:cNvContentPartPr/>
                <p14:nvPr/>
              </p14:nvContentPartPr>
              <p14:xfrm>
                <a:off x="4237179" y="1522917"/>
                <a:ext cx="148749" cy="18454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BD94CD-6956-24CA-4011-9103FE0B237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228197" y="1513871"/>
                  <a:ext cx="166355" cy="36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8E0B1A-EC77-B39C-6AEF-2E20E8AD8967}"/>
                    </a:ext>
                  </a:extLst>
                </p14:cNvPr>
                <p14:cNvContentPartPr/>
                <p14:nvPr/>
              </p14:nvContentPartPr>
              <p14:xfrm>
                <a:off x="4439333" y="1402687"/>
                <a:ext cx="43618" cy="150707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8E0B1A-EC77-B39C-6AEF-2E20E8AD896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430752" y="1393695"/>
                  <a:ext cx="61137" cy="168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D8D7EC-8EB6-131C-2203-3FE19CF1441D}"/>
                    </a:ext>
                  </a:extLst>
                </p14:cNvPr>
                <p14:cNvContentPartPr/>
                <p14:nvPr/>
              </p14:nvContentPartPr>
              <p14:xfrm>
                <a:off x="4495534" y="1395977"/>
                <a:ext cx="132532" cy="135888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D8D7EC-8EB6-131C-2203-3FE19CF1441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486530" y="1386990"/>
                  <a:ext cx="150179" cy="153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721954-D9EC-80AD-0AFD-58BEA40A8723}"/>
                    </a:ext>
                  </a:extLst>
                </p14:cNvPr>
                <p14:cNvContentPartPr/>
                <p14:nvPr/>
              </p14:nvContentPartPr>
              <p14:xfrm>
                <a:off x="4588642" y="1332786"/>
                <a:ext cx="124144" cy="67105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721954-D9EC-80AD-0AFD-58BEA40A872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79646" y="1323815"/>
                  <a:ext cx="141776" cy="84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8361D50-FFCB-142F-CB7A-4E1AE73B7B9C}"/>
                    </a:ext>
                  </a:extLst>
                </p14:cNvPr>
                <p14:cNvContentPartPr/>
                <p14:nvPr/>
              </p14:nvContentPartPr>
              <p14:xfrm>
                <a:off x="4735993" y="1442112"/>
                <a:ext cx="55362" cy="11464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8361D50-FFCB-142F-CB7A-4E1AE73B7B9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727006" y="1433156"/>
                  <a:ext cx="72977" cy="29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40BD03-1079-30E3-5752-23BA1A30D7AD}"/>
                    </a:ext>
                  </a:extLst>
                </p14:cNvPr>
                <p14:cNvContentPartPr/>
                <p14:nvPr/>
              </p14:nvContentPartPr>
              <p14:xfrm>
                <a:off x="4757243" y="1494398"/>
                <a:ext cx="72418" cy="11184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40BD03-1079-30E3-5752-23BA1A30D7A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748236" y="1485379"/>
                  <a:ext cx="90072" cy="28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D0E8AE-7A8A-20DE-B7E5-A07F2BEB8028}"/>
                    </a:ext>
                  </a:extLst>
                </p14:cNvPr>
                <p14:cNvContentPartPr/>
                <p14:nvPr/>
              </p14:nvContentPartPr>
              <p14:xfrm>
                <a:off x="4876914" y="1418905"/>
                <a:ext cx="83881" cy="52286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D0E8AE-7A8A-20DE-B7E5-A07F2BEB802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867914" y="1409952"/>
                  <a:ext cx="101521" cy="69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D39328-55D5-787C-86B6-82EAA7D9D83E}"/>
                    </a:ext>
                  </a:extLst>
                </p14:cNvPr>
                <p14:cNvContentPartPr/>
                <p14:nvPr/>
              </p14:nvContentPartPr>
              <p14:xfrm>
                <a:off x="4979249" y="1398773"/>
                <a:ext cx="8668" cy="213338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D39328-55D5-787C-86B6-82EAA7D9D83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70220" y="1389779"/>
                  <a:ext cx="26365" cy="230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6BFAE7-49C0-18C9-5EAE-408FFD485E99}"/>
                    </a:ext>
                  </a:extLst>
                </p14:cNvPr>
                <p14:cNvContentPartPr/>
                <p14:nvPr/>
              </p14:nvContentPartPr>
              <p14:xfrm>
                <a:off x="5003854" y="1300352"/>
                <a:ext cx="169999" cy="113519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6BFAE7-49C0-18C9-5EAE-408FFD485E9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94850" y="1291371"/>
                  <a:ext cx="187647" cy="131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F986AD-83FD-1DD9-5CF0-A9AB6B273642}"/>
                    </a:ext>
                  </a:extLst>
                </p14:cNvPr>
                <p14:cNvContentPartPr/>
                <p14:nvPr/>
              </p14:nvContentPartPr>
              <p14:xfrm>
                <a:off x="4050683" y="2041863"/>
                <a:ext cx="104572" cy="93108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F986AD-83FD-1DD9-5CF0-A9AB6B27364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041699" y="2032876"/>
                  <a:ext cx="122180" cy="110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5EB878-DD20-B297-A44D-794DE766ADDA}"/>
                    </a:ext>
                  </a:extLst>
                </p14:cNvPr>
                <p14:cNvContentPartPr/>
                <p14:nvPr/>
              </p14:nvContentPartPr>
              <p14:xfrm>
                <a:off x="4121144" y="2025087"/>
                <a:ext cx="69901" cy="30393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5EB878-DD20-B297-A44D-794DE766ADD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112496" y="2016095"/>
                  <a:ext cx="87556" cy="321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55B12F-EE24-A486-54A3-F2F1BA252963}"/>
                    </a:ext>
                  </a:extLst>
                </p14:cNvPr>
                <p14:cNvContentPartPr/>
                <p14:nvPr/>
              </p14:nvContentPartPr>
              <p14:xfrm>
                <a:off x="4258429" y="2084922"/>
                <a:ext cx="83881" cy="24605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55B12F-EE24-A486-54A3-F2F1BA25296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249789" y="2076007"/>
                  <a:ext cx="101521" cy="42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F820C1-5B57-A757-E131-51A08F61691C}"/>
                    </a:ext>
                  </a:extLst>
                </p14:cNvPr>
                <p14:cNvContentPartPr/>
                <p14:nvPr/>
              </p14:nvContentPartPr>
              <p14:xfrm>
                <a:off x="4263183" y="2214659"/>
                <a:ext cx="97862" cy="6711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F820C1-5B57-A757-E131-51A08F61691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254548" y="2205829"/>
                  <a:ext cx="115492" cy="24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6D80CC-D27D-939E-D38F-717F7190A341}"/>
                    </a:ext>
                  </a:extLst>
                </p14:cNvPr>
                <p14:cNvContentPartPr/>
                <p14:nvPr/>
              </p14:nvContentPartPr>
              <p14:xfrm>
                <a:off x="4453034" y="1819857"/>
                <a:ext cx="928846" cy="499094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6D80CC-D27D-939E-D38F-717F7190A34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444034" y="1810855"/>
                  <a:ext cx="946487" cy="516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876D9B-5F70-7B4F-88C3-3CBF3DBA8CCD}"/>
                    </a:ext>
                  </a:extLst>
                </p14:cNvPr>
                <p14:cNvContentPartPr/>
                <p14:nvPr/>
              </p14:nvContentPartPr>
              <p14:xfrm>
                <a:off x="4674481" y="2026205"/>
                <a:ext cx="76612" cy="168322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876D9B-5F70-7B4F-88C3-3CBF3DBA8CC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665849" y="2017213"/>
                  <a:ext cx="94236" cy="18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9508712-54D2-A4A8-566A-F0DEDFB1526A}"/>
                    </a:ext>
                  </a:extLst>
                </p14:cNvPr>
                <p14:cNvContentPartPr/>
                <p14:nvPr/>
              </p14:nvContentPartPr>
              <p14:xfrm>
                <a:off x="4652392" y="2056123"/>
                <a:ext cx="121069" cy="142598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9508712-54D2-A4A8-566A-F0DEDFB1526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643411" y="2047121"/>
                  <a:ext cx="138673" cy="160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F1E26CC-4F03-972D-A319-A71B0A44CACA}"/>
                    </a:ext>
                  </a:extLst>
                </p14:cNvPr>
                <p14:cNvContentPartPr/>
                <p14:nvPr/>
              </p14:nvContentPartPr>
              <p14:xfrm>
                <a:off x="4778214" y="1945120"/>
                <a:ext cx="122467" cy="113519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F1E26CC-4F03-972D-A319-A71B0A44CAC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69569" y="1936139"/>
                  <a:ext cx="140117" cy="131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9CB61A-7320-6B90-E031-F5D8C6254C2B}"/>
                    </a:ext>
                  </a:extLst>
                </p14:cNvPr>
                <p14:cNvContentPartPr/>
                <p14:nvPr/>
              </p14:nvContentPartPr>
              <p14:xfrm>
                <a:off x="4971700" y="2023689"/>
                <a:ext cx="42779" cy="142598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9CB61A-7320-6B90-E031-F5D8C6254C2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962713" y="2015047"/>
                  <a:ext cx="60394" cy="160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41B0A5B-3270-C11E-9648-544C17E4C717}"/>
                    </a:ext>
                  </a:extLst>
                </p14:cNvPr>
                <p14:cNvContentPartPr/>
                <p14:nvPr/>
              </p14:nvContentPartPr>
              <p14:xfrm>
                <a:off x="4938147" y="2081846"/>
                <a:ext cx="107368" cy="20132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41B0A5B-3270-C11E-9648-544C17E4C71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929140" y="2072858"/>
                  <a:ext cx="125022" cy="37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5C6934-24EE-216A-C763-63CC8CD4F68B}"/>
                    </a:ext>
                  </a:extLst>
                </p14:cNvPr>
                <p14:cNvContentPartPr/>
                <p14:nvPr/>
              </p14:nvContentPartPr>
              <p14:xfrm>
                <a:off x="5072078" y="2005514"/>
                <a:ext cx="34391" cy="143996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5C6934-24EE-216A-C763-63CC8CD4F68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063122" y="1996537"/>
                  <a:ext cx="51945" cy="161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4491D3-06D7-A62D-6619-E35BDB8AA40D}"/>
                    </a:ext>
                  </a:extLst>
                </p14:cNvPr>
                <p14:cNvContentPartPr/>
                <p14:nvPr/>
              </p14:nvContentPartPr>
              <p14:xfrm>
                <a:off x="5122686" y="1990695"/>
                <a:ext cx="71019" cy="69062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4491D3-06D7-A62D-6619-E35BDB8AA40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114078" y="1981703"/>
                  <a:ext cx="88594" cy="8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0F74C0-B0A2-29D2-A2A7-AFA43DA3D6BA}"/>
                    </a:ext>
                  </a:extLst>
                </p14:cNvPr>
                <p14:cNvContentPartPr/>
                <p14:nvPr/>
              </p14:nvContentPartPr>
              <p14:xfrm>
                <a:off x="5207127" y="1969446"/>
                <a:ext cx="39983" cy="1557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0F74C0-B0A2-29D2-A2A7-AFA43DA3D6B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198482" y="1960454"/>
                  <a:ext cx="57633" cy="17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12E2A7-9D5F-BF95-6155-8A5FF84C2E58}"/>
                    </a:ext>
                  </a:extLst>
                </p14:cNvPr>
                <p14:cNvContentPartPr/>
                <p14:nvPr/>
              </p14:nvContentPartPr>
              <p14:xfrm>
                <a:off x="5266962" y="1966090"/>
                <a:ext cx="81365" cy="16804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12E2A7-9D5F-BF95-6155-8A5FF84C2E5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257961" y="1957094"/>
                  <a:ext cx="99006" cy="18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F61C60C2-F2CE-E105-8A96-CDFD6423FC7B}"/>
                    </a:ext>
                  </a:extLst>
                </p14:cNvPr>
                <p14:cNvContentPartPr/>
                <p14:nvPr/>
              </p14:nvContentPartPr>
              <p14:xfrm>
                <a:off x="3543448" y="1245863"/>
                <a:ext cx="4448520" cy="1596600"/>
              </p14:xfrm>
            </p:contentPart>
          </mc:Choice>
          <mc:Fallback xmlns=""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F61C60C2-F2CE-E105-8A96-CDFD6423FC7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534808" y="1236863"/>
                  <a:ext cx="4466160" cy="16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B372C866-9EA7-E815-E6EA-A44E8C58E83A}"/>
                  </a:ext>
                </a:extLst>
              </p14:cNvPr>
              <p14:cNvContentPartPr/>
              <p14:nvPr/>
            </p14:nvContentPartPr>
            <p14:xfrm>
              <a:off x="7913848" y="5610143"/>
              <a:ext cx="1524240" cy="71604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B372C866-9EA7-E815-E6EA-A44E8C58E83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904848" y="5601503"/>
                <a:ext cx="154188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E30F7C2D-0528-E86B-9CC2-FC62297BB88B}"/>
                  </a:ext>
                </a:extLst>
              </p14:cNvPr>
              <p14:cNvContentPartPr/>
              <p14:nvPr/>
            </p14:nvContentPartPr>
            <p14:xfrm>
              <a:off x="7955968" y="5787263"/>
              <a:ext cx="1443240" cy="43272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E30F7C2D-0528-E86B-9CC2-FC62297BB88B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866328" y="5607263"/>
                <a:ext cx="162288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E3792F6-F761-D7FB-48A0-4D16DB0422A0}"/>
                  </a:ext>
                </a:extLst>
              </p14:cNvPr>
              <p14:cNvContentPartPr/>
              <p14:nvPr/>
            </p14:nvContentPartPr>
            <p14:xfrm>
              <a:off x="3367048" y="1988903"/>
              <a:ext cx="236520" cy="270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E3792F6-F761-D7FB-48A0-4D16DB0422A0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358048" y="1979903"/>
                <a:ext cx="254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E053AB9-17C6-3046-5A08-AEBE834F9E93}"/>
                  </a:ext>
                </a:extLst>
              </p14:cNvPr>
              <p14:cNvContentPartPr/>
              <p14:nvPr/>
            </p14:nvContentPartPr>
            <p14:xfrm>
              <a:off x="3556408" y="1871903"/>
              <a:ext cx="187200" cy="273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E053AB9-17C6-3046-5A08-AEBE834F9E93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547768" y="1863263"/>
                <a:ext cx="204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BF86202-922C-1466-298D-F16773832E71}"/>
                  </a:ext>
                </a:extLst>
              </p14:cNvPr>
              <p14:cNvContentPartPr/>
              <p14:nvPr/>
            </p14:nvContentPartPr>
            <p14:xfrm>
              <a:off x="82048" y="2400383"/>
              <a:ext cx="104040" cy="142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BF86202-922C-1466-298D-F16773832E71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73048" y="2391383"/>
                <a:ext cx="121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D9FB36C-4275-6D65-1D5B-E530428E523B}"/>
                  </a:ext>
                </a:extLst>
              </p14:cNvPr>
              <p14:cNvContentPartPr/>
              <p14:nvPr/>
            </p14:nvContentPartPr>
            <p14:xfrm>
              <a:off x="95368" y="2310743"/>
              <a:ext cx="188640" cy="182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D9FB36C-4275-6D65-1D5B-E530428E523B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86728" y="2301743"/>
                <a:ext cx="206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05E7309-64E2-9F3D-3ABB-5CBF5F809085}"/>
                  </a:ext>
                </a:extLst>
              </p14:cNvPr>
              <p14:cNvContentPartPr/>
              <p14:nvPr/>
            </p14:nvContentPartPr>
            <p14:xfrm>
              <a:off x="92488" y="2382383"/>
              <a:ext cx="36000" cy="41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05E7309-64E2-9F3D-3ABB-5CBF5F809085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83848" y="2373383"/>
                <a:ext cx="536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D44E588-DCA4-1CF4-1534-BC09BD2E0A36}"/>
                  </a:ext>
                </a:extLst>
              </p14:cNvPr>
              <p14:cNvContentPartPr/>
              <p14:nvPr/>
            </p14:nvContentPartPr>
            <p14:xfrm>
              <a:off x="763528" y="2224703"/>
              <a:ext cx="156600" cy="76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D44E588-DCA4-1CF4-1534-BC09BD2E0A36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754528" y="2215703"/>
                <a:ext cx="174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5F34B52-5DD5-6724-561F-748D22A12FAA}"/>
                  </a:ext>
                </a:extLst>
              </p14:cNvPr>
              <p14:cNvContentPartPr/>
              <p14:nvPr/>
            </p14:nvContentPartPr>
            <p14:xfrm>
              <a:off x="899608" y="2132903"/>
              <a:ext cx="87120" cy="356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F34B52-5DD5-6724-561F-748D22A12FAA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890968" y="2123903"/>
                <a:ext cx="1047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259454-7BC6-1889-D72C-C90177617087}"/>
                  </a:ext>
                </a:extLst>
              </p14:cNvPr>
              <p14:cNvContentPartPr/>
              <p14:nvPr/>
            </p14:nvContentPartPr>
            <p14:xfrm>
              <a:off x="1818328" y="1857143"/>
              <a:ext cx="208800" cy="168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259454-7BC6-1889-D72C-C90177617087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809328" y="1848503"/>
                <a:ext cx="226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72FE44-1F31-7ABA-09E9-4F111CFDC9E8}"/>
                  </a:ext>
                </a:extLst>
              </p14:cNvPr>
              <p14:cNvContentPartPr/>
              <p14:nvPr/>
            </p14:nvContentPartPr>
            <p14:xfrm>
              <a:off x="1839928" y="1889543"/>
              <a:ext cx="172440" cy="92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72FE44-1F31-7ABA-09E9-4F111CFDC9E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831288" y="1880903"/>
                <a:ext cx="190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545AA7-7951-B3CE-C44B-E20226C229E8}"/>
                  </a:ext>
                </a:extLst>
              </p14:cNvPr>
              <p14:cNvContentPartPr/>
              <p14:nvPr/>
            </p14:nvContentPartPr>
            <p14:xfrm>
              <a:off x="723928" y="2980343"/>
              <a:ext cx="51120" cy="185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545AA7-7951-B3CE-C44B-E20226C229E8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15288" y="2971703"/>
                <a:ext cx="687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F8CF8B-0B19-E31D-9676-FA076CCD426C}"/>
                  </a:ext>
                </a:extLst>
              </p14:cNvPr>
              <p14:cNvContentPartPr/>
              <p14:nvPr/>
            </p14:nvContentPartPr>
            <p14:xfrm>
              <a:off x="702328" y="3015983"/>
              <a:ext cx="167400" cy="136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F8CF8B-0B19-E31D-9676-FA076CCD426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693328" y="3006983"/>
                <a:ext cx="185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C6BC669-4602-7E2E-7CAD-B9761AC7B178}"/>
                  </a:ext>
                </a:extLst>
              </p14:cNvPr>
              <p14:cNvContentPartPr/>
              <p14:nvPr/>
            </p14:nvContentPartPr>
            <p14:xfrm>
              <a:off x="1947928" y="2985383"/>
              <a:ext cx="176760" cy="224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C6BC669-4602-7E2E-7CAD-B9761AC7B178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939288" y="2976383"/>
                <a:ext cx="194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2760F6D-D4AA-0060-C55A-9C855F57DD0E}"/>
                  </a:ext>
                </a:extLst>
              </p14:cNvPr>
              <p14:cNvContentPartPr/>
              <p14:nvPr/>
            </p14:nvContentPartPr>
            <p14:xfrm>
              <a:off x="2170408" y="3025703"/>
              <a:ext cx="127440" cy="168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2760F6D-D4AA-0060-C55A-9C855F57DD0E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2161408" y="3016703"/>
                <a:ext cx="145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F4F159-F20C-43A9-B620-544AA8AB1265}"/>
                  </a:ext>
                </a:extLst>
              </p14:cNvPr>
              <p14:cNvContentPartPr/>
              <p14:nvPr/>
            </p14:nvContentPartPr>
            <p14:xfrm>
              <a:off x="2374888" y="3031103"/>
              <a:ext cx="130680" cy="68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F4F159-F20C-43A9-B620-544AA8AB126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366248" y="3022463"/>
                <a:ext cx="1483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0240C55-B036-785C-6CFD-7FA04338CBFD}"/>
                  </a:ext>
                </a:extLst>
              </p14:cNvPr>
              <p14:cNvContentPartPr/>
              <p14:nvPr/>
            </p14:nvContentPartPr>
            <p14:xfrm>
              <a:off x="2588728" y="2963063"/>
              <a:ext cx="54360" cy="222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0240C55-B036-785C-6CFD-7FA04338CBFD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579728" y="2954063"/>
                <a:ext cx="720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2EBE521-FC11-0821-CCC2-AF6C4153430B}"/>
                  </a:ext>
                </a:extLst>
              </p14:cNvPr>
              <p14:cNvContentPartPr/>
              <p14:nvPr/>
            </p14:nvContentPartPr>
            <p14:xfrm>
              <a:off x="2548048" y="2968463"/>
              <a:ext cx="174240" cy="199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2EBE521-FC11-0821-CCC2-AF6C4153430B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539408" y="2959463"/>
                <a:ext cx="1918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C47447A-418E-EBCD-7C73-6BB38CE82601}"/>
                  </a:ext>
                </a:extLst>
              </p14:cNvPr>
              <p14:cNvContentPartPr/>
              <p14:nvPr/>
            </p14:nvContentPartPr>
            <p14:xfrm>
              <a:off x="1755610" y="3785136"/>
              <a:ext cx="46819" cy="257182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C47447A-418E-EBCD-7C73-6BB38CE82601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746966" y="3776131"/>
                <a:ext cx="64466" cy="274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9D6DE602-2A27-A57E-74C2-7627F4E5804E}"/>
                  </a:ext>
                </a:extLst>
              </p14:cNvPr>
              <p14:cNvContentPartPr/>
              <p14:nvPr/>
            </p14:nvContentPartPr>
            <p14:xfrm>
              <a:off x="1694811" y="3901209"/>
              <a:ext cx="232147" cy="31538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9D6DE602-2A27-A57E-74C2-7627F4E5804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685813" y="3892608"/>
                <a:ext cx="249783" cy="4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13F430CF-B34B-AA01-F352-0BD5C5D5D89C}"/>
                  </a:ext>
                </a:extLst>
              </p14:cNvPr>
              <p14:cNvContentPartPr/>
              <p14:nvPr/>
            </p14:nvContentPartPr>
            <p14:xfrm>
              <a:off x="67833" y="4462069"/>
              <a:ext cx="164193" cy="414223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13F430CF-B34B-AA01-F352-0BD5C5D5D89C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9191" y="4453064"/>
                <a:ext cx="181837" cy="43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42DB7AF-37B2-1B2A-4DC7-7EB9664F020A}"/>
                  </a:ext>
                </a:extLst>
              </p14:cNvPr>
              <p14:cNvContentPartPr/>
              <p14:nvPr/>
            </p14:nvContentPartPr>
            <p14:xfrm>
              <a:off x="221947" y="4506938"/>
              <a:ext cx="256857" cy="281242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42DB7AF-37B2-1B2A-4DC7-7EB9664F020A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13301" y="4497935"/>
                <a:ext cx="274509" cy="298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32B1AEC-43DF-0036-38DD-97D1E8D08784}"/>
                  </a:ext>
                </a:extLst>
              </p14:cNvPr>
              <p14:cNvContentPartPr/>
              <p14:nvPr/>
            </p14:nvContentPartPr>
            <p14:xfrm>
              <a:off x="21338" y="4937416"/>
              <a:ext cx="594348" cy="595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32B1AEC-43DF-0036-38DD-97D1E8D0878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2698" y="4928401"/>
                <a:ext cx="611988" cy="7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4AFAD45D-BA86-AE5A-2E61-D04EC5EDCDCB}"/>
                  </a:ext>
                </a:extLst>
              </p14:cNvPr>
              <p14:cNvContentPartPr/>
              <p14:nvPr/>
            </p14:nvContentPartPr>
            <p14:xfrm>
              <a:off x="171226" y="5056741"/>
              <a:ext cx="179800" cy="281568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AFAD45D-BA86-AE5A-2E61-D04EC5EDCDCB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2236" y="5047739"/>
                <a:ext cx="197420" cy="29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20CF577-1F8C-8DF3-37E0-DABB44F4EE24}"/>
                  </a:ext>
                </a:extLst>
              </p14:cNvPr>
              <p14:cNvContentPartPr/>
              <p14:nvPr/>
            </p14:nvContentPartPr>
            <p14:xfrm>
              <a:off x="377687" y="5047964"/>
              <a:ext cx="32839" cy="246778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20CF577-1F8C-8DF3-37E0-DABB44F4EE2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68665" y="5038958"/>
                <a:ext cx="50522" cy="264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90789C0-AFF3-7C3F-266A-547C444A1994}"/>
                  </a:ext>
                </a:extLst>
              </p14:cNvPr>
              <p14:cNvContentPartPr/>
              <p14:nvPr/>
            </p14:nvContentPartPr>
            <p14:xfrm>
              <a:off x="326316" y="5111689"/>
              <a:ext cx="226294" cy="163868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90789C0-AFF3-7C3F-266A-547C444A1994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317307" y="5102685"/>
                <a:ext cx="243951" cy="181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FC9CBCB-6845-0FD7-8AA4-408971F6D82A}"/>
                  </a:ext>
                </a:extLst>
              </p14:cNvPr>
              <p14:cNvContentPartPr/>
              <p14:nvPr/>
            </p14:nvContentPartPr>
            <p14:xfrm>
              <a:off x="703147" y="4901327"/>
              <a:ext cx="84535" cy="22435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FC9CBCB-6845-0FD7-8AA4-408971F6D82A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694514" y="4892281"/>
                <a:ext cx="102161" cy="4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B02256BD-11BF-757C-E5B4-D87A15F053E5}"/>
                  </a:ext>
                </a:extLst>
              </p14:cNvPr>
              <p14:cNvContentPartPr/>
              <p14:nvPr/>
            </p14:nvContentPartPr>
            <p14:xfrm>
              <a:off x="753544" y="5004395"/>
              <a:ext cx="79008" cy="5755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B02256BD-11BF-757C-E5B4-D87A15F053E5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744886" y="4995403"/>
                <a:ext cx="96686" cy="7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E48211C-A24B-F078-E414-0640D9470A47}"/>
                  </a:ext>
                </a:extLst>
              </p14:cNvPr>
              <p14:cNvContentPartPr/>
              <p14:nvPr/>
            </p14:nvContentPartPr>
            <p14:xfrm>
              <a:off x="1135253" y="4549531"/>
              <a:ext cx="130704" cy="246128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E48211C-A24B-F078-E414-0640D9470A47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126276" y="4540895"/>
                <a:ext cx="148299" cy="2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6C3A2E7-F1E8-A4AC-85C8-4B03C3D033FA}"/>
                  </a:ext>
                </a:extLst>
              </p14:cNvPr>
              <p14:cNvContentPartPr/>
              <p14:nvPr/>
            </p14:nvContentPartPr>
            <p14:xfrm>
              <a:off x="1084206" y="4542052"/>
              <a:ext cx="190529" cy="192155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6C3A2E7-F1E8-A4AC-85C8-4B03C3D033FA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75202" y="4533056"/>
                <a:ext cx="208177" cy="209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071B137-7A3D-FCE3-D177-5A21BA103C59}"/>
                  </a:ext>
                </a:extLst>
              </p14:cNvPr>
              <p14:cNvContentPartPr/>
              <p14:nvPr/>
            </p14:nvContentPartPr>
            <p14:xfrm>
              <a:off x="908958" y="4817441"/>
              <a:ext cx="714974" cy="66328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071B137-7A3D-FCE3-D177-5A21BA103C59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899958" y="4808429"/>
                <a:ext cx="732614" cy="8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1DDE0A2-A7F6-C112-CAD0-08E08F2AF748}"/>
                  </a:ext>
                </a:extLst>
              </p14:cNvPr>
              <p14:cNvContentPartPr/>
              <p14:nvPr/>
            </p14:nvContentPartPr>
            <p14:xfrm>
              <a:off x="1103064" y="4539125"/>
              <a:ext cx="234097" cy="214264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1DDE0A2-A7F6-C112-CAD0-08E08F2AF748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94060" y="4530122"/>
                <a:ext cx="251744" cy="23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E8C62C04-8D87-A7E7-8709-04066248E095}"/>
                  </a:ext>
                </a:extLst>
              </p14:cNvPr>
              <p14:cNvContentPartPr/>
              <p14:nvPr/>
            </p14:nvContentPartPr>
            <p14:xfrm>
              <a:off x="968132" y="4905228"/>
              <a:ext cx="591422" cy="298474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E8C62C04-8D87-A7E7-8709-04066248E095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959493" y="4896227"/>
                <a:ext cx="609060" cy="31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E33F0EB-4304-0F72-70A9-E83DAD922828}"/>
                  </a:ext>
                </a:extLst>
              </p14:cNvPr>
              <p14:cNvContentPartPr/>
              <p14:nvPr/>
            </p14:nvContentPartPr>
            <p14:xfrm>
              <a:off x="1146957" y="5057392"/>
              <a:ext cx="17557" cy="11770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E33F0EB-4304-0F72-70A9-E83DAD92282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37813" y="5048394"/>
                <a:ext cx="35480" cy="13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B2CC575-04F7-4024-93FE-AC0941A958D2}"/>
                  </a:ext>
                </a:extLst>
              </p14:cNvPr>
              <p14:cNvContentPartPr/>
              <p14:nvPr/>
            </p14:nvContentPartPr>
            <p14:xfrm>
              <a:off x="1108266" y="5098359"/>
              <a:ext cx="91363" cy="61125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B2CC575-04F7-4024-93FE-AC0941A958D2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099274" y="5089730"/>
                <a:ext cx="108988" cy="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7B1C721-7BC0-D0B7-B28B-DFCFAA065822}"/>
                  </a:ext>
                </a:extLst>
              </p14:cNvPr>
              <p14:cNvContentPartPr/>
              <p14:nvPr/>
            </p14:nvContentPartPr>
            <p14:xfrm>
              <a:off x="1172642" y="4977409"/>
              <a:ext cx="107620" cy="109896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7B1C721-7BC0-D0B7-B28B-DFCFAA065822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163644" y="4968431"/>
                <a:ext cx="125257" cy="12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603665B-038C-48AA-8A42-6EA74F8F0345}"/>
                  </a:ext>
                </a:extLst>
              </p14:cNvPr>
              <p14:cNvContentPartPr/>
              <p14:nvPr/>
            </p14:nvContentPartPr>
            <p14:xfrm>
              <a:off x="1336512" y="5007646"/>
              <a:ext cx="20484" cy="130704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603665B-038C-48AA-8A42-6EA74F8F0345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327528" y="4999004"/>
                <a:ext cx="38093" cy="148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0FEA8B3C-F3D4-C0CE-82E9-C90C3399F2BC}"/>
                  </a:ext>
                </a:extLst>
              </p14:cNvPr>
              <p14:cNvContentPartPr/>
              <p14:nvPr/>
            </p14:nvContentPartPr>
            <p14:xfrm>
              <a:off x="1318954" y="5056091"/>
              <a:ext cx="83235" cy="37716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0FEA8B3C-F3D4-C0CE-82E9-C90C3399F2BC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310306" y="5047111"/>
                <a:ext cx="100891" cy="55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C6469A11-B8B2-048E-2F53-1A8D8333267E}"/>
                  </a:ext>
                </a:extLst>
              </p14:cNvPr>
              <p14:cNvContentPartPr/>
              <p14:nvPr/>
            </p14:nvContentPartPr>
            <p14:xfrm>
              <a:off x="1402839" y="4976433"/>
              <a:ext cx="74456" cy="134932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C6469A11-B8B2-048E-2F53-1A8D8333267E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1394206" y="4967797"/>
                <a:ext cx="92081" cy="15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274E692-9C71-E866-345C-B7E368493448}"/>
                  </a:ext>
                </a:extLst>
              </p14:cNvPr>
              <p14:cNvContentPartPr/>
              <p14:nvPr/>
            </p14:nvContentPartPr>
            <p14:xfrm>
              <a:off x="1477946" y="4964728"/>
              <a:ext cx="45844" cy="95265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274E692-9C71-E866-345C-B7E36849344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1468922" y="4956100"/>
                <a:ext cx="63532" cy="1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1113A85-4D14-8CB0-8581-992D90A682A9}"/>
                  </a:ext>
                </a:extLst>
              </p14:cNvPr>
              <p14:cNvContentPartPr/>
              <p14:nvPr/>
            </p14:nvContentPartPr>
            <p14:xfrm>
              <a:off x="1529316" y="4967654"/>
              <a:ext cx="30563" cy="146311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1113A85-4D14-8CB0-8581-992D90A682A9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1520327" y="4959005"/>
                <a:ext cx="48182" cy="163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BEF44A5-5C01-F759-0B10-D5AE0BEEFEA8}"/>
                  </a:ext>
                </a:extLst>
              </p14:cNvPr>
              <p14:cNvContentPartPr/>
              <p14:nvPr/>
            </p14:nvContentPartPr>
            <p14:xfrm>
              <a:off x="1561180" y="4941319"/>
              <a:ext cx="96566" cy="153464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BEF44A5-5C01-F759-0B10-D5AE0BEEFEA8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1552172" y="4932313"/>
                <a:ext cx="114222" cy="17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D380785D-8A2D-7A00-C4A8-C6A16FF186CD}"/>
                  </a:ext>
                </a:extLst>
              </p14:cNvPr>
              <p14:cNvContentPartPr/>
              <p14:nvPr/>
            </p14:nvContentPartPr>
            <p14:xfrm>
              <a:off x="1880138" y="4670481"/>
              <a:ext cx="35440" cy="211338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D380785D-8A2D-7A00-C4A8-C6A16FF186CD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1871189" y="4661840"/>
                <a:ext cx="52981" cy="22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24A4B34-D154-D801-4ED5-AE61075F9970}"/>
                  </a:ext>
                </a:extLst>
              </p14:cNvPr>
              <p14:cNvContentPartPr/>
              <p14:nvPr/>
            </p14:nvContentPartPr>
            <p14:xfrm>
              <a:off x="1782922" y="4740384"/>
              <a:ext cx="198983" cy="12031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24A4B34-D154-D801-4ED5-AE61075F9970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1774286" y="4731634"/>
                <a:ext cx="216614" cy="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9DC4B58-A996-8A37-2023-66A6CC62A148}"/>
                  </a:ext>
                </a:extLst>
              </p14:cNvPr>
              <p14:cNvContentPartPr/>
              <p14:nvPr/>
            </p14:nvContentPartPr>
            <p14:xfrm>
              <a:off x="2229659" y="4578142"/>
              <a:ext cx="84211" cy="154439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9DC4B58-A996-8A37-2023-66A6CC62A148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2220662" y="4569142"/>
                <a:ext cx="101845" cy="17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99732CB3-418E-F001-0C64-72B28D41F388}"/>
                  </a:ext>
                </a:extLst>
              </p14:cNvPr>
              <p14:cNvContentPartPr/>
              <p14:nvPr/>
            </p14:nvContentPartPr>
            <p14:xfrm>
              <a:off x="2190318" y="4559935"/>
              <a:ext cx="159966" cy="161268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99732CB3-418E-F001-0C64-72B28D41F38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2181671" y="4550936"/>
                <a:ext cx="177620" cy="178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00C67C9-2F37-08AE-AE86-50F94539E219}"/>
                  </a:ext>
                </a:extLst>
              </p14:cNvPr>
              <p14:cNvContentPartPr/>
              <p14:nvPr/>
            </p14:nvContentPartPr>
            <p14:xfrm>
              <a:off x="2360038" y="4610005"/>
              <a:ext cx="123227" cy="341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00C67C9-2F37-08AE-AE86-50F94539E219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2351390" y="4601380"/>
                <a:ext cx="140882" cy="51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D6E0416-9AE0-5FDF-6686-65120AE585B8}"/>
                  </a:ext>
                </a:extLst>
              </p14:cNvPr>
              <p14:cNvContentPartPr/>
              <p14:nvPr/>
            </p14:nvContentPartPr>
            <p14:xfrm>
              <a:off x="2545366" y="4488404"/>
              <a:ext cx="183051" cy="212314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D6E0416-9AE0-5FDF-6686-65120AE585B8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2536718" y="4479408"/>
                <a:ext cx="200707" cy="22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84AA3CC-1D97-7820-63EC-99D6458AA86C}"/>
                  </a:ext>
                </a:extLst>
              </p14:cNvPr>
              <p14:cNvContentPartPr/>
              <p14:nvPr/>
            </p14:nvContentPartPr>
            <p14:xfrm>
              <a:off x="2755404" y="4500434"/>
              <a:ext cx="157366" cy="17037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84AA3CC-1D97-7820-63EC-99D6458AA86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2746401" y="4491429"/>
                <a:ext cx="175011" cy="188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5E12CE4-8424-109B-7E3D-D6C88D5D4C09}"/>
                  </a:ext>
                </a:extLst>
              </p14:cNvPr>
              <p14:cNvContentPartPr/>
              <p14:nvPr/>
            </p14:nvContentPartPr>
            <p14:xfrm>
              <a:off x="2057338" y="4754365"/>
              <a:ext cx="1012147" cy="108595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5E12CE4-8424-109B-7E3D-D6C88D5D4C09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2048340" y="4745735"/>
                <a:ext cx="1029784" cy="126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8139E5DE-402A-DAE8-361C-5F63C0C58036}"/>
                  </a:ext>
                </a:extLst>
              </p14:cNvPr>
              <p14:cNvContentPartPr/>
              <p14:nvPr/>
            </p14:nvContentPartPr>
            <p14:xfrm>
              <a:off x="2141222" y="4839225"/>
              <a:ext cx="994915" cy="297824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8139E5DE-402A-DAE8-361C-5F63C0C58036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2132223" y="4830592"/>
                <a:ext cx="1012553" cy="315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06FA63BF-2854-99EB-6C50-381CCB308BC5}"/>
                  </a:ext>
                </a:extLst>
              </p14:cNvPr>
              <p14:cNvContentPartPr/>
              <p14:nvPr/>
            </p14:nvContentPartPr>
            <p14:xfrm>
              <a:off x="2318096" y="4989114"/>
              <a:ext cx="18859" cy="114773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06FA63BF-2854-99EB-6C50-381CCB308BC5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2309392" y="4980479"/>
                <a:ext cx="36630" cy="132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4E42CE2E-C2BA-58DB-3457-F91D68984C5C}"/>
                  </a:ext>
                </a:extLst>
              </p14:cNvPr>
              <p14:cNvContentPartPr/>
              <p14:nvPr/>
            </p14:nvContentPartPr>
            <p14:xfrm>
              <a:off x="2275828" y="5020976"/>
              <a:ext cx="93639" cy="79008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4E42CE2E-C2BA-58DB-3457-F91D68984C5C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266824" y="5011998"/>
                <a:ext cx="111286" cy="96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B84711C-BC8A-523E-12EB-7CC5E59F4DAB}"/>
                  </a:ext>
                </a:extLst>
              </p14:cNvPr>
              <p14:cNvContentPartPr/>
              <p14:nvPr/>
            </p14:nvContentPartPr>
            <p14:xfrm>
              <a:off x="2367517" y="4921160"/>
              <a:ext cx="91688" cy="84535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B84711C-BC8A-523E-12EB-7CC5E59F4DAB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358528" y="4912527"/>
                <a:ext cx="109306" cy="10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5808FBE-73CB-5084-93B3-74D1F761CEF8}"/>
                  </a:ext>
                </a:extLst>
              </p14:cNvPr>
              <p14:cNvContentPartPr/>
              <p14:nvPr/>
            </p14:nvContentPartPr>
            <p14:xfrm>
              <a:off x="2484566" y="4989114"/>
              <a:ext cx="39991" cy="20808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5808FBE-73CB-5084-93B3-74D1F761CEF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475559" y="4980504"/>
                <a:ext cx="57645" cy="3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602F78EC-93D6-8DD0-08D3-A93986692571}"/>
                  </a:ext>
                </a:extLst>
              </p14:cNvPr>
              <p14:cNvContentPartPr/>
              <p14:nvPr/>
            </p14:nvContentPartPr>
            <p14:xfrm>
              <a:off x="2562923" y="4920835"/>
              <a:ext cx="108921" cy="148262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602F78EC-93D6-8DD0-08D3-A93986692571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554267" y="4911839"/>
                <a:ext cx="126594" cy="16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0C87230D-25FB-8C53-5007-F7C6FA7F8CD9}"/>
                  </a:ext>
                </a:extLst>
              </p14:cNvPr>
              <p14:cNvContentPartPr/>
              <p14:nvPr/>
            </p14:nvContentPartPr>
            <p14:xfrm>
              <a:off x="2686800" y="4920835"/>
              <a:ext cx="57550" cy="120299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0C87230D-25FB-8C53-5007-F7C6FA7F8CD9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2678167" y="4911831"/>
                <a:ext cx="75175" cy="13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BBA8BAE1-9682-0646-28E9-D4B3DE1227E1}"/>
                  </a:ext>
                </a:extLst>
              </p14:cNvPr>
              <p14:cNvContentPartPr/>
              <p14:nvPr/>
            </p14:nvContentPartPr>
            <p14:xfrm>
              <a:off x="2804824" y="4939693"/>
              <a:ext cx="64702" cy="123551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BBA8BAE1-9682-0646-28E9-D4B3DE1227E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2795787" y="4930688"/>
                <a:ext cx="82414" cy="141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264A18E2-5246-D293-C6FB-748D19E512EE}"/>
                  </a:ext>
                </a:extLst>
              </p14:cNvPr>
              <p14:cNvContentPartPr/>
              <p14:nvPr/>
            </p14:nvContentPartPr>
            <p14:xfrm>
              <a:off x="2780764" y="4947496"/>
              <a:ext cx="112823" cy="90712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264A18E2-5246-D293-C6FB-748D19E512EE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2772141" y="4938532"/>
                <a:ext cx="130429" cy="108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7C9D5EA-E6F6-B538-DCC6-2149EADCB1ED}"/>
                  </a:ext>
                </a:extLst>
              </p14:cNvPr>
              <p14:cNvContentPartPr/>
              <p14:nvPr/>
            </p14:nvContentPartPr>
            <p14:xfrm>
              <a:off x="2932927" y="4932865"/>
              <a:ext cx="20484" cy="122901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7C9D5EA-E6F6-B538-DCC6-2149EADCB1ED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2923943" y="4923881"/>
                <a:ext cx="38093" cy="140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2F0CAE32-243A-71C1-EA7C-4757587A5F8E}"/>
                  </a:ext>
                </a:extLst>
              </p14:cNvPr>
              <p14:cNvContentPartPr/>
              <p14:nvPr/>
            </p14:nvContentPartPr>
            <p14:xfrm>
              <a:off x="2913745" y="4967329"/>
              <a:ext cx="70229" cy="29587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2F0CAE32-243A-71C1-EA7C-4757587A5F8E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2905101" y="4958309"/>
                <a:ext cx="87876" cy="47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4221C247-0FC3-AA78-1342-71073D4AC718}"/>
                  </a:ext>
                </a:extLst>
              </p14:cNvPr>
              <p14:cNvContentPartPr/>
              <p14:nvPr/>
            </p14:nvContentPartPr>
            <p14:xfrm>
              <a:off x="3001856" y="4919534"/>
              <a:ext cx="51046" cy="119651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4221C247-0FC3-AA78-1342-71073D4AC718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993229" y="4910524"/>
                <a:ext cx="68660" cy="137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B0B86DD-D6B6-9A10-86D5-619262102A7A}"/>
                  </a:ext>
                </a:extLst>
              </p14:cNvPr>
              <p14:cNvContentPartPr/>
              <p14:nvPr/>
            </p14:nvContentPartPr>
            <p14:xfrm>
              <a:off x="3050951" y="4923436"/>
              <a:ext cx="66328" cy="102743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B0B86DD-D6B6-9A10-86D5-619262102A7A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3041939" y="4914455"/>
                <a:ext cx="83991" cy="12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412DBBB5-2F70-C04E-927E-A6A18CB73FC4}"/>
                  </a:ext>
                </a:extLst>
              </p14:cNvPr>
              <p14:cNvContentPartPr/>
              <p14:nvPr/>
            </p14:nvContentPartPr>
            <p14:xfrm>
              <a:off x="3118255" y="4885720"/>
              <a:ext cx="64377" cy="1430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412DBBB5-2F70-C04E-927E-A6A18CB73FC4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3109264" y="4876734"/>
                <a:ext cx="82000" cy="160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43B7CDC-73F2-406D-EC2F-36F5B96A3DE8}"/>
                  </a:ext>
                </a:extLst>
              </p14:cNvPr>
              <p14:cNvContentPartPr/>
              <p14:nvPr/>
            </p14:nvContentPartPr>
            <p14:xfrm>
              <a:off x="3210918" y="4894824"/>
              <a:ext cx="56899" cy="39016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43B7CDC-73F2-406D-EC2F-36F5B96A3DE8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3202275" y="4886154"/>
                <a:ext cx="74545" cy="5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B1AF718-55B9-79D2-56DD-F90C332AAB66}"/>
                  </a:ext>
                </a:extLst>
              </p14:cNvPr>
              <p14:cNvContentPartPr/>
              <p14:nvPr/>
            </p14:nvContentPartPr>
            <p14:xfrm>
              <a:off x="3274971" y="4884745"/>
              <a:ext cx="29263" cy="102743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B1AF718-55B9-79D2-56DD-F90C332AAB66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3265939" y="4875732"/>
                <a:ext cx="46965" cy="120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879294A-4FE6-985A-247C-AF3A63004A78}"/>
                  </a:ext>
                </a:extLst>
              </p14:cNvPr>
              <p14:cNvContentPartPr/>
              <p14:nvPr/>
            </p14:nvContentPartPr>
            <p14:xfrm>
              <a:off x="3106874" y="4826546"/>
              <a:ext cx="204510" cy="18532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879294A-4FE6-985A-247C-AF3A63004A78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097873" y="4817825"/>
                <a:ext cx="222153" cy="3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0670F3C3-A1DE-6E19-E320-C0D06DBA1038}"/>
                  </a:ext>
                </a:extLst>
              </p14:cNvPr>
              <p14:cNvContentPartPr/>
              <p14:nvPr/>
            </p14:nvContentPartPr>
            <p14:xfrm>
              <a:off x="3031769" y="4736809"/>
              <a:ext cx="258483" cy="11705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0670F3C3-A1DE-6E19-E320-C0D06DBA1038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3022769" y="4727942"/>
                <a:ext cx="276123" cy="29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8088B0FA-642F-6384-D2FD-D3588C43668C}"/>
                  </a:ext>
                </a:extLst>
              </p14:cNvPr>
              <p14:cNvContentPartPr/>
              <p14:nvPr/>
            </p14:nvContentPartPr>
            <p14:xfrm>
              <a:off x="50601" y="3961359"/>
              <a:ext cx="309528" cy="329688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8088B0FA-642F-6384-D2FD-D3588C43668C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41963" y="3952721"/>
                <a:ext cx="327164" cy="34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354575B9-AAD4-E44F-29BE-A1130C483C7F}"/>
                  </a:ext>
                </a:extLst>
              </p14:cNvPr>
              <p14:cNvContentPartPr/>
              <p14:nvPr/>
            </p14:nvContentPartPr>
            <p14:xfrm>
              <a:off x="395569" y="4029313"/>
              <a:ext cx="93639" cy="18532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354575B9-AAD4-E44F-29BE-A1130C483C7F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386565" y="4020229"/>
                <a:ext cx="111286" cy="3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830EC92-30DB-F6FF-6652-A10B464D0D61}"/>
                  </a:ext>
                </a:extLst>
              </p14:cNvPr>
              <p14:cNvContentPartPr/>
              <p14:nvPr/>
            </p14:nvContentPartPr>
            <p14:xfrm>
              <a:off x="474252" y="4075482"/>
              <a:ext cx="88761" cy="55598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830EC92-30DB-F6FF-6652-A10B464D0D61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465232" y="4066456"/>
                <a:ext cx="106441" cy="73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CE81B1C7-66FC-775B-EE52-61CC73618396}"/>
                  </a:ext>
                </a:extLst>
              </p14:cNvPr>
              <p14:cNvContentPartPr/>
              <p14:nvPr/>
            </p14:nvContentPartPr>
            <p14:xfrm>
              <a:off x="215769" y="3321818"/>
              <a:ext cx="338467" cy="294898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CE81B1C7-66FC-775B-EE52-61CC73618396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206767" y="3313176"/>
                <a:ext cx="356110" cy="312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5B91CE27-F73A-BFB7-2200-7D0805C9DCC9}"/>
                  </a:ext>
                </a:extLst>
              </p14:cNvPr>
              <p14:cNvContentPartPr/>
              <p14:nvPr/>
            </p14:nvContentPartPr>
            <p14:xfrm>
              <a:off x="726232" y="3431063"/>
              <a:ext cx="139158" cy="24386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5B91CE27-F73A-BFB7-2200-7D0805C9DCC9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717580" y="3422098"/>
                <a:ext cx="156823" cy="41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16AA59B5-A722-4BA0-3F20-B6E720C0DBA5}"/>
                  </a:ext>
                </a:extLst>
              </p14:cNvPr>
              <p14:cNvContentPartPr/>
              <p14:nvPr/>
            </p14:nvContentPartPr>
            <p14:xfrm>
              <a:off x="776628" y="3494464"/>
              <a:ext cx="187603" cy="37391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16AA59B5-A722-4BA0-3F20-B6E720C0DBA5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767986" y="3485476"/>
                <a:ext cx="205247" cy="55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4558C10-8CB2-548F-D95E-49D9C757DDFA}"/>
                  </a:ext>
                </a:extLst>
              </p14:cNvPr>
              <p14:cNvContentPartPr/>
              <p14:nvPr/>
            </p14:nvContentPartPr>
            <p14:xfrm>
              <a:off x="1085507" y="3370588"/>
              <a:ext cx="148587" cy="118675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4558C10-8CB2-548F-D95E-49D9C757DDFA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076872" y="3361597"/>
                <a:ext cx="166216" cy="13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6F7E81D-7457-9715-0C33-0160485DB93A}"/>
                  </a:ext>
                </a:extLst>
              </p14:cNvPr>
              <p14:cNvContentPartPr/>
              <p14:nvPr/>
            </p14:nvContentPartPr>
            <p14:xfrm>
              <a:off x="1266933" y="3332872"/>
              <a:ext cx="10730" cy="336189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6F7E81D-7457-9715-0C33-0160485DB93A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257683" y="3324233"/>
                <a:ext cx="28860" cy="353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45B34566-879D-C2CA-F4D5-3E36F3BA79E2}"/>
                  </a:ext>
                </a:extLst>
              </p14:cNvPr>
              <p14:cNvContentPartPr/>
              <p14:nvPr/>
            </p14:nvContentPartPr>
            <p14:xfrm>
              <a:off x="1375528" y="3336774"/>
              <a:ext cx="85835" cy="196381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45B34566-879D-C2CA-F4D5-3E36F3BA79E2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366872" y="3328142"/>
                <a:ext cx="103507" cy="21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7EBD53CC-4822-B69F-657B-F5733569CB29}"/>
                  </a:ext>
                </a:extLst>
              </p14:cNvPr>
              <p14:cNvContentPartPr/>
              <p14:nvPr/>
            </p14:nvContentPartPr>
            <p14:xfrm>
              <a:off x="1372602" y="3412856"/>
              <a:ext cx="207761" cy="56248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7EBD53CC-4822-B69F-657B-F5733569CB29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363960" y="3404202"/>
                <a:ext cx="225404" cy="7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22681391-2DE9-D3B4-349C-11779AC2FD21}"/>
                  </a:ext>
                </a:extLst>
              </p14:cNvPr>
              <p14:cNvContentPartPr/>
              <p14:nvPr/>
            </p14:nvContentPartPr>
            <p14:xfrm>
              <a:off x="1533219" y="3291580"/>
              <a:ext cx="232471" cy="183051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22681391-2DE9-D3B4-349C-11779AC2FD21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1524582" y="3282932"/>
                <a:ext cx="250104" cy="20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B73E9D99-5F27-B1CB-3D22-806BF2871382}"/>
                  </a:ext>
                </a:extLst>
              </p14:cNvPr>
              <p14:cNvContentPartPr/>
              <p14:nvPr/>
            </p14:nvContentPartPr>
            <p14:xfrm>
              <a:off x="1587516" y="3335797"/>
              <a:ext cx="193131" cy="33489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B73E9D99-5F27-B1CB-3D22-806BF2871382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1578508" y="3327155"/>
                <a:ext cx="210787" cy="51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C1AB8C22-39C2-2F90-86CF-D7D037D89CFD}"/>
                  </a:ext>
                </a:extLst>
              </p14:cNvPr>
              <p14:cNvContentPartPr/>
              <p14:nvPr/>
            </p14:nvContentPartPr>
            <p14:xfrm>
              <a:off x="878368" y="5506823"/>
              <a:ext cx="180720" cy="6015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C1AB8C22-39C2-2F90-86CF-D7D037D89CFD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869728" y="5497823"/>
                <a:ext cx="19836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6218118C-FA75-F270-4253-BCFDFB755BBF}"/>
                  </a:ext>
                </a:extLst>
              </p14:cNvPr>
              <p14:cNvContentPartPr/>
              <p14:nvPr/>
            </p14:nvContentPartPr>
            <p14:xfrm>
              <a:off x="3597808" y="5300543"/>
              <a:ext cx="177480" cy="6570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6218118C-FA75-F270-4253-BCFDFB755BBF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3588808" y="5291903"/>
                <a:ext cx="1951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0A757D6-2712-9201-8273-955F417188B8}"/>
                  </a:ext>
                </a:extLst>
              </p14:cNvPr>
              <p14:cNvContentPartPr/>
              <p14:nvPr/>
            </p14:nvContentPartPr>
            <p14:xfrm>
              <a:off x="3592302" y="3782210"/>
              <a:ext cx="49746" cy="16647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0A757D6-2712-9201-8273-955F417188B8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3583651" y="3773562"/>
                <a:ext cx="67409" cy="18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BF057D9-8D86-0E18-5788-A820E87079A6}"/>
                  </a:ext>
                </a:extLst>
              </p14:cNvPr>
              <p14:cNvContentPartPr/>
              <p14:nvPr/>
            </p14:nvContentPartPr>
            <p14:xfrm>
              <a:off x="3717804" y="3587778"/>
              <a:ext cx="137857" cy="186954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BF057D9-8D86-0E18-5788-A820E87079A6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708806" y="3579133"/>
                <a:ext cx="155494" cy="204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439F9B4-7D1B-8D2D-1B34-E91FE87E8876}"/>
                  </a:ext>
                </a:extLst>
              </p14:cNvPr>
              <p14:cNvContentPartPr/>
              <p14:nvPr/>
            </p14:nvContentPartPr>
            <p14:xfrm>
              <a:off x="3922315" y="3561117"/>
              <a:ext cx="144685" cy="180776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439F9B4-7D1B-8D2D-1B34-E91FE87E8876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3913317" y="3552474"/>
                <a:ext cx="162321" cy="198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B767B0E1-0E79-0EC6-B92B-E4DEA169B431}"/>
                  </a:ext>
                </a:extLst>
              </p14:cNvPr>
              <p14:cNvContentPartPr/>
              <p14:nvPr/>
            </p14:nvContentPartPr>
            <p14:xfrm>
              <a:off x="3921015" y="3791964"/>
              <a:ext cx="167445" cy="28612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B767B0E1-0E79-0EC6-B92B-E4DEA169B431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3912032" y="3783380"/>
                <a:ext cx="185052" cy="4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2CE491C-F2A9-98BD-1001-4C8A305C8101}"/>
                  </a:ext>
                </a:extLst>
              </p14:cNvPr>
              <p14:cNvContentPartPr/>
              <p14:nvPr/>
            </p14:nvContentPartPr>
            <p14:xfrm>
              <a:off x="4162590" y="3558842"/>
              <a:ext cx="63401" cy="208736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2CE491C-F2A9-98BD-1001-4C8A305C8101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4153584" y="3550205"/>
                <a:ext cx="81052" cy="226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2AE3A11-416D-708F-604D-6AB5787518DA}"/>
                  </a:ext>
                </a:extLst>
              </p14:cNvPr>
              <p14:cNvContentPartPr/>
              <p14:nvPr/>
            </p14:nvContentPartPr>
            <p14:xfrm>
              <a:off x="4101789" y="3567295"/>
              <a:ext cx="215890" cy="198983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2AE3A11-416D-708F-604D-6AB5787518DA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4092794" y="3558299"/>
                <a:ext cx="233521" cy="21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E09F6FF-7B55-7087-8EAF-D81B474113C8}"/>
                  </a:ext>
                </a:extLst>
              </p14:cNvPr>
              <p14:cNvContentPartPr/>
              <p14:nvPr/>
            </p14:nvContentPartPr>
            <p14:xfrm>
              <a:off x="4333936" y="3536733"/>
              <a:ext cx="123877" cy="159966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E09F6FF-7B55-7087-8EAF-D81B474113C8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4325293" y="3528106"/>
                <a:ext cx="141522" cy="177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D7007AE-908D-DC6F-33E9-584913F987AE}"/>
                  </a:ext>
                </a:extLst>
              </p14:cNvPr>
              <p14:cNvContentPartPr/>
              <p14:nvPr/>
            </p14:nvContentPartPr>
            <p14:xfrm>
              <a:off x="4347592" y="3731489"/>
              <a:ext cx="143710" cy="31214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D7007AE-908D-DC6F-33E9-584913F987AE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4338948" y="3722415"/>
                <a:ext cx="161359" cy="48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EB0CD108-83A8-F151-3E72-F93A3B71348E}"/>
                  </a:ext>
                </a:extLst>
              </p14:cNvPr>
              <p14:cNvContentPartPr/>
              <p14:nvPr/>
            </p14:nvContentPartPr>
            <p14:xfrm>
              <a:off x="4507884" y="3488938"/>
              <a:ext cx="199633" cy="246452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EB0CD108-83A8-F151-3E72-F93A3B71348E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4498892" y="3479943"/>
                <a:ext cx="217258" cy="264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5DE9527-79C4-DA9E-F51A-C4AA22A1A204}"/>
                  </a:ext>
                </a:extLst>
              </p14:cNvPr>
              <p14:cNvContentPartPr/>
              <p14:nvPr/>
            </p14:nvContentPartPr>
            <p14:xfrm>
              <a:off x="4705567" y="3509096"/>
              <a:ext cx="171346" cy="194756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5DE9527-79C4-DA9E-F51A-C4AA22A1A204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4696568" y="3500456"/>
                <a:ext cx="188985" cy="212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D2EBAD69-2065-70B7-2601-147655E6553E}"/>
                  </a:ext>
                </a:extLst>
              </p14:cNvPr>
              <p14:cNvContentPartPr/>
              <p14:nvPr/>
            </p14:nvContentPartPr>
            <p14:xfrm>
              <a:off x="3736408" y="5140703"/>
              <a:ext cx="444600" cy="29016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D2EBAD69-2065-70B7-2601-147655E6553E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3727408" y="5131703"/>
                <a:ext cx="4622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097D795-E783-F9F4-58CE-097B2E55D3C2}"/>
                  </a:ext>
                </a:extLst>
              </p14:cNvPr>
              <p14:cNvContentPartPr/>
              <p14:nvPr/>
            </p14:nvContentPartPr>
            <p14:xfrm>
              <a:off x="3860248" y="5291903"/>
              <a:ext cx="19440" cy="9504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097D795-E783-F9F4-58CE-097B2E55D3C2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3851248" y="5282903"/>
                <a:ext cx="37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F5D85F95-9310-35EC-30C1-83E6510BB252}"/>
                  </a:ext>
                </a:extLst>
              </p14:cNvPr>
              <p14:cNvContentPartPr/>
              <p14:nvPr/>
            </p14:nvContentPartPr>
            <p14:xfrm>
              <a:off x="3818128" y="5313503"/>
              <a:ext cx="119160" cy="6300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F5D85F95-9310-35EC-30C1-83E6510BB252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3809488" y="5304503"/>
                <a:ext cx="136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3A792CBA-7BB0-E65D-DFC0-D221D1CA5E02}"/>
                  </a:ext>
                </a:extLst>
              </p14:cNvPr>
              <p14:cNvContentPartPr/>
              <p14:nvPr/>
            </p14:nvContentPartPr>
            <p14:xfrm>
              <a:off x="3909568" y="5242943"/>
              <a:ext cx="80640" cy="781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3A792CBA-7BB0-E65D-DFC0-D221D1CA5E02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3900568" y="5233943"/>
                <a:ext cx="98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0934B505-C8DD-4449-FB5E-ACAE669BA980}"/>
                  </a:ext>
                </a:extLst>
              </p14:cNvPr>
              <p14:cNvContentPartPr/>
              <p14:nvPr/>
            </p14:nvContentPartPr>
            <p14:xfrm>
              <a:off x="4015048" y="5253383"/>
              <a:ext cx="54000" cy="1141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0934B505-C8DD-4449-FB5E-ACAE669BA980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4006048" y="5244743"/>
                <a:ext cx="71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BDEB472-80E5-D440-23B9-C826D00D5109}"/>
                  </a:ext>
                </a:extLst>
              </p14:cNvPr>
              <p14:cNvContentPartPr/>
              <p14:nvPr/>
            </p14:nvContentPartPr>
            <p14:xfrm>
              <a:off x="4013968" y="5236103"/>
              <a:ext cx="120960" cy="1188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BDEB472-80E5-D440-23B9-C826D00D5109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4005328" y="5227463"/>
                <a:ext cx="138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AA556A23-BAFA-5303-9B93-46BE9B8E2F9B}"/>
                  </a:ext>
                </a:extLst>
              </p14:cNvPr>
              <p14:cNvContentPartPr/>
              <p14:nvPr/>
            </p14:nvContentPartPr>
            <p14:xfrm>
              <a:off x="4117648" y="5217743"/>
              <a:ext cx="70200" cy="8064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AA556A23-BAFA-5303-9B93-46BE9B8E2F9B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4109008" y="5209103"/>
                <a:ext cx="87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8CB5D28F-44E4-83DA-63D9-043C97FFB454}"/>
                  </a:ext>
                </a:extLst>
              </p14:cNvPr>
              <p14:cNvContentPartPr/>
              <p14:nvPr/>
            </p14:nvContentPartPr>
            <p14:xfrm>
              <a:off x="4175248" y="5199383"/>
              <a:ext cx="46080" cy="1483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8CB5D28F-44E4-83DA-63D9-043C97FFB454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4166248" y="5190743"/>
                <a:ext cx="63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C486358C-0A29-3528-C601-3EBB8B881942}"/>
                  </a:ext>
                </a:extLst>
              </p14:cNvPr>
              <p14:cNvContentPartPr/>
              <p14:nvPr/>
            </p14:nvContentPartPr>
            <p14:xfrm>
              <a:off x="4204408" y="5195063"/>
              <a:ext cx="76320" cy="13968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C486358C-0A29-3528-C601-3EBB8B881942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195768" y="5186423"/>
                <a:ext cx="939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72709316-23DE-3E20-1B0B-58D26C36FAEA}"/>
                  </a:ext>
                </a:extLst>
              </p14:cNvPr>
              <p14:cNvContentPartPr/>
              <p14:nvPr/>
            </p14:nvContentPartPr>
            <p14:xfrm>
              <a:off x="4291528" y="4816703"/>
              <a:ext cx="610200" cy="4453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72709316-23DE-3E20-1B0B-58D26C36FAEA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282888" y="4808063"/>
                <a:ext cx="6278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F6599600-39DF-5C79-DABD-BC28FF230CBC}"/>
                  </a:ext>
                </a:extLst>
              </p14:cNvPr>
              <p14:cNvContentPartPr/>
              <p14:nvPr/>
            </p14:nvContentPartPr>
            <p14:xfrm>
              <a:off x="4443808" y="5081663"/>
              <a:ext cx="10080" cy="1378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F6599600-39DF-5C79-DABD-BC28FF230CBC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435168" y="5072663"/>
                <a:ext cx="27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559D652A-DC2D-1F2B-8CA7-3018A462F543}"/>
                  </a:ext>
                </a:extLst>
              </p14:cNvPr>
              <p14:cNvContentPartPr/>
              <p14:nvPr/>
            </p14:nvContentPartPr>
            <p14:xfrm>
              <a:off x="4418608" y="5130983"/>
              <a:ext cx="108000" cy="6408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559D652A-DC2D-1F2B-8CA7-3018A462F543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409968" y="5121983"/>
                <a:ext cx="125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52B33578-5153-09D2-C493-082330043A00}"/>
                  </a:ext>
                </a:extLst>
              </p14:cNvPr>
              <p14:cNvContentPartPr/>
              <p14:nvPr/>
            </p14:nvContentPartPr>
            <p14:xfrm>
              <a:off x="4487728" y="5024423"/>
              <a:ext cx="102960" cy="9072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52B33578-5153-09D2-C493-082330043A0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4479088" y="5015423"/>
                <a:ext cx="120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23F58E5B-A08B-6999-BB35-F7080BE0BABB}"/>
                  </a:ext>
                </a:extLst>
              </p14:cNvPr>
              <p14:cNvContentPartPr/>
              <p14:nvPr/>
            </p14:nvContentPartPr>
            <p14:xfrm>
              <a:off x="4588888" y="5126663"/>
              <a:ext cx="53280" cy="2484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23F58E5B-A08B-6999-BB35-F7080BE0BABB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4579888" y="5117663"/>
                <a:ext cx="70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8651D7D6-9398-2EB8-C8AC-41CDA469B547}"/>
                  </a:ext>
                </a:extLst>
              </p14:cNvPr>
              <p14:cNvContentPartPr/>
              <p14:nvPr/>
            </p14:nvContentPartPr>
            <p14:xfrm>
              <a:off x="4658728" y="5050343"/>
              <a:ext cx="75960" cy="954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8651D7D6-9398-2EB8-C8AC-41CDA469B547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4650088" y="5041343"/>
                <a:ext cx="93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3E3103C4-ED70-B7BA-295B-B867ED58860F}"/>
                  </a:ext>
                </a:extLst>
              </p14:cNvPr>
              <p14:cNvContentPartPr/>
              <p14:nvPr/>
            </p14:nvContentPartPr>
            <p14:xfrm>
              <a:off x="4715608" y="4984103"/>
              <a:ext cx="82440" cy="12744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3E3103C4-ED70-B7BA-295B-B867ED58860F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4706968" y="4975463"/>
                <a:ext cx="100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C72BDF36-128C-ED62-5D24-1B51A52B1FB6}"/>
                  </a:ext>
                </a:extLst>
              </p14:cNvPr>
              <p14:cNvContentPartPr/>
              <p14:nvPr/>
            </p14:nvContentPartPr>
            <p14:xfrm>
              <a:off x="4861408" y="4953863"/>
              <a:ext cx="3600" cy="13500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C72BDF36-128C-ED62-5D24-1B51A52B1FB6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4852768" y="4944863"/>
                <a:ext cx="21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485F9C27-C588-913E-117C-3FB617269288}"/>
                  </a:ext>
                </a:extLst>
              </p14:cNvPr>
              <p14:cNvContentPartPr/>
              <p14:nvPr/>
            </p14:nvContentPartPr>
            <p14:xfrm>
              <a:off x="4824688" y="4980863"/>
              <a:ext cx="155880" cy="9072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485F9C27-C588-913E-117C-3FB617269288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4816048" y="4971863"/>
                <a:ext cx="173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97B1E709-5CDE-1E00-00C5-A85A4F108D54}"/>
                  </a:ext>
                </a:extLst>
              </p14:cNvPr>
              <p14:cNvContentPartPr/>
              <p14:nvPr/>
            </p14:nvContentPartPr>
            <p14:xfrm>
              <a:off x="4916488" y="4938743"/>
              <a:ext cx="82080" cy="12240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97B1E709-5CDE-1E00-00C5-A85A4F108D54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4907848" y="4929743"/>
                <a:ext cx="99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E9BBFEDB-DE0E-8EDD-3325-8323890C3502}"/>
                  </a:ext>
                </a:extLst>
              </p14:cNvPr>
              <p14:cNvContentPartPr/>
              <p14:nvPr/>
            </p14:nvContentPartPr>
            <p14:xfrm>
              <a:off x="5004328" y="4903823"/>
              <a:ext cx="69480" cy="12024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E9BBFEDB-DE0E-8EDD-3325-8323890C3502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4995328" y="4895183"/>
                <a:ext cx="87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4E961D6D-F9F7-406F-C78D-F387AD63417A}"/>
                  </a:ext>
                </a:extLst>
              </p14:cNvPr>
              <p14:cNvContentPartPr/>
              <p14:nvPr/>
            </p14:nvContentPartPr>
            <p14:xfrm>
              <a:off x="5061928" y="4859183"/>
              <a:ext cx="85320" cy="1476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4E961D6D-F9F7-406F-C78D-F387AD63417A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5052928" y="4850543"/>
                <a:ext cx="102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39812A77-FD16-7CF5-8127-C51F73AF4EEC}"/>
                  </a:ext>
                </a:extLst>
              </p14:cNvPr>
              <p14:cNvContentPartPr/>
              <p14:nvPr/>
            </p14:nvContentPartPr>
            <p14:xfrm>
              <a:off x="5104048" y="4817063"/>
              <a:ext cx="104040" cy="13860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39812A77-FD16-7CF5-8127-C51F73AF4EEC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5095408" y="4808063"/>
                <a:ext cx="121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25479C88-9887-E81C-5729-A4EDF7D8283E}"/>
                  </a:ext>
                </a:extLst>
              </p14:cNvPr>
              <p14:cNvContentPartPr/>
              <p14:nvPr/>
            </p14:nvContentPartPr>
            <p14:xfrm>
              <a:off x="5207008" y="4783943"/>
              <a:ext cx="61200" cy="10152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25479C88-9887-E81C-5729-A4EDF7D8283E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5198008" y="4775303"/>
                <a:ext cx="788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29C09737-4369-A8C6-D08B-7AAED233E9E5}"/>
                  </a:ext>
                </a:extLst>
              </p14:cNvPr>
              <p14:cNvContentPartPr/>
              <p14:nvPr/>
            </p14:nvContentPartPr>
            <p14:xfrm>
              <a:off x="5254888" y="4788263"/>
              <a:ext cx="56520" cy="15012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29C09737-4369-A8C6-D08B-7AAED233E9E5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5245888" y="4779623"/>
                <a:ext cx="74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BB1E7E9-2BB4-F6A2-994A-22E03E567001}"/>
                  </a:ext>
                </a:extLst>
              </p14:cNvPr>
              <p14:cNvContentPartPr/>
              <p14:nvPr/>
            </p14:nvContentPartPr>
            <p14:xfrm>
              <a:off x="4879408" y="4711223"/>
              <a:ext cx="242280" cy="13068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BB1E7E9-2BB4-F6A2-994A-22E03E567001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4870408" y="4702223"/>
                <a:ext cx="2599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2A6D02AF-31C3-A330-C6EB-4A298D4F220F}"/>
                  </a:ext>
                </a:extLst>
              </p14:cNvPr>
              <p14:cNvContentPartPr/>
              <p14:nvPr/>
            </p14:nvContentPartPr>
            <p14:xfrm>
              <a:off x="5477386" y="4002077"/>
              <a:ext cx="131768" cy="227824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2A6D02AF-31C3-A330-C6EB-4A298D4F220F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5468745" y="3993079"/>
                <a:ext cx="149409" cy="24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74AB441F-79D9-6A3C-68A2-792E8C69D600}"/>
                  </a:ext>
                </a:extLst>
              </p14:cNvPr>
              <p14:cNvContentPartPr/>
              <p14:nvPr/>
            </p14:nvContentPartPr>
            <p14:xfrm>
              <a:off x="5464763" y="4031017"/>
              <a:ext cx="135155" cy="170868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74AB441F-79D9-6A3C-68A2-792E8C69D600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5456136" y="4022024"/>
                <a:ext cx="152768" cy="18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EA1DBDFF-2025-56BF-C8A4-4AD73973B1A9}"/>
                  </a:ext>
                </a:extLst>
              </p14:cNvPr>
              <p14:cNvContentPartPr/>
              <p14:nvPr/>
            </p14:nvContentPartPr>
            <p14:xfrm>
              <a:off x="5624240" y="3946045"/>
              <a:ext cx="41562" cy="58495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EA1DBDFF-2025-56BF-C8A4-4AD73973B1A9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5615205" y="3937018"/>
                <a:ext cx="59271" cy="7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CE4E79FF-A2AB-381A-EEAA-ED2843723554}"/>
                  </a:ext>
                </a:extLst>
              </p14:cNvPr>
              <p14:cNvContentPartPr/>
              <p14:nvPr/>
            </p14:nvContentPartPr>
            <p14:xfrm>
              <a:off x="5696590" y="3951586"/>
              <a:ext cx="16933" cy="139158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CE4E79FF-A2AB-381A-EEAA-ED2843723554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5687943" y="3942596"/>
                <a:ext cx="34587" cy="15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DFA12C44-2117-AB13-3F0B-B01D79692BAE}"/>
                  </a:ext>
                </a:extLst>
              </p14:cNvPr>
              <p14:cNvContentPartPr/>
              <p14:nvPr/>
            </p14:nvContentPartPr>
            <p14:xfrm>
              <a:off x="5745233" y="4119992"/>
              <a:ext cx="97903" cy="11084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DFA12C44-2117-AB13-3F0B-B01D79692BAE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5736235" y="4111053"/>
                <a:ext cx="115540" cy="28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8D9CCB63-9291-91F2-B245-E4CD4CAEE6DD}"/>
                  </a:ext>
                </a:extLst>
              </p14:cNvPr>
              <p14:cNvContentPartPr/>
              <p14:nvPr/>
            </p14:nvContentPartPr>
            <p14:xfrm>
              <a:off x="5870229" y="3995304"/>
              <a:ext cx="114220" cy="22259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8D9CCB63-9291-91F2-B245-E4CD4CAEE6DD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5861221" y="3986674"/>
                <a:ext cx="131875" cy="240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EB3BBC91-7413-3F31-4094-E2D4A2D34D2E}"/>
                  </a:ext>
                </a:extLst>
              </p14:cNvPr>
              <p14:cNvContentPartPr/>
              <p14:nvPr/>
            </p14:nvContentPartPr>
            <p14:xfrm>
              <a:off x="5995224" y="4006695"/>
              <a:ext cx="123764" cy="185031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EB3BBC91-7413-3F31-4094-E2D4A2D34D2E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5986589" y="3997695"/>
                <a:ext cx="141393" cy="20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02D5457C-1742-F79C-B4D1-4ADC02218AA8}"/>
                  </a:ext>
                </a:extLst>
              </p14:cNvPr>
              <p14:cNvContentPartPr/>
              <p14:nvPr/>
            </p14:nvContentPartPr>
            <p14:xfrm>
              <a:off x="6170710" y="4022089"/>
              <a:ext cx="76967" cy="165327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02D5457C-1742-F79C-B4D1-4ADC02218AA8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6161719" y="4013084"/>
                <a:ext cx="94590" cy="182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F40FFD8D-E6B4-C425-51C5-49F5D8195907}"/>
                  </a:ext>
                </a:extLst>
              </p14:cNvPr>
              <p14:cNvContentPartPr/>
              <p14:nvPr/>
            </p14:nvContentPartPr>
            <p14:xfrm>
              <a:off x="6169171" y="4042100"/>
              <a:ext cx="88051" cy="123148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F40FFD8D-E6B4-C425-51C5-49F5D8195907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6160546" y="4033098"/>
                <a:ext cx="105661" cy="14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E12B0828-7052-2B97-E19E-7764B8BB1545}"/>
                  </a:ext>
                </a:extLst>
              </p14:cNvPr>
              <p14:cNvContentPartPr/>
              <p14:nvPr/>
            </p14:nvContentPartPr>
            <p14:xfrm>
              <a:off x="6241212" y="3894938"/>
              <a:ext cx="123764" cy="140081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E12B0828-7052-2B97-E19E-7764B8BB1545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6232577" y="3885935"/>
                <a:ext cx="141393" cy="157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45E3E2D7-95B0-D144-DD2E-0474D56706C5}"/>
                  </a:ext>
                </a:extLst>
              </p14:cNvPr>
              <p14:cNvContentPartPr/>
              <p14:nvPr/>
            </p14:nvContentPartPr>
            <p14:xfrm>
              <a:off x="6364361" y="3983297"/>
              <a:ext cx="127766" cy="162556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45E3E2D7-95B0-D144-DD2E-0474D56706C5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6355363" y="3974286"/>
                <a:ext cx="145401" cy="18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4EBA5E3B-A228-E1E3-C210-19C5DCC74133}"/>
                  </a:ext>
                </a:extLst>
              </p14:cNvPr>
              <p14:cNvContentPartPr/>
              <p14:nvPr/>
            </p14:nvContentPartPr>
            <p14:xfrm>
              <a:off x="6529995" y="3941734"/>
              <a:ext cx="16933" cy="177333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4EBA5E3B-A228-E1E3-C210-19C5DCC74133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6521348" y="3932723"/>
                <a:ext cx="34587" cy="19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D7089946-4C82-F5DA-19C6-F8033429AEA7}"/>
                  </a:ext>
                </a:extLst>
              </p14:cNvPr>
              <p14:cNvContentPartPr/>
              <p14:nvPr/>
            </p14:nvContentPartPr>
            <p14:xfrm>
              <a:off x="6564784" y="3940195"/>
              <a:ext cx="108986" cy="172100"/>
            </p14:xfrm>
          </p:contentPart>
        </mc:Choice>
        <mc:Fallback xmlns=""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D7089946-4C82-F5DA-19C6-F8033429AEA7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6556151" y="3931572"/>
                <a:ext cx="126611" cy="189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6ED65375-9330-A742-A353-73B117ADD2FD}"/>
                  </a:ext>
                </a:extLst>
              </p14:cNvPr>
              <p14:cNvContentPartPr/>
              <p14:nvPr/>
            </p14:nvContentPartPr>
            <p14:xfrm>
              <a:off x="6695938" y="3937425"/>
              <a:ext cx="65268" cy="182875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6ED65375-9330-A742-A353-73B117ADD2FD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6686973" y="3928443"/>
                <a:ext cx="82840" cy="2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96E02ABA-E2B2-C017-71F7-87D092BDBB87}"/>
                  </a:ext>
                </a:extLst>
              </p14:cNvPr>
              <p14:cNvContentPartPr/>
              <p14:nvPr/>
            </p14:nvContentPartPr>
            <p14:xfrm>
              <a:off x="6809541" y="3942966"/>
              <a:ext cx="60035" cy="88051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96E02ABA-E2B2-C017-71F7-87D092BDBB87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6800554" y="3934341"/>
                <a:ext cx="77650" cy="10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49F533BE-D0E6-FD60-BECD-0FC3FA54D2EE}"/>
                  </a:ext>
                </a:extLst>
              </p14:cNvPr>
              <p14:cNvContentPartPr/>
              <p14:nvPr/>
            </p14:nvContentPartPr>
            <p14:xfrm>
              <a:off x="6883123" y="3950355"/>
              <a:ext cx="11391" cy="16625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49F533BE-D0E6-FD60-BECD-0FC3FA54D2EE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6874224" y="3941359"/>
                <a:ext cx="28833" cy="18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F3C38EC4-DA0C-F712-36C4-475E54664E80}"/>
                  </a:ext>
                </a:extLst>
              </p14:cNvPr>
              <p14:cNvContentPartPr/>
              <p14:nvPr/>
            </p14:nvContentPartPr>
            <p14:xfrm>
              <a:off x="6933921" y="3990686"/>
              <a:ext cx="52030" cy="116067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F3C38EC4-DA0C-F712-36C4-475E54664E80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6924888" y="3982062"/>
                <a:ext cx="69735" cy="133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5D010334-6B6F-FA62-422E-5045F7F6F91B}"/>
                  </a:ext>
                </a:extLst>
              </p14:cNvPr>
              <p14:cNvContentPartPr/>
              <p14:nvPr/>
            </p14:nvContentPartPr>
            <p14:xfrm>
              <a:off x="6924069" y="3966364"/>
              <a:ext cx="49875" cy="11853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5D010334-6B6F-FA62-422E-5045F7F6F91B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6915034" y="3957357"/>
                <a:ext cx="67584" cy="136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52DC9EC9-7C50-3BB4-3A70-9885DF4DF015}"/>
                  </a:ext>
                </a:extLst>
              </p14:cNvPr>
              <p14:cNvContentPartPr/>
              <p14:nvPr/>
            </p14:nvContentPartPr>
            <p14:xfrm>
              <a:off x="6947775" y="3841677"/>
              <a:ext cx="123764" cy="96056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52DC9EC9-7C50-3BB4-3A70-9885DF4DF015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6938781" y="3832683"/>
                <a:ext cx="141393" cy="11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3B6E1868-9366-1BF7-D70D-DE8044FAC9E8}"/>
                  </a:ext>
                </a:extLst>
              </p14:cNvPr>
              <p14:cNvContentPartPr/>
              <p14:nvPr/>
            </p14:nvContentPartPr>
            <p14:xfrm>
              <a:off x="7098324" y="3993148"/>
              <a:ext cx="102521" cy="5541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3B6E1868-9366-1BF7-D70D-DE8044FAC9E8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7089331" y="3983913"/>
                <a:ext cx="120147" cy="23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3CAB6562-D614-7FD1-BE4A-FDEF54B72281}"/>
                  </a:ext>
                </a:extLst>
              </p14:cNvPr>
              <p14:cNvContentPartPr/>
              <p14:nvPr/>
            </p14:nvContentPartPr>
            <p14:xfrm>
              <a:off x="7097401" y="4079969"/>
              <a:ext cx="99135" cy="101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3CAB6562-D614-7FD1-BE4A-FDEF54B72281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7088421" y="4070898"/>
                <a:ext cx="116735" cy="27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5B893BED-630F-6F41-EBA5-566DC014260B}"/>
                  </a:ext>
                </a:extLst>
              </p14:cNvPr>
              <p14:cNvContentPartPr/>
              <p14:nvPr/>
            </p14:nvContentPartPr>
            <p14:xfrm>
              <a:off x="7288280" y="3959591"/>
              <a:ext cx="67116" cy="158554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5B893BED-630F-6F41-EBA5-566DC014260B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7279307" y="3950962"/>
                <a:ext cx="84703" cy="176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484426DB-91EF-E751-7C3B-F2B1E703FDCF}"/>
                  </a:ext>
                </a:extLst>
              </p14:cNvPr>
              <p14:cNvContentPartPr/>
              <p14:nvPr/>
            </p14:nvContentPartPr>
            <p14:xfrm>
              <a:off x="7281199" y="3975908"/>
              <a:ext cx="117299" cy="152704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484426DB-91EF-E751-7C3B-F2B1E703FDCF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7272204" y="3966904"/>
                <a:ext cx="134930" cy="170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3FF6EB21-4E28-3768-2A36-47324660C4C1}"/>
                  </a:ext>
                </a:extLst>
              </p14:cNvPr>
              <p14:cNvContentPartPr/>
              <p14:nvPr/>
            </p14:nvContentPartPr>
            <p14:xfrm>
              <a:off x="7410813" y="3839522"/>
              <a:ext cx="57264" cy="89283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3FF6EB21-4E28-3768-2A36-47324660C4C1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7401809" y="3830882"/>
                <a:ext cx="74911" cy="106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84B31887-CC41-F4A1-C75C-C04CD8E89B8C}"/>
                  </a:ext>
                </a:extLst>
              </p14:cNvPr>
              <p14:cNvContentPartPr/>
              <p14:nvPr/>
            </p14:nvContentPartPr>
            <p14:xfrm>
              <a:off x="7475466" y="3855839"/>
              <a:ext cx="12007" cy="154551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84B31887-CC41-F4A1-C75C-C04CD8E89B8C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7466734" y="3847193"/>
                <a:ext cx="29836" cy="17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DF9AA14E-1E0D-413C-9BEE-8A3552D55B12}"/>
                  </a:ext>
                </a:extLst>
              </p14:cNvPr>
              <p14:cNvContentPartPr/>
              <p14:nvPr/>
            </p14:nvContentPartPr>
            <p14:xfrm>
              <a:off x="7533961" y="4028554"/>
              <a:ext cx="120993" cy="12314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DF9AA14E-1E0D-413C-9BEE-8A3552D55B12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7524959" y="4019500"/>
                <a:ext cx="138638" cy="3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606CAB28-D0BD-8CB8-C958-08BA910BAEE0}"/>
                  </a:ext>
                </a:extLst>
              </p14:cNvPr>
              <p14:cNvContentPartPr/>
              <p14:nvPr/>
            </p14:nvContentPartPr>
            <p14:xfrm>
              <a:off x="7706676" y="3883854"/>
              <a:ext cx="106215" cy="227516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606CAB28-D0BD-8CB8-C958-08BA910BAEE0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7697675" y="3874854"/>
                <a:ext cx="123857" cy="245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3529523D-98C3-3730-DADA-46E678FD3D78}"/>
                  </a:ext>
                </a:extLst>
              </p14:cNvPr>
              <p14:cNvContentPartPr/>
              <p14:nvPr/>
            </p14:nvContentPartPr>
            <p14:xfrm>
              <a:off x="7842139" y="3899556"/>
              <a:ext cx="111141" cy="191187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3529523D-98C3-3730-DADA-46E678FD3D78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7833147" y="3890555"/>
                <a:ext cx="128765" cy="208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264694BA-3AF7-DFDA-A409-CE0B274CD5A5}"/>
                  </a:ext>
                </a:extLst>
              </p14:cNvPr>
              <p14:cNvContentPartPr/>
              <p14:nvPr/>
            </p14:nvContentPartPr>
            <p14:xfrm>
              <a:off x="8013007" y="3963901"/>
              <a:ext cx="58187" cy="120378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264694BA-3AF7-DFDA-A409-CE0B274CD5A5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8003972" y="3954918"/>
                <a:ext cx="75896" cy="137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7397FB9-53ED-56F2-39E0-AF2B9733CAB9}"/>
                  </a:ext>
                </a:extLst>
              </p14:cNvPr>
              <p14:cNvContentPartPr/>
              <p14:nvPr/>
            </p14:nvContentPartPr>
            <p14:xfrm>
              <a:off x="8007466" y="3963901"/>
              <a:ext cx="67732" cy="135155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7397FB9-53ED-56F2-39E0-AF2B9733CAB9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7998459" y="3954891"/>
                <a:ext cx="85386" cy="15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6FE6E1FD-C40C-5B45-7EBF-97A61D78141B}"/>
                  </a:ext>
                </a:extLst>
              </p14:cNvPr>
              <p14:cNvContentPartPr/>
              <p14:nvPr/>
            </p14:nvContentPartPr>
            <p14:xfrm>
              <a:off x="8073349" y="3801346"/>
              <a:ext cx="125919" cy="151781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6FE6E1FD-C40C-5B45-7EBF-97A61D78141B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8064715" y="3792354"/>
                <a:ext cx="143548" cy="16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566" name="Ink 565">
                <a:extLst>
                  <a:ext uri="{FF2B5EF4-FFF2-40B4-BE49-F238E27FC236}">
                    <a16:creationId xmlns:a16="http://schemas.microsoft.com/office/drawing/2014/main" id="{086B4579-F54E-50DE-ADE0-2F65FFB3E59E}"/>
                  </a:ext>
                </a:extLst>
              </p14:cNvPr>
              <p14:cNvContentPartPr/>
              <p14:nvPr/>
            </p14:nvContentPartPr>
            <p14:xfrm>
              <a:off x="8266077" y="3956820"/>
              <a:ext cx="13238" cy="190264"/>
            </p14:xfrm>
          </p:contentPart>
        </mc:Choice>
        <mc:Fallback xmlns="">
          <p:pic>
            <p:nvPicPr>
              <p:cNvPr id="566" name="Ink 565">
                <a:extLst>
                  <a:ext uri="{FF2B5EF4-FFF2-40B4-BE49-F238E27FC236}">
                    <a16:creationId xmlns:a16="http://schemas.microsoft.com/office/drawing/2014/main" id="{086B4579-F54E-50DE-ADE0-2F65FFB3E59E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8257490" y="3948188"/>
                <a:ext cx="30769" cy="20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03D5A763-CDE1-7C06-A1CB-1CE1BD98AC78}"/>
                  </a:ext>
                </a:extLst>
              </p14:cNvPr>
              <p14:cNvContentPartPr/>
              <p14:nvPr/>
            </p14:nvContentPartPr>
            <p14:xfrm>
              <a:off x="8208505" y="4039946"/>
              <a:ext cx="114528" cy="20012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03D5A763-CDE1-7C06-A1CB-1CE1BD98AC78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8199529" y="4031369"/>
                <a:ext cx="132120" cy="37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568" name="Ink 567">
                <a:extLst>
                  <a:ext uri="{FF2B5EF4-FFF2-40B4-BE49-F238E27FC236}">
                    <a16:creationId xmlns:a16="http://schemas.microsoft.com/office/drawing/2014/main" id="{47E04587-AAB3-79CC-8F66-B1856A98183F}"/>
                  </a:ext>
                </a:extLst>
              </p14:cNvPr>
              <p14:cNvContentPartPr/>
              <p14:nvPr/>
            </p14:nvContentPartPr>
            <p14:xfrm>
              <a:off x="8382760" y="3897709"/>
              <a:ext cx="24630" cy="181028"/>
            </p14:xfrm>
          </p:contentPart>
        </mc:Choice>
        <mc:Fallback xmlns="">
          <p:pic>
            <p:nvPicPr>
              <p:cNvPr id="568" name="Ink 567">
                <a:extLst>
                  <a:ext uri="{FF2B5EF4-FFF2-40B4-BE49-F238E27FC236}">
                    <a16:creationId xmlns:a16="http://schemas.microsoft.com/office/drawing/2014/main" id="{47E04587-AAB3-79CC-8F66-B1856A98183F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8373705" y="3889071"/>
                <a:ext cx="42378" cy="198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01E7EC7B-4176-0AFE-5BA4-B3629881C0BA}"/>
                  </a:ext>
                </a:extLst>
              </p14:cNvPr>
              <p14:cNvContentPartPr/>
              <p14:nvPr/>
            </p14:nvContentPartPr>
            <p14:xfrm>
              <a:off x="8425862" y="3920800"/>
              <a:ext cx="128382" cy="148085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01E7EC7B-4176-0AFE-5BA4-B3629881C0BA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8416872" y="3912174"/>
                <a:ext cx="146003" cy="165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031AEFB1-4A88-8470-4B27-5843D570A615}"/>
                  </a:ext>
                </a:extLst>
              </p14:cNvPr>
              <p14:cNvContentPartPr/>
              <p14:nvPr/>
            </p14:nvContentPartPr>
            <p14:xfrm>
              <a:off x="8571177" y="3918336"/>
              <a:ext cx="120069" cy="209968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031AEFB1-4A88-8470-4B27-5843D570A615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8562190" y="3909692"/>
                <a:ext cx="137684" cy="22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071424B-D989-B1ED-9192-12BD6C590FA3}"/>
                  </a:ext>
                </a:extLst>
              </p14:cNvPr>
              <p14:cNvContentPartPr/>
              <p14:nvPr/>
            </p14:nvContentPartPr>
            <p14:xfrm>
              <a:off x="8714336" y="3935577"/>
              <a:ext cx="45565" cy="69579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071424B-D989-B1ED-9192-12BD6C590FA3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8705367" y="3926925"/>
                <a:ext cx="63145" cy="87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E5BF886D-82F0-9411-9D8C-3ADA76A615CB}"/>
                  </a:ext>
                </a:extLst>
              </p14:cNvPr>
              <p14:cNvContentPartPr/>
              <p14:nvPr/>
            </p14:nvContentPartPr>
            <p14:xfrm>
              <a:off x="8766366" y="3923262"/>
              <a:ext cx="33558" cy="215202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E5BF886D-82F0-9411-9D8C-3ADA76A615CB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8757345" y="3914265"/>
                <a:ext cx="51239" cy="232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960DC2C8-0F35-4D3A-13A1-3CAE63B9AF8C}"/>
                  </a:ext>
                </a:extLst>
              </p14:cNvPr>
              <p14:cNvContentPartPr/>
              <p14:nvPr/>
            </p14:nvContentPartPr>
            <p14:xfrm>
              <a:off x="8443102" y="3926956"/>
              <a:ext cx="63113" cy="8928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960DC2C8-0F35-4D3A-13A1-3CAE63B9AF8C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8434086" y="3918385"/>
                <a:ext cx="80785" cy="2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142B7432-BDB9-06B3-F6A1-5063C46560EB}"/>
                  </a:ext>
                </a:extLst>
              </p14:cNvPr>
              <p14:cNvContentPartPr/>
              <p14:nvPr/>
            </p14:nvContentPartPr>
            <p14:xfrm>
              <a:off x="8805158" y="3968519"/>
              <a:ext cx="94824" cy="136694"/>
            </p14:xfrm>
          </p:contentPart>
        </mc:Choice>
        <mc:Fallback xmlns=""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142B7432-BDB9-06B3-F6A1-5063C46560EB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8796538" y="3959886"/>
                <a:ext cx="112424" cy="1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575" name="Ink 574">
                <a:extLst>
                  <a:ext uri="{FF2B5EF4-FFF2-40B4-BE49-F238E27FC236}">
                    <a16:creationId xmlns:a16="http://schemas.microsoft.com/office/drawing/2014/main" id="{4CF1FDAD-9687-C390-CB14-83521E5E23C6}"/>
                  </a:ext>
                </a:extLst>
              </p14:cNvPr>
              <p14:cNvContentPartPr/>
              <p14:nvPr/>
            </p14:nvContentPartPr>
            <p14:xfrm>
              <a:off x="8806081" y="3962977"/>
              <a:ext cx="132384" cy="133616"/>
            </p14:xfrm>
          </p:contentPart>
        </mc:Choice>
        <mc:Fallback xmlns="">
          <p:pic>
            <p:nvPicPr>
              <p:cNvPr id="575" name="Ink 574">
                <a:extLst>
                  <a:ext uri="{FF2B5EF4-FFF2-40B4-BE49-F238E27FC236}">
                    <a16:creationId xmlns:a16="http://schemas.microsoft.com/office/drawing/2014/main" id="{4CF1FDAD-9687-C390-CB14-83521E5E23C6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8797088" y="3953997"/>
                <a:ext cx="150011" cy="15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F6C2AC53-A381-CDDA-AFF2-AA980B4BC8CB}"/>
                  </a:ext>
                </a:extLst>
              </p14:cNvPr>
              <p14:cNvContentPartPr/>
              <p14:nvPr/>
            </p14:nvContentPartPr>
            <p14:xfrm>
              <a:off x="8914452" y="3793033"/>
              <a:ext cx="165327" cy="134232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F6C2AC53-A381-CDDA-AFF2-AA980B4BC8CB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8905807" y="3784396"/>
                <a:ext cx="182976" cy="15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FB1638EC-F3CE-2234-C97E-2BE034BE8892}"/>
                  </a:ext>
                </a:extLst>
              </p14:cNvPr>
              <p14:cNvContentPartPr/>
              <p14:nvPr/>
            </p14:nvContentPartPr>
            <p14:xfrm>
              <a:off x="9146587" y="3862303"/>
              <a:ext cx="78507" cy="241371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FB1638EC-F3CE-2234-C97E-2BE034BE8892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9137944" y="3853670"/>
                <a:ext cx="96153" cy="25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27B2E782-7DB3-16ED-634F-C878437EC604}"/>
                  </a:ext>
                </a:extLst>
              </p14:cNvPr>
              <p14:cNvContentPartPr/>
              <p14:nvPr/>
            </p14:nvContentPartPr>
            <p14:xfrm>
              <a:off x="9270659" y="3916181"/>
              <a:ext cx="52030" cy="181335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27B2E782-7DB3-16ED-634F-C878437EC604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9261626" y="3907546"/>
                <a:ext cx="69735" cy="198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63957906-D47D-7F9C-B839-5566D5A2AFA7}"/>
                  </a:ext>
                </a:extLst>
              </p14:cNvPr>
              <p14:cNvContentPartPr/>
              <p14:nvPr/>
            </p14:nvContentPartPr>
            <p14:xfrm>
              <a:off x="9341468" y="3942966"/>
              <a:ext cx="61882" cy="59111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63957906-D47D-7F9C-B839-5566D5A2AFA7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9332833" y="3934316"/>
                <a:ext cx="79511" cy="7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56249FE7-2829-42F8-B40E-FFEE8036C95E}"/>
                  </a:ext>
                </a:extLst>
              </p14:cNvPr>
              <p14:cNvContentPartPr/>
              <p14:nvPr/>
            </p14:nvContentPartPr>
            <p14:xfrm>
              <a:off x="9401195" y="3930959"/>
              <a:ext cx="20319" cy="178257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56249FE7-2829-42F8-B40E-FFEE8036C95E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9392640" y="3921974"/>
                <a:ext cx="37786" cy="195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7C9C2997-001D-7625-9422-7F7331754330}"/>
                  </a:ext>
                </a:extLst>
              </p14:cNvPr>
              <p14:cNvContentPartPr/>
              <p14:nvPr/>
            </p14:nvContentPartPr>
            <p14:xfrm>
              <a:off x="9435061" y="3954973"/>
              <a:ext cx="72658" cy="123456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7C9C2997-001D-7625-9422-7F7331754330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9426428" y="3946335"/>
                <a:ext cx="90283" cy="141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9289B166-6283-CA90-E1E5-6241B2DAEA2D}"/>
                  </a:ext>
                </a:extLst>
              </p14:cNvPr>
              <p14:cNvContentPartPr/>
              <p14:nvPr/>
            </p14:nvContentPartPr>
            <p14:xfrm>
              <a:off x="9533580" y="3978371"/>
              <a:ext cx="96363" cy="115759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9289B166-6283-CA90-E1E5-6241B2DAEA2D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9524591" y="3969383"/>
                <a:ext cx="113982" cy="13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AC7B8176-31AC-2F79-4670-4259165B99C0}"/>
                  </a:ext>
                </a:extLst>
              </p14:cNvPr>
              <p14:cNvContentPartPr/>
              <p14:nvPr/>
            </p14:nvContentPartPr>
            <p14:xfrm>
              <a:off x="9730926" y="3958975"/>
              <a:ext cx="26169" cy="159784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AC7B8176-31AC-2F79-4670-4259165B99C0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9721964" y="3950338"/>
                <a:ext cx="43734" cy="17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2855373F-CF75-DE9A-1E79-AC4B80923517}"/>
                  </a:ext>
                </a:extLst>
              </p14:cNvPr>
              <p14:cNvContentPartPr/>
              <p14:nvPr/>
            </p14:nvContentPartPr>
            <p14:xfrm>
              <a:off x="9658269" y="4022089"/>
              <a:ext cx="132077" cy="7697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2855373F-CF75-DE9A-1E79-AC4B80923517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9649272" y="4013342"/>
                <a:ext cx="149711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755158F9-F6C6-1612-03A7-A4B1FC53C12C}"/>
                  </a:ext>
                </a:extLst>
              </p14:cNvPr>
              <p14:cNvContentPartPr/>
              <p14:nvPr/>
            </p14:nvContentPartPr>
            <p14:xfrm>
              <a:off x="9842068" y="3869077"/>
              <a:ext cx="40639" cy="229672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755158F9-F6C6-1612-03A7-A4B1FC53C12C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9833077" y="3860437"/>
                <a:ext cx="58261" cy="247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C3F29C51-D665-A9F6-AC82-AAB8333AC549}"/>
                  </a:ext>
                </a:extLst>
              </p14:cNvPr>
              <p14:cNvContentPartPr/>
              <p14:nvPr/>
            </p14:nvContentPartPr>
            <p14:xfrm>
              <a:off x="9895329" y="3909101"/>
              <a:ext cx="156090" cy="145007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C3F29C51-D665-A9F6-AC82-AAB8333AC549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9886317" y="3900465"/>
                <a:ext cx="173754" cy="16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8C9513E8-23C7-6021-B0C8-CF38AC84A987}"/>
                  </a:ext>
                </a:extLst>
              </p14:cNvPr>
              <p14:cNvContentPartPr/>
              <p14:nvPr/>
            </p14:nvContentPartPr>
            <p14:xfrm>
              <a:off x="10057577" y="3879545"/>
              <a:ext cx="111757" cy="237676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8C9513E8-23C7-6021-B0C8-CF38AC84A987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10048564" y="3870902"/>
                <a:ext cx="129422" cy="255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299ABFA4-5BC0-23C0-0916-348018C03D4A}"/>
                  </a:ext>
                </a:extLst>
              </p14:cNvPr>
              <p14:cNvContentPartPr/>
              <p14:nvPr/>
            </p14:nvContentPartPr>
            <p14:xfrm>
              <a:off x="10204432" y="3881392"/>
              <a:ext cx="108370" cy="172715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299ABFA4-5BC0-23C0-0916-348018C03D4A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10195431" y="3872396"/>
                <a:ext cx="126012" cy="19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B38FF909-BB00-7C5A-4999-00455058568F}"/>
                  </a:ext>
                </a:extLst>
              </p14:cNvPr>
              <p14:cNvContentPartPr/>
              <p14:nvPr/>
            </p14:nvContentPartPr>
            <p14:xfrm>
              <a:off x="10323885" y="3925726"/>
              <a:ext cx="118838" cy="115759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B38FF909-BB00-7C5A-4999-00455058568F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10315242" y="3916711"/>
                <a:ext cx="136484" cy="13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376391EF-AFE0-2980-DE7E-D1755EE04A70}"/>
                  </a:ext>
                </a:extLst>
              </p14:cNvPr>
              <p14:cNvContentPartPr/>
              <p14:nvPr/>
            </p14:nvContentPartPr>
            <p14:xfrm>
              <a:off x="10429177" y="3922954"/>
              <a:ext cx="108986" cy="116375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376391EF-AFE0-2980-DE7E-D1755EE04A70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10420516" y="3913947"/>
                <a:ext cx="126669" cy="13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E7BBDDE9-099E-76C3-D52E-466197C04DD8}"/>
                  </a:ext>
                </a:extLst>
              </p14:cNvPr>
              <p14:cNvContentPartPr/>
              <p14:nvPr/>
            </p14:nvContentPartPr>
            <p14:xfrm>
              <a:off x="8858114" y="5092246"/>
              <a:ext cx="107139" cy="175794"/>
            </p14:xfrm>
          </p:contentPart>
        </mc:Choice>
        <mc:Fallback xmlns=""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E7BBDDE9-099E-76C3-D52E-466197C04DD8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8849485" y="5083259"/>
                <a:ext cx="124756" cy="19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6F819A10-ED2F-41FB-A81F-99640D042298}"/>
                  </a:ext>
                </a:extLst>
              </p14:cNvPr>
              <p14:cNvContentPartPr/>
              <p14:nvPr/>
            </p14:nvContentPartPr>
            <p14:xfrm>
              <a:off x="8846415" y="5113797"/>
              <a:ext cx="139465" cy="153011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6F819A10-ED2F-41FB-A81F-99640D042298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8837429" y="5104796"/>
                <a:ext cx="157078" cy="170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2196A386-77B0-9507-98F7-42BAD457C1E3}"/>
                  </a:ext>
                </a:extLst>
              </p14:cNvPr>
              <p14:cNvContentPartPr/>
              <p14:nvPr/>
            </p14:nvContentPartPr>
            <p14:xfrm>
              <a:off x="9007739" y="5149511"/>
              <a:ext cx="96363" cy="101597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2196A386-77B0-9507-98F7-42BAD457C1E3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8999109" y="5140504"/>
                <a:ext cx="113982" cy="119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37D38E4C-ADF8-2EEA-D4B9-AE2A330F390C}"/>
                  </a:ext>
                </a:extLst>
              </p14:cNvPr>
              <p14:cNvContentPartPr/>
              <p14:nvPr/>
            </p14:nvContentPartPr>
            <p14:xfrm>
              <a:off x="9135197" y="5025131"/>
              <a:ext cx="149933" cy="245065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37D38E4C-ADF8-2EEA-D4B9-AE2A330F390C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9126568" y="5016134"/>
                <a:ext cx="167551" cy="262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831D69E0-072D-D3DD-9651-B86B08E44AAE}"/>
                  </a:ext>
                </a:extLst>
              </p14:cNvPr>
              <p14:cNvContentPartPr/>
              <p14:nvPr/>
            </p14:nvContentPartPr>
            <p14:xfrm>
              <a:off x="9351014" y="5172601"/>
              <a:ext cx="19396" cy="132077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831D69E0-072D-D3DD-9651-B86B08E44AAE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9342034" y="5163604"/>
                <a:ext cx="36996" cy="14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670967DC-48F7-D98F-8361-B390285D7B36}"/>
                  </a:ext>
                </a:extLst>
              </p14:cNvPr>
              <p14:cNvContentPartPr/>
              <p14:nvPr/>
            </p14:nvContentPartPr>
            <p14:xfrm>
              <a:off x="9434755" y="4994343"/>
              <a:ext cx="171483" cy="188417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670967DC-48F7-D98F-8361-B390285D7B36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9426127" y="4985354"/>
                <a:ext cx="189099" cy="20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D99C6F61-926B-BEF2-A097-647294E8E81C}"/>
                  </a:ext>
                </a:extLst>
              </p14:cNvPr>
              <p14:cNvContentPartPr/>
              <p14:nvPr/>
            </p14:nvContentPartPr>
            <p14:xfrm>
              <a:off x="9619170" y="4981413"/>
              <a:ext cx="176409" cy="1705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D99C6F61-926B-BEF2-A097-647294E8E81C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9610530" y="4972777"/>
                <a:ext cx="194050" cy="188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E04DFF06-34EF-66DD-CB08-9C94AFF93991}"/>
                  </a:ext>
                </a:extLst>
              </p14:cNvPr>
              <p14:cNvContentPartPr/>
              <p14:nvPr/>
            </p14:nvContentPartPr>
            <p14:xfrm>
              <a:off x="9850380" y="5078085"/>
              <a:ext cx="41255" cy="27709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E04DFF06-34EF-66DD-CB08-9C94AFF93991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9841412" y="5069448"/>
                <a:ext cx="58833" cy="4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2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2748B960-0DB0-843D-FD71-3A59EF5DB12C}"/>
                  </a:ext>
                </a:extLst>
              </p14:cNvPr>
              <p14:cNvContentPartPr/>
              <p14:nvPr/>
            </p14:nvContentPartPr>
            <p14:xfrm>
              <a:off x="9911031" y="4905061"/>
              <a:ext cx="124687" cy="176718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2748B960-0DB0-843D-FD71-3A59EF5DB12C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9902407" y="4896063"/>
                <a:ext cx="142294" cy="194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44F8F8F8-E201-8600-0F22-2F63A730C727}"/>
                  </a:ext>
                </a:extLst>
              </p14:cNvPr>
              <p14:cNvContentPartPr/>
              <p14:nvPr/>
            </p14:nvContentPartPr>
            <p14:xfrm>
              <a:off x="9934121" y="4835791"/>
              <a:ext cx="166250" cy="84357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44F8F8F8-E201-8600-0F22-2F63A730C727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9925485" y="4827176"/>
                <a:ext cx="183883" cy="101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B6848D3A-6685-B215-4923-EED393EC7F59}"/>
                  </a:ext>
                </a:extLst>
              </p14:cNvPr>
              <p14:cNvContentPartPr/>
              <p14:nvPr/>
            </p14:nvContentPartPr>
            <p14:xfrm>
              <a:off x="5288368" y="3647063"/>
              <a:ext cx="300600" cy="104040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B6848D3A-6685-B215-4923-EED393EC7F59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5279368" y="3638063"/>
                <a:ext cx="31824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313D9242-BBB5-F4BD-A684-4A2ED11F503A}"/>
                  </a:ext>
                </a:extLst>
              </p14:cNvPr>
              <p14:cNvContentPartPr/>
              <p14:nvPr/>
            </p14:nvContentPartPr>
            <p14:xfrm>
              <a:off x="5459008" y="3607823"/>
              <a:ext cx="160560" cy="15372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313D9242-BBB5-F4BD-A684-4A2ED11F503A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5450008" y="3599183"/>
                <a:ext cx="178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93C35A16-1602-AA9E-B56C-CEE46EE71BC5}"/>
                  </a:ext>
                </a:extLst>
              </p14:cNvPr>
              <p14:cNvContentPartPr/>
              <p14:nvPr/>
            </p14:nvContentPartPr>
            <p14:xfrm>
              <a:off x="6148768" y="5962583"/>
              <a:ext cx="166680" cy="1929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93C35A16-1602-AA9E-B56C-CEE46EE71BC5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6139768" y="5953943"/>
                <a:ext cx="1843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0ED19360-CFC2-039D-11F2-0F4DD37D2931}"/>
                  </a:ext>
                </a:extLst>
              </p14:cNvPr>
              <p14:cNvContentPartPr/>
              <p14:nvPr/>
            </p14:nvContentPartPr>
            <p14:xfrm>
              <a:off x="6343528" y="5807063"/>
              <a:ext cx="99360" cy="3909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0ED19360-CFC2-039D-11F2-0F4DD37D2931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6334528" y="5798423"/>
                <a:ext cx="11700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23DB4ECA-4CA4-AE75-7C2E-895D063810EF}"/>
                  </a:ext>
                </a:extLst>
              </p14:cNvPr>
              <p14:cNvContentPartPr/>
              <p14:nvPr/>
            </p14:nvContentPartPr>
            <p14:xfrm>
              <a:off x="6428848" y="5928023"/>
              <a:ext cx="111960" cy="19080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23DB4ECA-4CA4-AE75-7C2E-895D063810EF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6419848" y="5919383"/>
                <a:ext cx="129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47694CD8-FB8F-762A-0C79-2699598A057B}"/>
                  </a:ext>
                </a:extLst>
              </p14:cNvPr>
              <p14:cNvContentPartPr/>
              <p14:nvPr/>
            </p14:nvContentPartPr>
            <p14:xfrm>
              <a:off x="6518128" y="5809943"/>
              <a:ext cx="127440" cy="394200"/>
            </p14:xfrm>
          </p:contentPart>
        </mc:Choice>
        <mc:Fallback xmlns=""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47694CD8-FB8F-762A-0C79-2699598A057B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6509488" y="5800943"/>
                <a:ext cx="1450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5B79E82A-634A-428C-9107-6BEC6E9E8409}"/>
                  </a:ext>
                </a:extLst>
              </p14:cNvPr>
              <p14:cNvContentPartPr/>
              <p14:nvPr/>
            </p14:nvContentPartPr>
            <p14:xfrm>
              <a:off x="6706048" y="5971223"/>
              <a:ext cx="108000" cy="14760"/>
            </p14:xfrm>
          </p:contentPart>
        </mc:Choice>
        <mc:Fallback xmlns=""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5B79E82A-634A-428C-9107-6BEC6E9E8409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6697408" y="5962583"/>
                <a:ext cx="125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713" name="Ink 712">
                <a:extLst>
                  <a:ext uri="{FF2B5EF4-FFF2-40B4-BE49-F238E27FC236}">
                    <a16:creationId xmlns:a16="http://schemas.microsoft.com/office/drawing/2014/main" id="{E458812C-C0A7-1AF0-C4AB-FE4DF30FE93B}"/>
                  </a:ext>
                </a:extLst>
              </p14:cNvPr>
              <p14:cNvContentPartPr/>
              <p14:nvPr/>
            </p14:nvContentPartPr>
            <p14:xfrm>
              <a:off x="6782728" y="6065183"/>
              <a:ext cx="85680" cy="45720"/>
            </p14:xfrm>
          </p:contentPart>
        </mc:Choice>
        <mc:Fallback xmlns="">
          <p:pic>
            <p:nvPicPr>
              <p:cNvPr id="713" name="Ink 712">
                <a:extLst>
                  <a:ext uri="{FF2B5EF4-FFF2-40B4-BE49-F238E27FC236}">
                    <a16:creationId xmlns:a16="http://schemas.microsoft.com/office/drawing/2014/main" id="{E458812C-C0A7-1AF0-C4AB-FE4DF30FE93B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6774088" y="6056543"/>
                <a:ext cx="103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64366D89-03DC-AE31-D448-63EE7DCE9C7B}"/>
                  </a:ext>
                </a:extLst>
              </p14:cNvPr>
              <p14:cNvContentPartPr/>
              <p14:nvPr/>
            </p14:nvContentPartPr>
            <p14:xfrm>
              <a:off x="7017808" y="5950703"/>
              <a:ext cx="113760" cy="17892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64366D89-03DC-AE31-D448-63EE7DCE9C7B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7008808" y="5941703"/>
                <a:ext cx="1314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4F86CFEF-2FE8-26D5-1EC3-F79AC011F422}"/>
                  </a:ext>
                </a:extLst>
              </p14:cNvPr>
              <p14:cNvContentPartPr/>
              <p14:nvPr/>
            </p14:nvContentPartPr>
            <p14:xfrm>
              <a:off x="7054168" y="5889863"/>
              <a:ext cx="108000" cy="27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4F86CFEF-2FE8-26D5-1EC3-F79AC011F422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7045168" y="5880863"/>
                <a:ext cx="1256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D2918C16-94AE-5416-CD46-B29FC9CC4A32}"/>
                  </a:ext>
                </a:extLst>
              </p14:cNvPr>
              <p14:cNvContentPartPr/>
              <p14:nvPr/>
            </p14:nvContentPartPr>
            <p14:xfrm>
              <a:off x="7273768" y="5883743"/>
              <a:ext cx="168480" cy="23940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D2918C16-94AE-5416-CD46-B29FC9CC4A32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7264768" y="5875103"/>
                <a:ext cx="186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63F88FC7-5758-D194-0469-FDEF3A66EC2F}"/>
                  </a:ext>
                </a:extLst>
              </p14:cNvPr>
              <p14:cNvContentPartPr/>
              <p14:nvPr/>
            </p14:nvContentPartPr>
            <p14:xfrm>
              <a:off x="7511008" y="6058343"/>
              <a:ext cx="19080" cy="3600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63F88FC7-5758-D194-0469-FDEF3A66EC2F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7502008" y="6049703"/>
                <a:ext cx="36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EF71AC2F-FBF6-338E-2FF5-F1865DE7A5B5}"/>
                  </a:ext>
                </a:extLst>
              </p14:cNvPr>
              <p14:cNvContentPartPr/>
              <p14:nvPr/>
            </p14:nvContentPartPr>
            <p14:xfrm>
              <a:off x="7525768" y="5885543"/>
              <a:ext cx="138240" cy="19620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EF71AC2F-FBF6-338E-2FF5-F1865DE7A5B5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7517128" y="5876543"/>
                <a:ext cx="1558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7D4AE43F-584D-D2BF-472C-A61783CF7B8E}"/>
                  </a:ext>
                </a:extLst>
              </p14:cNvPr>
              <p14:cNvContentPartPr/>
              <p14:nvPr/>
            </p14:nvContentPartPr>
            <p14:xfrm>
              <a:off x="7701088" y="5829743"/>
              <a:ext cx="64800" cy="14580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7D4AE43F-584D-D2BF-472C-A61783CF7B8E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7692088" y="5821103"/>
                <a:ext cx="824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2F9D53BA-F9FD-AD32-EA52-C99EFEC2AC13}"/>
                  </a:ext>
                </a:extLst>
              </p14:cNvPr>
              <p14:cNvContentPartPr/>
              <p14:nvPr/>
            </p14:nvContentPartPr>
            <p14:xfrm>
              <a:off x="7784248" y="5838383"/>
              <a:ext cx="68040" cy="24984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2F9D53BA-F9FD-AD32-EA52-C99EFEC2AC13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7775608" y="5829743"/>
                <a:ext cx="85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DAD87F09-6F79-208E-1374-D8F8E8FC9532}"/>
                  </a:ext>
                </a:extLst>
              </p14:cNvPr>
              <p14:cNvContentPartPr/>
              <p14:nvPr/>
            </p14:nvContentPartPr>
            <p14:xfrm>
              <a:off x="7952728" y="6039263"/>
              <a:ext cx="19440" cy="16308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DAD87F09-6F79-208E-1374-D8F8E8FC9532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7944088" y="6030623"/>
                <a:ext cx="37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D6062997-B35A-DAF5-9ADD-7129ED1A2A88}"/>
                  </a:ext>
                </a:extLst>
              </p14:cNvPr>
              <p14:cNvContentPartPr/>
              <p14:nvPr/>
            </p14:nvContentPartPr>
            <p14:xfrm>
              <a:off x="8062528" y="5824343"/>
              <a:ext cx="177120" cy="2775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D6062997-B35A-DAF5-9ADD-7129ED1A2A88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8053528" y="5815703"/>
                <a:ext cx="1947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87103CE7-843C-91E8-8732-5922FF1732F9}"/>
                  </a:ext>
                </a:extLst>
              </p14:cNvPr>
              <p14:cNvContentPartPr/>
              <p14:nvPr/>
            </p14:nvContentPartPr>
            <p14:xfrm>
              <a:off x="8320648" y="5791583"/>
              <a:ext cx="63000" cy="32724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87103CE7-843C-91E8-8732-5922FF1732F9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8312008" y="5782583"/>
                <a:ext cx="806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727" name="Ink 726">
                <a:extLst>
                  <a:ext uri="{FF2B5EF4-FFF2-40B4-BE49-F238E27FC236}">
                    <a16:creationId xmlns:a16="http://schemas.microsoft.com/office/drawing/2014/main" id="{3E123D47-C58E-863D-EF68-C280152F0E06}"/>
                  </a:ext>
                </a:extLst>
              </p14:cNvPr>
              <p14:cNvContentPartPr/>
              <p14:nvPr/>
            </p14:nvContentPartPr>
            <p14:xfrm>
              <a:off x="8376808" y="5865743"/>
              <a:ext cx="140400" cy="237240"/>
            </p14:xfrm>
          </p:contentPart>
        </mc:Choice>
        <mc:Fallback xmlns="">
          <p:pic>
            <p:nvPicPr>
              <p:cNvPr id="727" name="Ink 726">
                <a:extLst>
                  <a:ext uri="{FF2B5EF4-FFF2-40B4-BE49-F238E27FC236}">
                    <a16:creationId xmlns:a16="http://schemas.microsoft.com/office/drawing/2014/main" id="{3E123D47-C58E-863D-EF68-C280152F0E06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8368168" y="5857103"/>
                <a:ext cx="158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728" name="Ink 727">
                <a:extLst>
                  <a:ext uri="{FF2B5EF4-FFF2-40B4-BE49-F238E27FC236}">
                    <a16:creationId xmlns:a16="http://schemas.microsoft.com/office/drawing/2014/main" id="{5CA3AE16-6503-68BF-42F0-F03391088A4B}"/>
                  </a:ext>
                </a:extLst>
              </p14:cNvPr>
              <p14:cNvContentPartPr/>
              <p14:nvPr/>
            </p14:nvContentPartPr>
            <p14:xfrm>
              <a:off x="8482648" y="5804543"/>
              <a:ext cx="104760" cy="383760"/>
            </p14:xfrm>
          </p:contentPart>
        </mc:Choice>
        <mc:Fallback xmlns="">
          <p:pic>
            <p:nvPicPr>
              <p:cNvPr id="728" name="Ink 727">
                <a:extLst>
                  <a:ext uri="{FF2B5EF4-FFF2-40B4-BE49-F238E27FC236}">
                    <a16:creationId xmlns:a16="http://schemas.microsoft.com/office/drawing/2014/main" id="{5CA3AE16-6503-68BF-42F0-F03391088A4B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8474008" y="5795543"/>
                <a:ext cx="1224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68AA155E-A46A-08F1-2CE5-A15D3E7AEDE0}"/>
                  </a:ext>
                </a:extLst>
              </p14:cNvPr>
              <p14:cNvContentPartPr/>
              <p14:nvPr/>
            </p14:nvContentPartPr>
            <p14:xfrm>
              <a:off x="8686768" y="5929823"/>
              <a:ext cx="109440" cy="1332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68AA155E-A46A-08F1-2CE5-A15D3E7AEDE0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8678128" y="5920823"/>
                <a:ext cx="12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730" name="Ink 729">
                <a:extLst>
                  <a:ext uri="{FF2B5EF4-FFF2-40B4-BE49-F238E27FC236}">
                    <a16:creationId xmlns:a16="http://schemas.microsoft.com/office/drawing/2014/main" id="{4270061A-2EE4-E47E-2181-C8391FBD4FCF}"/>
                  </a:ext>
                </a:extLst>
              </p14:cNvPr>
              <p14:cNvContentPartPr/>
              <p14:nvPr/>
            </p14:nvContentPartPr>
            <p14:xfrm>
              <a:off x="8725288" y="6025223"/>
              <a:ext cx="82080" cy="7560"/>
            </p14:xfrm>
          </p:contentPart>
        </mc:Choice>
        <mc:Fallback xmlns="">
          <p:pic>
            <p:nvPicPr>
              <p:cNvPr id="730" name="Ink 729">
                <a:extLst>
                  <a:ext uri="{FF2B5EF4-FFF2-40B4-BE49-F238E27FC236}">
                    <a16:creationId xmlns:a16="http://schemas.microsoft.com/office/drawing/2014/main" id="{4270061A-2EE4-E47E-2181-C8391FBD4FCF}"/>
                  </a:ext>
                </a:extLst>
              </p:cNvPr>
              <p:cNvPicPr/>
              <p:nvPr/>
            </p:nvPicPr>
            <p:blipFill>
              <a:blip r:embed="rId1049"/>
              <a:stretch>
                <a:fillRect/>
              </a:stretch>
            </p:blipFill>
            <p:spPr>
              <a:xfrm>
                <a:off x="8716288" y="6016583"/>
                <a:ext cx="99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27985CD8-9C7E-EAB1-B14C-10D81E456C5A}"/>
                  </a:ext>
                </a:extLst>
              </p14:cNvPr>
              <p14:cNvContentPartPr/>
              <p14:nvPr/>
            </p14:nvContentPartPr>
            <p14:xfrm>
              <a:off x="8897368" y="5832623"/>
              <a:ext cx="165600" cy="25668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27985CD8-9C7E-EAB1-B14C-10D81E456C5A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8888368" y="5823623"/>
                <a:ext cx="183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663B41F4-55C5-8459-C8C1-D05A57DA283E}"/>
                  </a:ext>
                </a:extLst>
              </p14:cNvPr>
              <p14:cNvContentPartPr/>
              <p14:nvPr/>
            </p14:nvContentPartPr>
            <p14:xfrm>
              <a:off x="8923648" y="5811383"/>
              <a:ext cx="162720" cy="291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663B41F4-55C5-8459-C8C1-D05A57DA283E}"/>
                  </a:ext>
                </a:extLst>
              </p:cNvPr>
              <p:cNvPicPr/>
              <p:nvPr/>
            </p:nvPicPr>
            <p:blipFill>
              <a:blip r:embed="rId1053"/>
              <a:stretch>
                <a:fillRect/>
              </a:stretch>
            </p:blipFill>
            <p:spPr>
              <a:xfrm>
                <a:off x="8915008" y="5802383"/>
                <a:ext cx="180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F8557D03-CAE3-FAB3-827C-27F30A2C25EB}"/>
                  </a:ext>
                </a:extLst>
              </p14:cNvPr>
              <p14:cNvContentPartPr/>
              <p14:nvPr/>
            </p14:nvContentPartPr>
            <p14:xfrm>
              <a:off x="9153688" y="5838383"/>
              <a:ext cx="170640" cy="2487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F8557D03-CAE3-FAB3-827C-27F30A2C25EB}"/>
                  </a:ext>
                </a:extLst>
              </p:cNvPr>
              <p:cNvPicPr/>
              <p:nvPr/>
            </p:nvPicPr>
            <p:blipFill>
              <a:blip r:embed="rId1055"/>
              <a:stretch>
                <a:fillRect/>
              </a:stretch>
            </p:blipFill>
            <p:spPr>
              <a:xfrm>
                <a:off x="9144688" y="5829383"/>
                <a:ext cx="188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D1551E0-6EA9-9633-B394-6AE77F18C796}"/>
                  </a:ext>
                </a:extLst>
              </p14:cNvPr>
              <p14:cNvContentPartPr/>
              <p14:nvPr/>
            </p14:nvContentPartPr>
            <p14:xfrm>
              <a:off x="9458608" y="5991743"/>
              <a:ext cx="21600" cy="1911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D1551E0-6EA9-9633-B394-6AE77F18C796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9449608" y="5983103"/>
                <a:ext cx="392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D7446E8D-EFA5-7875-0549-679C0DC0942B}"/>
                  </a:ext>
                </a:extLst>
              </p14:cNvPr>
              <p14:cNvContentPartPr/>
              <p14:nvPr/>
            </p14:nvContentPartPr>
            <p14:xfrm>
              <a:off x="9588928" y="5861063"/>
              <a:ext cx="211320" cy="2739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D7446E8D-EFA5-7875-0549-679C0DC0942B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9580288" y="5852423"/>
                <a:ext cx="228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CC6DEF41-1055-8384-275E-EBDFC92D16F1}"/>
                  </a:ext>
                </a:extLst>
              </p14:cNvPr>
              <p14:cNvContentPartPr/>
              <p14:nvPr/>
            </p14:nvContentPartPr>
            <p14:xfrm>
              <a:off x="9895288" y="5823263"/>
              <a:ext cx="101520" cy="29520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CC6DEF41-1055-8384-275E-EBDFC92D16F1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9886288" y="5814263"/>
                <a:ext cx="1191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FF2E0196-5EB0-0F37-8B9B-30F5698CDCF1}"/>
                  </a:ext>
                </a:extLst>
              </p14:cNvPr>
              <p14:cNvContentPartPr/>
              <p14:nvPr/>
            </p14:nvContentPartPr>
            <p14:xfrm>
              <a:off x="9962608" y="5877263"/>
              <a:ext cx="140040" cy="20628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FF2E0196-5EB0-0F37-8B9B-30F5698CDCF1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9953608" y="5868623"/>
                <a:ext cx="157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0590D44B-F6B8-0605-005D-FCA57FDE43D3}"/>
                  </a:ext>
                </a:extLst>
              </p14:cNvPr>
              <p14:cNvContentPartPr/>
              <p14:nvPr/>
            </p14:nvContentPartPr>
            <p14:xfrm>
              <a:off x="10116328" y="5867543"/>
              <a:ext cx="147600" cy="16560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0590D44B-F6B8-0605-005D-FCA57FDE43D3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0107328" y="5858903"/>
                <a:ext cx="165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C984A535-CDDD-9526-3337-0A0A245FB2CD}"/>
                  </a:ext>
                </a:extLst>
              </p14:cNvPr>
              <p14:cNvContentPartPr/>
              <p14:nvPr/>
            </p14:nvContentPartPr>
            <p14:xfrm>
              <a:off x="10314328" y="5787263"/>
              <a:ext cx="67680" cy="29160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C984A535-CDDD-9526-3337-0A0A245FB2CD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10305688" y="5778263"/>
                <a:ext cx="85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8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0884D131-0205-94BB-8F89-785F4D805BA3}"/>
                  </a:ext>
                </a:extLst>
              </p14:cNvPr>
              <p14:cNvContentPartPr/>
              <p14:nvPr/>
            </p14:nvContentPartPr>
            <p14:xfrm>
              <a:off x="10463368" y="5847023"/>
              <a:ext cx="87480" cy="2304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0884D131-0205-94BB-8F89-785F4D805BA3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10454368" y="5838383"/>
                <a:ext cx="1051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3778EA13-3B84-34C6-2F22-CE9D5C09A88E}"/>
                  </a:ext>
                </a:extLst>
              </p14:cNvPr>
              <p14:cNvContentPartPr/>
              <p14:nvPr/>
            </p14:nvContentPartPr>
            <p14:xfrm>
              <a:off x="10529248" y="5972303"/>
              <a:ext cx="42120" cy="900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3778EA13-3B84-34C6-2F22-CE9D5C09A88E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10520608" y="5963663"/>
                <a:ext cx="59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41F61F62-CA17-0F08-894C-E70393CECCF2}"/>
                  </a:ext>
                </a:extLst>
              </p14:cNvPr>
              <p14:cNvContentPartPr/>
              <p14:nvPr/>
            </p14:nvContentPartPr>
            <p14:xfrm>
              <a:off x="10652368" y="5788343"/>
              <a:ext cx="137520" cy="2865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41F61F62-CA17-0F08-894C-E70393CECCF2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10643368" y="5779343"/>
                <a:ext cx="155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E78D59F3-4369-22EC-6B69-0FE077BD752B}"/>
                  </a:ext>
                </a:extLst>
              </p14:cNvPr>
              <p14:cNvContentPartPr/>
              <p14:nvPr/>
            </p14:nvContentPartPr>
            <p14:xfrm>
              <a:off x="10838488" y="5833703"/>
              <a:ext cx="123480" cy="19908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E78D59F3-4369-22EC-6B69-0FE077BD752B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10829848" y="5825063"/>
                <a:ext cx="141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929D8F58-425E-C6B9-A388-8A3E149CF54A}"/>
                  </a:ext>
                </a:extLst>
              </p14:cNvPr>
              <p14:cNvContentPartPr/>
              <p14:nvPr/>
            </p14:nvContentPartPr>
            <p14:xfrm>
              <a:off x="11022088" y="6003623"/>
              <a:ext cx="28080" cy="2592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929D8F58-425E-C6B9-A388-8A3E149CF54A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11013088" y="5994983"/>
                <a:ext cx="457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81669798-52A8-C33D-51B2-EE269666C607}"/>
                  </a:ext>
                </a:extLst>
              </p14:cNvPr>
              <p14:cNvContentPartPr/>
              <p14:nvPr/>
            </p14:nvContentPartPr>
            <p14:xfrm>
              <a:off x="11008048" y="5732903"/>
              <a:ext cx="195480" cy="29700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81669798-52A8-C33D-51B2-EE269666C607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10999048" y="5724263"/>
                <a:ext cx="2131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820B7FF6-CE04-B3E3-A612-4DABA032392F}"/>
                  </a:ext>
                </a:extLst>
              </p14:cNvPr>
              <p14:cNvContentPartPr/>
              <p14:nvPr/>
            </p14:nvContentPartPr>
            <p14:xfrm>
              <a:off x="11257528" y="5695823"/>
              <a:ext cx="29160" cy="378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820B7FF6-CE04-B3E3-A612-4DABA032392F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11248528" y="5687183"/>
                <a:ext cx="468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57935C0A-1BDB-6F09-7183-62B9C22DE22A}"/>
                  </a:ext>
                </a:extLst>
              </p14:cNvPr>
              <p14:cNvContentPartPr/>
              <p14:nvPr/>
            </p14:nvContentPartPr>
            <p14:xfrm>
              <a:off x="8524768" y="5414303"/>
              <a:ext cx="9720" cy="17064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57935C0A-1BDB-6F09-7183-62B9C22DE22A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8515768" y="5405303"/>
                <a:ext cx="27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A84F5357-71A1-F1B3-8C59-62B07867C14F}"/>
                  </a:ext>
                </a:extLst>
              </p14:cNvPr>
              <p14:cNvContentPartPr/>
              <p14:nvPr/>
            </p14:nvContentPartPr>
            <p14:xfrm>
              <a:off x="8495608" y="5391263"/>
              <a:ext cx="216720" cy="1890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A84F5357-71A1-F1B3-8C59-62B07867C14F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8486968" y="5382623"/>
                <a:ext cx="234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666BAD29-E242-0F37-D99D-F6C41C5BC25D}"/>
                  </a:ext>
                </a:extLst>
              </p14:cNvPr>
              <p14:cNvContentPartPr/>
              <p14:nvPr/>
            </p14:nvContentPartPr>
            <p14:xfrm>
              <a:off x="8768488" y="5518703"/>
              <a:ext cx="15120" cy="5904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666BAD29-E242-0F37-D99D-F6C41C5BC25D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8759848" y="5509703"/>
                <a:ext cx="327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5EDEC241-1534-41BF-6889-A5CAED8ABA0C}"/>
                  </a:ext>
                </a:extLst>
              </p14:cNvPr>
              <p14:cNvContentPartPr/>
              <p14:nvPr/>
            </p14:nvContentPartPr>
            <p14:xfrm>
              <a:off x="8729968" y="5376503"/>
              <a:ext cx="226800" cy="18504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5EDEC241-1534-41BF-6889-A5CAED8ABA0C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8720968" y="5367863"/>
                <a:ext cx="2444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1AB8748D-8FEE-06FD-D158-CB282A614D71}"/>
                  </a:ext>
                </a:extLst>
              </p14:cNvPr>
              <p14:cNvContentPartPr/>
              <p14:nvPr/>
            </p14:nvContentPartPr>
            <p14:xfrm>
              <a:off x="9482728" y="2019503"/>
              <a:ext cx="1191600" cy="36507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1AB8748D-8FEE-06FD-D158-CB282A614D71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9473728" y="2010863"/>
                <a:ext cx="1209240" cy="36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0" name="Group 779">
            <a:extLst>
              <a:ext uri="{FF2B5EF4-FFF2-40B4-BE49-F238E27FC236}">
                <a16:creationId xmlns:a16="http://schemas.microsoft.com/office/drawing/2014/main" id="{A61FE389-2168-DCF2-5EAD-3A34A6CE3A15}"/>
              </a:ext>
            </a:extLst>
          </p:cNvPr>
          <p:cNvGrpSpPr/>
          <p:nvPr/>
        </p:nvGrpSpPr>
        <p:grpSpPr>
          <a:xfrm>
            <a:off x="6108214" y="1191503"/>
            <a:ext cx="5320674" cy="2082767"/>
            <a:chOff x="6108214" y="1191503"/>
            <a:chExt cx="5320674" cy="20827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07197EA-F4CB-5C09-1683-ACB6901116F5}"/>
                    </a:ext>
                  </a:extLst>
                </p14:cNvPr>
                <p14:cNvContentPartPr/>
                <p14:nvPr/>
              </p14:nvContentPartPr>
              <p14:xfrm>
                <a:off x="7935448" y="1212023"/>
                <a:ext cx="212040" cy="173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07197EA-F4CB-5C09-1683-ACB6901116F5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926808" y="1203383"/>
                  <a:ext cx="229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B1E7E52-971F-29BF-50DD-EC74E6B64172}"/>
                    </a:ext>
                  </a:extLst>
                </p14:cNvPr>
                <p14:cNvContentPartPr/>
                <p14:nvPr/>
              </p14:nvContentPartPr>
              <p14:xfrm>
                <a:off x="8206888" y="1300223"/>
                <a:ext cx="18360" cy="81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B1E7E52-971F-29BF-50DD-EC74E6B64172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8197888" y="1291223"/>
                  <a:ext cx="36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46BD00-F2F6-5D40-C9F8-613152AE64E2}"/>
                    </a:ext>
                  </a:extLst>
                </p14:cNvPr>
                <p14:cNvContentPartPr/>
                <p14:nvPr/>
              </p14:nvContentPartPr>
              <p14:xfrm>
                <a:off x="8208328" y="1191503"/>
                <a:ext cx="213840" cy="19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46BD00-F2F6-5D40-C9F8-613152AE64E2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199688" y="1182863"/>
                  <a:ext cx="23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4CD16BD-5D8F-F1EA-BEF5-DC5EED878BC3}"/>
                    </a:ext>
                  </a:extLst>
                </p14:cNvPr>
                <p14:cNvContentPartPr/>
                <p14:nvPr/>
              </p14:nvContentPartPr>
              <p14:xfrm>
                <a:off x="6152855" y="3063688"/>
                <a:ext cx="109294" cy="207197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4CD16BD-5D8F-F1EA-BEF5-DC5EED878BC3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143867" y="3054679"/>
                  <a:ext cx="126910" cy="22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1E516D8-C688-36B5-D4F3-4ACC3B228106}"/>
                    </a:ext>
                  </a:extLst>
                </p14:cNvPr>
                <p14:cNvContentPartPr/>
                <p14:nvPr/>
              </p14:nvContentPartPr>
              <p14:xfrm>
                <a:off x="6108214" y="3083083"/>
                <a:ext cx="161016" cy="191187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1E516D8-C688-36B5-D4F3-4ACC3B22810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099229" y="3074082"/>
                  <a:ext cx="178627" cy="20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0E59A7F-44BC-B7C4-CB45-4A683564EC25}"/>
                    </a:ext>
                  </a:extLst>
                </p14:cNvPr>
                <p14:cNvContentPartPr/>
                <p14:nvPr/>
              </p14:nvContentPartPr>
              <p14:xfrm>
                <a:off x="6360668" y="3003037"/>
                <a:ext cx="969485" cy="265077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0E59A7F-44BC-B7C4-CB45-4A683564EC25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351668" y="2994393"/>
                  <a:ext cx="987125" cy="282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82EFC4E-B03E-39B9-B34F-5CE7ACDA5BBA}"/>
                    </a:ext>
                  </a:extLst>
                </p14:cNvPr>
                <p14:cNvContentPartPr/>
                <p14:nvPr/>
              </p14:nvContentPartPr>
              <p14:xfrm>
                <a:off x="6490590" y="3112024"/>
                <a:ext cx="63421" cy="123764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82EFC4E-B03E-39B9-B34F-5CE7ACDA5BBA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481942" y="3103030"/>
                  <a:ext cx="81078" cy="141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873DFB4-2215-AFB4-4CA8-FBF70B8B65A7}"/>
                    </a:ext>
                  </a:extLst>
                </p14:cNvPr>
                <p14:cNvContentPartPr/>
                <p14:nvPr/>
              </p14:nvContentPartPr>
              <p14:xfrm>
                <a:off x="6487511" y="3135729"/>
                <a:ext cx="98827" cy="125919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873DFB4-2215-AFB4-4CA8-FBF70B8B65A7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478527" y="3127095"/>
                  <a:ext cx="116436" cy="143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2D3FAA5-ADEE-0F40-DA29-D27C74D4D181}"/>
                    </a:ext>
                  </a:extLst>
                </p14:cNvPr>
                <p14:cNvContentPartPr/>
                <p14:nvPr/>
              </p14:nvContentPartPr>
              <p14:xfrm>
                <a:off x="6609119" y="3092012"/>
                <a:ext cx="58495" cy="91745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2D3FAA5-ADEE-0F40-DA29-D27C74D4D181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600147" y="3083377"/>
                  <a:ext cx="76079" cy="109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94218CCD-C983-7F0C-2C9B-351C13EAABD9}"/>
                    </a:ext>
                  </a:extLst>
                </p14:cNvPr>
                <p14:cNvContentPartPr/>
                <p14:nvPr/>
              </p14:nvContentPartPr>
              <p14:xfrm>
                <a:off x="6677466" y="3205616"/>
                <a:ext cx="75120" cy="12623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94218CCD-C983-7F0C-2C9B-351C13EAABD9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668480" y="3196960"/>
                  <a:ext cx="92732" cy="30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4C7076E-E90D-8F90-480B-6C46D4D1A0CC}"/>
                    </a:ext>
                  </a:extLst>
                </p14:cNvPr>
                <p14:cNvContentPartPr/>
                <p14:nvPr/>
              </p14:nvContentPartPr>
              <p14:xfrm>
                <a:off x="6797229" y="3110484"/>
                <a:ext cx="48952" cy="143468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4C7076E-E90D-8F90-480B-6C46D4D1A0CC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6788230" y="3101854"/>
                  <a:ext cx="66589" cy="161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B89003B-7357-3E70-0786-1A7A52C89744}"/>
                    </a:ext>
                  </a:extLst>
                </p14:cNvPr>
                <p14:cNvContentPartPr/>
                <p14:nvPr/>
              </p14:nvContentPartPr>
              <p14:xfrm>
                <a:off x="6864652" y="3121568"/>
                <a:ext cx="81585" cy="125304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B89003B-7357-3E70-0786-1A7A52C8974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6856026" y="3112926"/>
                  <a:ext cx="99196" cy="14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B7A42C8-66B0-5C33-390D-C6655723AC10}"/>
                    </a:ext>
                  </a:extLst>
                </p14:cNvPr>
                <p14:cNvContentPartPr/>
                <p14:nvPr/>
              </p14:nvContentPartPr>
              <p14:xfrm>
                <a:off x="6989648" y="3119720"/>
                <a:ext cx="45257" cy="124072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B7A42C8-66B0-5C33-390D-C6655723AC1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980668" y="3111089"/>
                  <a:ext cx="62857" cy="141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73DAD07-D671-55AD-EF11-C0E7EC4E0F65}"/>
                    </a:ext>
                  </a:extLst>
                </p14:cNvPr>
                <p14:cNvContentPartPr/>
                <p14:nvPr/>
              </p14:nvContentPartPr>
              <p14:xfrm>
                <a:off x="6993650" y="3127724"/>
                <a:ext cx="51107" cy="91745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73DAD07-D671-55AD-EF11-C0E7EC4E0F6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985012" y="3118729"/>
                  <a:ext cx="68743" cy="109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9BBE658-D496-8BC4-00B9-0987282A26C8}"/>
                    </a:ext>
                  </a:extLst>
                </p14:cNvPr>
                <p14:cNvContentPartPr/>
                <p14:nvPr/>
              </p14:nvContentPartPr>
              <p14:xfrm>
                <a:off x="7111872" y="3113563"/>
                <a:ext cx="28939" cy="105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9BBE658-D496-8BC4-00B9-0987282A26C8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103297" y="3104583"/>
                  <a:ext cx="46445" cy="1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BCBA297-8BB7-77E4-AC83-0FBF469BEB5A}"/>
                    </a:ext>
                  </a:extLst>
                </p14:cNvPr>
                <p14:cNvContentPartPr/>
                <p14:nvPr/>
              </p14:nvContentPartPr>
              <p14:xfrm>
                <a:off x="7085703" y="3178831"/>
                <a:ext cx="76044" cy="11391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BCBA297-8BB7-77E4-AC83-0FBF469BEB5A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076693" y="3170288"/>
                  <a:ext cx="93704" cy="28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452A33B-CF51-40BB-8B8B-96A1DF011A20}"/>
                    </a:ext>
                  </a:extLst>
                </p14:cNvPr>
                <p14:cNvContentPartPr/>
                <p14:nvPr/>
              </p14:nvContentPartPr>
              <p14:xfrm>
                <a:off x="7177756" y="3097246"/>
                <a:ext cx="25245" cy="117299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452A33B-CF51-40BB-8B8B-96A1DF011A20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168740" y="3088251"/>
                  <a:ext cx="42917" cy="13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5751E92-C471-9061-7552-13661A20E6FA}"/>
                    </a:ext>
                  </a:extLst>
                </p14:cNvPr>
                <p14:cNvContentPartPr/>
                <p14:nvPr/>
              </p14:nvContentPartPr>
              <p14:xfrm>
                <a:off x="7211930" y="3095399"/>
                <a:ext cx="86511" cy="138542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5751E92-C471-9061-7552-13661A20E6F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202956" y="3086403"/>
                  <a:ext cx="104100" cy="156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475AC16-35EF-8AD9-9CF0-7BC9FD63858A}"/>
                    </a:ext>
                  </a:extLst>
                </p14:cNvPr>
                <p14:cNvContentPartPr/>
                <p14:nvPr/>
              </p14:nvContentPartPr>
              <p14:xfrm>
                <a:off x="7292284" y="3081544"/>
                <a:ext cx="74505" cy="143776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475AC16-35EF-8AD9-9CF0-7BC9FD63858A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283286" y="3072917"/>
                  <a:ext cx="92141" cy="161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F3EC9BB-6347-93DA-8C80-97D21200C3DB}"/>
                    </a:ext>
                  </a:extLst>
                </p14:cNvPr>
                <p14:cNvContentPartPr/>
                <p14:nvPr/>
              </p14:nvContentPartPr>
              <p14:xfrm>
                <a:off x="7396037" y="3065227"/>
                <a:ext cx="44026" cy="70503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F3EC9BB-6347-93DA-8C80-97D21200C3D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387447" y="3056594"/>
                  <a:ext cx="61565" cy="88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0CD8C5E-68AF-E547-14E9-E68FD5AB55C0}"/>
                    </a:ext>
                  </a:extLst>
                </p14:cNvPr>
                <p14:cNvContentPartPr/>
                <p14:nvPr/>
              </p14:nvContentPartPr>
              <p14:xfrm>
                <a:off x="7455147" y="3069229"/>
                <a:ext cx="24937" cy="148702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0CD8C5E-68AF-E547-14E9-E68FD5AB55C0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446473" y="3060228"/>
                  <a:ext cx="42646" cy="166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03082F4-DB5D-E278-9401-8EA730F13F4F}"/>
                    </a:ext>
                  </a:extLst>
                </p14:cNvPr>
                <p14:cNvContentPartPr/>
                <p14:nvPr/>
              </p14:nvContentPartPr>
              <p14:xfrm>
                <a:off x="7307062" y="3014121"/>
                <a:ext cx="269079" cy="27401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03082F4-DB5D-E278-9401-8EA730F13F4F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298069" y="3005108"/>
                  <a:ext cx="286706" cy="45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C023E9CA-DBB0-FA9C-5469-881B65B96779}"/>
                    </a:ext>
                  </a:extLst>
                </p14:cNvPr>
                <p14:cNvContentPartPr/>
                <p14:nvPr/>
              </p14:nvContentPartPr>
              <p14:xfrm>
                <a:off x="7728229" y="3062149"/>
                <a:ext cx="96979" cy="1232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C023E9CA-DBB0-FA9C-5469-881B65B96779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719249" y="3054449"/>
                  <a:ext cx="114579" cy="16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6DA6934-514B-2C4B-C61B-BD514563E6C9}"/>
                    </a:ext>
                  </a:extLst>
                </p14:cNvPr>
                <p14:cNvContentPartPr/>
                <p14:nvPr/>
              </p14:nvContentPartPr>
              <p14:xfrm>
                <a:off x="7740852" y="3120336"/>
                <a:ext cx="92361" cy="1601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6DA6934-514B-2C4B-C61B-BD514563E6C9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731832" y="3111442"/>
                  <a:ext cx="110039" cy="33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966382C7-B098-FC57-F3ED-7590D91549C4}"/>
                    </a:ext>
                  </a:extLst>
                </p14:cNvPr>
                <p14:cNvContentPartPr/>
                <p14:nvPr/>
              </p14:nvContentPartPr>
              <p14:xfrm>
                <a:off x="7978220" y="2951007"/>
                <a:ext cx="76967" cy="266308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966382C7-B098-FC57-F3ED-7590D91549C4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969229" y="2942010"/>
                  <a:ext cx="94590" cy="283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3A26DF84-BD4B-FE2C-50C4-49769FA22E4D}"/>
                    </a:ext>
                  </a:extLst>
                </p14:cNvPr>
                <p14:cNvContentPartPr/>
                <p14:nvPr/>
              </p14:nvContentPartPr>
              <p14:xfrm>
                <a:off x="8082588" y="2992570"/>
                <a:ext cx="99135" cy="197653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3A26DF84-BD4B-FE2C-50C4-49769FA22E4D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8073608" y="2983945"/>
                  <a:ext cx="116735" cy="215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7065337-4A9C-44C6-D567-91388BF9B2DC}"/>
                    </a:ext>
                  </a:extLst>
                </p14:cNvPr>
                <p14:cNvContentPartPr/>
                <p14:nvPr/>
              </p14:nvContentPartPr>
              <p14:xfrm>
                <a:off x="8255303" y="3025820"/>
                <a:ext cx="82817" cy="153319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7065337-4A9C-44C6-D567-91388BF9B2DC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8246301" y="3017182"/>
                  <a:ext cx="100461" cy="170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544B549-1210-4C13-74CA-369205C2BF59}"/>
                    </a:ext>
                  </a:extLst>
                </p14:cNvPr>
                <p14:cNvContentPartPr/>
                <p14:nvPr/>
              </p14:nvContentPartPr>
              <p14:xfrm>
                <a:off x="8414780" y="3071384"/>
                <a:ext cx="114528" cy="4002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544B549-1210-4C13-74CA-369205C2BF5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8405776" y="3062289"/>
                  <a:ext cx="132175" cy="21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E194081-2BF9-52AA-B085-43B56250510D}"/>
                    </a:ext>
                  </a:extLst>
                </p14:cNvPr>
                <p14:cNvContentPartPr/>
                <p14:nvPr/>
              </p14:nvContentPartPr>
              <p14:xfrm>
                <a:off x="8530232" y="2996879"/>
                <a:ext cx="148085" cy="165327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E194081-2BF9-52AA-B085-43B56250510D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521246" y="2988234"/>
                  <a:ext cx="165697" cy="182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CB0765E-CBAB-F4C5-E037-39A1EE085590}"/>
                    </a:ext>
                  </a:extLst>
                </p14:cNvPr>
                <p14:cNvContentPartPr/>
                <p14:nvPr/>
              </p14:nvContentPartPr>
              <p14:xfrm>
                <a:off x="8694634" y="2941155"/>
                <a:ext cx="109602" cy="268771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CB0765E-CBAB-F4C5-E037-39A1EE085590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8685621" y="2932160"/>
                  <a:ext cx="127268" cy="286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CA39792-7D03-F20E-8116-6022CB0D8EF2}"/>
                    </a:ext>
                  </a:extLst>
                </p14:cNvPr>
                <p14:cNvContentPartPr/>
                <p14:nvPr/>
              </p14:nvContentPartPr>
              <p14:xfrm>
                <a:off x="8870121" y="2885431"/>
                <a:ext cx="740429" cy="300789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CA39792-7D03-F20E-8116-6022CB0D8EF2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861482" y="2876436"/>
                  <a:ext cx="758067" cy="318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8498806-06FF-BD79-679F-2CE3DAB5B123}"/>
                    </a:ext>
                  </a:extLst>
                </p14:cNvPr>
                <p14:cNvContentPartPr/>
                <p14:nvPr/>
              </p14:nvContentPartPr>
              <p14:xfrm>
                <a:off x="9032369" y="3031053"/>
                <a:ext cx="84049" cy="118838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8498806-06FF-BD79-679F-2CE3DAB5B123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9023351" y="3022410"/>
                  <a:ext cx="101725" cy="136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D7D3374-8AEB-9D81-5A6D-D64E930CB0F4}"/>
                    </a:ext>
                  </a:extLst>
                </p14:cNvPr>
                <p14:cNvContentPartPr/>
                <p14:nvPr/>
              </p14:nvContentPartPr>
              <p14:xfrm>
                <a:off x="9036370" y="3036287"/>
                <a:ext cx="89590" cy="123764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D7D3374-8AEB-9D81-5A6D-D64E930CB0F4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9027735" y="3027293"/>
                  <a:ext cx="107220" cy="141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20B823E7-1359-DB7F-958B-DBADDFF26F56}"/>
                    </a:ext>
                  </a:extLst>
                </p14:cNvPr>
                <p14:cNvContentPartPr/>
                <p14:nvPr/>
              </p14:nvContentPartPr>
              <p14:xfrm>
                <a:off x="9110875" y="2973174"/>
                <a:ext cx="89590" cy="103444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20B823E7-1359-DB7F-958B-DBADDFF26F56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9101880" y="2964194"/>
                  <a:ext cx="107220" cy="121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AC02EB5-D6E4-EA95-ABC9-CEFCAB1EAE8A}"/>
                    </a:ext>
                  </a:extLst>
                </p14:cNvPr>
                <p14:cNvContentPartPr/>
                <p14:nvPr/>
              </p14:nvContentPartPr>
              <p14:xfrm>
                <a:off x="9268197" y="3035672"/>
                <a:ext cx="15701" cy="148085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AC02EB5-D6E4-EA95-ABC9-CEFCAB1EAE8A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9259434" y="3026686"/>
                  <a:ext cx="33593" cy="165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AE9C247-55CA-79F6-992F-9B3B68B1FEAE}"/>
                    </a:ext>
                  </a:extLst>
                </p14:cNvPr>
                <p14:cNvContentPartPr/>
                <p14:nvPr/>
              </p14:nvContentPartPr>
              <p14:xfrm>
                <a:off x="9222940" y="3089857"/>
                <a:ext cx="126843" cy="7697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AE9C247-55CA-79F6-992F-9B3B68B1FEAE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9214316" y="3081110"/>
                  <a:ext cx="14445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B8A02F7B-F107-0CF8-4202-DBB1273702EC}"/>
                    </a:ext>
                  </a:extLst>
                </p14:cNvPr>
                <p14:cNvContentPartPr/>
                <p14:nvPr/>
              </p14:nvContentPartPr>
              <p14:xfrm>
                <a:off x="9385188" y="2991338"/>
                <a:ext cx="58187" cy="168406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B8A02F7B-F107-0CF8-4202-DBB1273702EC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9376514" y="2982702"/>
                  <a:ext cx="75896" cy="186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A811736-DB39-84F5-D17F-07C91C28B7EA}"/>
                    </a:ext>
                  </a:extLst>
                </p14:cNvPr>
                <p14:cNvContentPartPr/>
                <p14:nvPr/>
              </p14:nvContentPartPr>
              <p14:xfrm>
                <a:off x="9440912" y="3019970"/>
                <a:ext cx="18472" cy="159169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A811736-DB39-84F5-D17F-07C91C28B7EA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9432219" y="3011327"/>
                  <a:ext cx="36220" cy="176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D48BC0A-8160-5A16-F57F-0A30C1A548D3}"/>
                    </a:ext>
                  </a:extLst>
                </p14:cNvPr>
                <p14:cNvContentPartPr/>
                <p14:nvPr/>
              </p14:nvContentPartPr>
              <p14:xfrm>
                <a:off x="9499407" y="3014121"/>
                <a:ext cx="68347" cy="151781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D48BC0A-8160-5A16-F57F-0A30C1A548D3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9490774" y="3005129"/>
                  <a:ext cx="85973" cy="169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B172E65A-D774-870A-C81F-9B18E9732387}"/>
                    </a:ext>
                  </a:extLst>
                </p14:cNvPr>
                <p14:cNvContentPartPr/>
                <p14:nvPr/>
              </p14:nvContentPartPr>
              <p14:xfrm>
                <a:off x="9536008" y="1424423"/>
                <a:ext cx="144720" cy="356040"/>
              </p14:xfrm>
            </p:contentPart>
          </mc:Choice>
          <mc:Fallback xmlns=""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B172E65A-D774-870A-C81F-9B18E973238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9527008" y="1415423"/>
                  <a:ext cx="162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F211CBFF-7F45-8A30-F3C3-618F4EB6B62C}"/>
                    </a:ext>
                  </a:extLst>
                </p14:cNvPr>
                <p14:cNvContentPartPr/>
                <p14:nvPr/>
              </p14:nvContentPartPr>
              <p14:xfrm>
                <a:off x="9797728" y="1451423"/>
                <a:ext cx="201960" cy="453960"/>
              </p14:xfrm>
            </p:contentPart>
          </mc:Choice>
          <mc:Fallback xmlns=""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F211CBFF-7F45-8A30-F3C3-618F4EB6B62C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9789088" y="1442783"/>
                  <a:ext cx="2196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08658E34-4D87-8A3F-6C58-0D94C0A7DA38}"/>
                    </a:ext>
                  </a:extLst>
                </p14:cNvPr>
                <p14:cNvContentPartPr/>
                <p14:nvPr/>
              </p14:nvContentPartPr>
              <p14:xfrm>
                <a:off x="9921208" y="1655183"/>
                <a:ext cx="98280" cy="1512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08658E34-4D87-8A3F-6C58-0D94C0A7DA38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9912208" y="1646183"/>
                  <a:ext cx="11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12794F48-6EF4-AD9A-5AFC-D0D83DE8708D}"/>
                    </a:ext>
                  </a:extLst>
                </p14:cNvPr>
                <p14:cNvContentPartPr/>
                <p14:nvPr/>
              </p14:nvContentPartPr>
              <p14:xfrm>
                <a:off x="10166008" y="1641863"/>
                <a:ext cx="127800" cy="14472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12794F48-6EF4-AD9A-5AFC-D0D83DE8708D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10157008" y="1633223"/>
                  <a:ext cx="145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F303FA68-6A9B-5F62-C170-43D2AA67F11E}"/>
                    </a:ext>
                  </a:extLst>
                </p14:cNvPr>
                <p14:cNvContentPartPr/>
                <p14:nvPr/>
              </p14:nvContentPartPr>
              <p14:xfrm>
                <a:off x="10302448" y="1663823"/>
                <a:ext cx="166680" cy="136080"/>
              </p14:xfrm>
            </p:contentPart>
          </mc:Choice>
          <mc:Fallback xmlns=""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F303FA68-6A9B-5F62-C170-43D2AA67F11E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10293448" y="1655183"/>
                  <a:ext cx="184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5394109D-59A4-7C25-54C3-DC14E15DC310}"/>
                    </a:ext>
                  </a:extLst>
                </p14:cNvPr>
                <p14:cNvContentPartPr/>
                <p14:nvPr/>
              </p14:nvContentPartPr>
              <p14:xfrm>
                <a:off x="10478848" y="1676423"/>
                <a:ext cx="55800" cy="9720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5394109D-59A4-7C25-54C3-DC14E15DC310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10469848" y="1667783"/>
                  <a:ext cx="73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55A3C3AF-3093-C3EF-E3D0-3BB97E742B60}"/>
                    </a:ext>
                  </a:extLst>
                </p14:cNvPr>
                <p14:cNvContentPartPr/>
                <p14:nvPr/>
              </p14:nvContentPartPr>
              <p14:xfrm>
                <a:off x="10545808" y="1705583"/>
                <a:ext cx="117360" cy="213840"/>
              </p14:xfrm>
            </p:contentPart>
          </mc:Choice>
          <mc:Fallback xmlns=""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55A3C3AF-3093-C3EF-E3D0-3BB97E742B6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10536808" y="1696583"/>
                  <a:ext cx="135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30BC00F8-9F3D-138D-201E-36CDB95AE013}"/>
                    </a:ext>
                  </a:extLst>
                </p14:cNvPr>
                <p14:cNvContentPartPr/>
                <p14:nvPr/>
              </p14:nvContentPartPr>
              <p14:xfrm>
                <a:off x="10796008" y="1285823"/>
                <a:ext cx="209160" cy="655560"/>
              </p14:xfrm>
            </p:contentPart>
          </mc:Choice>
          <mc:Fallback xmlns=""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30BC00F8-9F3D-138D-201E-36CDB95AE013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10787008" y="1276823"/>
                  <a:ext cx="2268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C2D02A3A-B2F8-D219-970F-C882A0D8A447}"/>
                    </a:ext>
                  </a:extLst>
                </p14:cNvPr>
                <p14:cNvContentPartPr/>
                <p14:nvPr/>
              </p14:nvContentPartPr>
              <p14:xfrm>
                <a:off x="11037208" y="1635023"/>
                <a:ext cx="78480" cy="12168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C2D02A3A-B2F8-D219-970F-C882A0D8A447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11028568" y="1626383"/>
                  <a:ext cx="9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2B37A842-3C15-B537-C55E-780D259C95A3}"/>
                    </a:ext>
                  </a:extLst>
                </p14:cNvPr>
                <p14:cNvContentPartPr/>
                <p14:nvPr/>
              </p14:nvContentPartPr>
              <p14:xfrm>
                <a:off x="11155288" y="1646183"/>
                <a:ext cx="80280" cy="100440"/>
              </p14:xfrm>
            </p:contentPart>
          </mc:Choice>
          <mc:Fallback xmlns=""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2B37A842-3C15-B537-C55E-780D259C95A3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1146648" y="1637543"/>
                  <a:ext cx="97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156F54C5-66C9-6AAD-99A0-03D3466ADB79}"/>
                    </a:ext>
                  </a:extLst>
                </p14:cNvPr>
                <p14:cNvContentPartPr/>
                <p14:nvPr/>
              </p14:nvContentPartPr>
              <p14:xfrm>
                <a:off x="11237728" y="1663463"/>
                <a:ext cx="191160" cy="9360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156F54C5-66C9-6AAD-99A0-03D3466ADB7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11228728" y="1654823"/>
                  <a:ext cx="208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A58AB7A6-E89A-9F05-CB11-5BD9A54B3166}"/>
                    </a:ext>
                  </a:extLst>
                </p14:cNvPr>
                <p14:cNvContentPartPr/>
                <p14:nvPr/>
              </p14:nvContentPartPr>
              <p14:xfrm>
                <a:off x="10755688" y="2058383"/>
                <a:ext cx="24840" cy="24336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A58AB7A6-E89A-9F05-CB11-5BD9A54B316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0747048" y="2049743"/>
                  <a:ext cx="42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52E7A47D-268F-1A62-4E1E-E0A8E04E49C9}"/>
                    </a:ext>
                  </a:extLst>
                </p14:cNvPr>
                <p14:cNvContentPartPr/>
                <p14:nvPr/>
              </p14:nvContentPartPr>
              <p14:xfrm>
                <a:off x="10791328" y="2086103"/>
                <a:ext cx="171720" cy="207360"/>
              </p14:xfrm>
            </p:contentPart>
          </mc:Choice>
          <mc:Fallback xmlns=""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52E7A47D-268F-1A62-4E1E-E0A8E04E49C9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0782328" y="2077103"/>
                  <a:ext cx="18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2F0C262C-C06A-8C67-B182-C5DC1CDDD584}"/>
                    </a:ext>
                  </a:extLst>
                </p14:cNvPr>
                <p14:cNvContentPartPr/>
                <p14:nvPr/>
              </p14:nvContentPartPr>
              <p14:xfrm>
                <a:off x="10988608" y="2047223"/>
                <a:ext cx="255600" cy="40608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2F0C262C-C06A-8C67-B182-C5DC1CDDD584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0979608" y="2038583"/>
                  <a:ext cx="2732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2BF0060A-FE93-52FC-AE52-94390A95486A}"/>
                    </a:ext>
                  </a:extLst>
                </p14:cNvPr>
                <p14:cNvContentPartPr/>
                <p14:nvPr/>
              </p14:nvContentPartPr>
              <p14:xfrm>
                <a:off x="11181208" y="2170343"/>
                <a:ext cx="125280" cy="3348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2BF0060A-FE93-52FC-AE52-94390A9548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1172568" y="2161343"/>
                  <a:ext cx="142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BA7673D9-E0FF-412D-6602-A8219F6EF615}"/>
                    </a:ext>
                  </a:extLst>
                </p14:cNvPr>
                <p14:cNvContentPartPr/>
                <p14:nvPr/>
              </p14:nvContentPartPr>
              <p14:xfrm>
                <a:off x="10815088" y="2646623"/>
                <a:ext cx="48600" cy="28152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BA7673D9-E0FF-412D-6602-A8219F6EF615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0806088" y="2637623"/>
                  <a:ext cx="66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DE719B81-885C-3D1A-D989-3B73269AF4C2}"/>
                    </a:ext>
                  </a:extLst>
                </p14:cNvPr>
                <p14:cNvContentPartPr/>
                <p14:nvPr/>
              </p14:nvContentPartPr>
              <p14:xfrm>
                <a:off x="10815088" y="2598743"/>
                <a:ext cx="131040" cy="174240"/>
              </p14:xfrm>
            </p:contentPart>
          </mc:Choice>
          <mc:Fallback xmlns=""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DE719B81-885C-3D1A-D989-3B73269AF4C2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0806448" y="2589743"/>
                  <a:ext cx="14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D1893ED3-9149-9F5B-DC00-9187C3C562A2}"/>
                    </a:ext>
                  </a:extLst>
                </p14:cNvPr>
                <p14:cNvContentPartPr/>
                <p14:nvPr/>
              </p14:nvContentPartPr>
              <p14:xfrm>
                <a:off x="10961968" y="2533943"/>
                <a:ext cx="171360" cy="235800"/>
              </p14:xfrm>
            </p:contentPart>
          </mc:Choice>
          <mc:Fallback xmlns=""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D1893ED3-9149-9F5B-DC00-9187C3C562A2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10952968" y="2524943"/>
                  <a:ext cx="189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5934FE6A-1067-73EB-0AD0-9027DD4C6363}"/>
                    </a:ext>
                  </a:extLst>
                </p14:cNvPr>
                <p14:cNvContentPartPr/>
                <p14:nvPr/>
              </p14:nvContentPartPr>
              <p14:xfrm>
                <a:off x="11170768" y="2633303"/>
                <a:ext cx="201600" cy="95760"/>
              </p14:xfrm>
            </p:contentPart>
          </mc:Choice>
          <mc:Fallback xmlns=""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5934FE6A-1067-73EB-0AD0-9027DD4C6363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11161768" y="2624663"/>
                  <a:ext cx="219240" cy="11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20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75861-10CC-77A8-1366-0D3F8CFC3074}"/>
              </a:ext>
            </a:extLst>
          </p:cNvPr>
          <p:cNvSpPr txBox="1"/>
          <p:nvPr/>
        </p:nvSpPr>
        <p:spPr>
          <a:xfrm>
            <a:off x="0" y="0"/>
            <a:ext cx="12269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4) An open box of a maximum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vo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is to be made from a square piece of material. 24 inches on a side, by cutting equal squares from the corners and turning up the sides. Find the dimensions which will produce a box having the largest possible volume.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2508A1F-6934-4C4E-BEEB-4F43D86179EC}"/>
              </a:ext>
            </a:extLst>
          </p:cNvPr>
          <p:cNvSpPr/>
          <p:nvPr/>
        </p:nvSpPr>
        <p:spPr>
          <a:xfrm>
            <a:off x="617040" y="4132800"/>
            <a:ext cx="2011680" cy="2011680"/>
          </a:xfrm>
          <a:prstGeom prst="rect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22" name="Group 821">
            <a:extLst>
              <a:ext uri="{FF2B5EF4-FFF2-40B4-BE49-F238E27FC236}">
                <a16:creationId xmlns:a16="http://schemas.microsoft.com/office/drawing/2014/main" id="{7730296D-7FC6-793C-54F8-0FF8E5AA57AB}"/>
              </a:ext>
            </a:extLst>
          </p:cNvPr>
          <p:cNvGrpSpPr/>
          <p:nvPr/>
        </p:nvGrpSpPr>
        <p:grpSpPr>
          <a:xfrm>
            <a:off x="645864" y="3428947"/>
            <a:ext cx="1980720" cy="639720"/>
            <a:chOff x="645864" y="3428947"/>
            <a:chExt cx="198072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18" name="Ink 817">
                  <a:extLst>
                    <a:ext uri="{FF2B5EF4-FFF2-40B4-BE49-F238E27FC236}">
                      <a16:creationId xmlns:a16="http://schemas.microsoft.com/office/drawing/2014/main" id="{1F9E0CD9-7BEC-34C7-118D-4A2DE5078B14}"/>
                    </a:ext>
                  </a:extLst>
                </p14:cNvPr>
                <p14:cNvContentPartPr/>
                <p14:nvPr/>
              </p14:nvContentPartPr>
              <p14:xfrm>
                <a:off x="645864" y="3722707"/>
                <a:ext cx="1980720" cy="345960"/>
              </p14:xfrm>
            </p:contentPart>
          </mc:Choice>
          <mc:Fallback>
            <p:pic>
              <p:nvPicPr>
                <p:cNvPr id="818" name="Ink 817">
                  <a:extLst>
                    <a:ext uri="{FF2B5EF4-FFF2-40B4-BE49-F238E27FC236}">
                      <a16:creationId xmlns:a16="http://schemas.microsoft.com/office/drawing/2014/main" id="{1F9E0CD9-7BEC-34C7-118D-4A2DE5078B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6864" y="3713707"/>
                  <a:ext cx="1998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19" name="Ink 818">
                  <a:extLst>
                    <a:ext uri="{FF2B5EF4-FFF2-40B4-BE49-F238E27FC236}">
                      <a16:creationId xmlns:a16="http://schemas.microsoft.com/office/drawing/2014/main" id="{0A9FEFB3-6E0B-841A-6914-004B1E1C3854}"/>
                    </a:ext>
                  </a:extLst>
                </p14:cNvPr>
                <p14:cNvContentPartPr/>
                <p14:nvPr/>
              </p14:nvContentPartPr>
              <p14:xfrm>
                <a:off x="1444704" y="3505987"/>
                <a:ext cx="260640" cy="183960"/>
              </p14:xfrm>
            </p:contentPart>
          </mc:Choice>
          <mc:Fallback>
            <p:pic>
              <p:nvPicPr>
                <p:cNvPr id="819" name="Ink 818">
                  <a:extLst>
                    <a:ext uri="{FF2B5EF4-FFF2-40B4-BE49-F238E27FC236}">
                      <a16:creationId xmlns:a16="http://schemas.microsoft.com/office/drawing/2014/main" id="{0A9FEFB3-6E0B-841A-6914-004B1E1C38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5704" y="3497347"/>
                  <a:ext cx="278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20" name="Ink 819">
                  <a:extLst>
                    <a:ext uri="{FF2B5EF4-FFF2-40B4-BE49-F238E27FC236}">
                      <a16:creationId xmlns:a16="http://schemas.microsoft.com/office/drawing/2014/main" id="{998F8E45-8B8F-5830-923D-A152FDAB9682}"/>
                    </a:ext>
                  </a:extLst>
                </p14:cNvPr>
                <p14:cNvContentPartPr/>
                <p14:nvPr/>
              </p14:nvContentPartPr>
              <p14:xfrm>
                <a:off x="1648104" y="3475747"/>
                <a:ext cx="106920" cy="86400"/>
              </p14:xfrm>
            </p:contentPart>
          </mc:Choice>
          <mc:Fallback>
            <p:pic>
              <p:nvPicPr>
                <p:cNvPr id="820" name="Ink 819">
                  <a:extLst>
                    <a:ext uri="{FF2B5EF4-FFF2-40B4-BE49-F238E27FC236}">
                      <a16:creationId xmlns:a16="http://schemas.microsoft.com/office/drawing/2014/main" id="{998F8E45-8B8F-5830-923D-A152FDAB96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9464" y="3466747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21" name="Ink 820">
                  <a:extLst>
                    <a:ext uri="{FF2B5EF4-FFF2-40B4-BE49-F238E27FC236}">
                      <a16:creationId xmlns:a16="http://schemas.microsoft.com/office/drawing/2014/main" id="{16832BD4-523C-8035-5150-677CD8F567C8}"/>
                    </a:ext>
                  </a:extLst>
                </p14:cNvPr>
                <p14:cNvContentPartPr/>
                <p14:nvPr/>
              </p14:nvContentPartPr>
              <p14:xfrm>
                <a:off x="1729104" y="3428947"/>
                <a:ext cx="128880" cy="204120"/>
              </p14:xfrm>
            </p:contentPart>
          </mc:Choice>
          <mc:Fallback>
            <p:pic>
              <p:nvPicPr>
                <p:cNvPr id="821" name="Ink 820">
                  <a:extLst>
                    <a:ext uri="{FF2B5EF4-FFF2-40B4-BE49-F238E27FC236}">
                      <a16:creationId xmlns:a16="http://schemas.microsoft.com/office/drawing/2014/main" id="{16832BD4-523C-8035-5150-677CD8F567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0104" y="3420307"/>
                  <a:ext cx="1465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3" name="Ink 822">
                <a:extLst>
                  <a:ext uri="{FF2B5EF4-FFF2-40B4-BE49-F238E27FC236}">
                    <a16:creationId xmlns:a16="http://schemas.microsoft.com/office/drawing/2014/main" id="{BD769F6C-CD8E-1BCE-C355-51ABA99141B9}"/>
                  </a:ext>
                </a:extLst>
              </p14:cNvPr>
              <p14:cNvContentPartPr/>
              <p14:nvPr/>
            </p14:nvContentPartPr>
            <p14:xfrm>
              <a:off x="658104" y="4158307"/>
              <a:ext cx="253440" cy="372600"/>
            </p14:xfrm>
          </p:contentPart>
        </mc:Choice>
        <mc:Fallback>
          <p:pic>
            <p:nvPicPr>
              <p:cNvPr id="823" name="Ink 822">
                <a:extLst>
                  <a:ext uri="{FF2B5EF4-FFF2-40B4-BE49-F238E27FC236}">
                    <a16:creationId xmlns:a16="http://schemas.microsoft.com/office/drawing/2014/main" id="{BD769F6C-CD8E-1BCE-C355-51ABA99141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464" y="4149307"/>
                <a:ext cx="271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61F56E13-6772-43CB-8F06-8D05D5BEB8B8}"/>
                  </a:ext>
                </a:extLst>
              </p14:cNvPr>
              <p14:cNvContentPartPr/>
              <p14:nvPr/>
            </p14:nvContentPartPr>
            <p14:xfrm>
              <a:off x="636144" y="5850307"/>
              <a:ext cx="220320" cy="255600"/>
            </p14:xfrm>
          </p:contentPart>
        </mc:Choice>
        <mc:Fallback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61F56E13-6772-43CB-8F06-8D05D5BEB8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144" y="5841307"/>
                <a:ext cx="23796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5" name="Group 834">
            <a:extLst>
              <a:ext uri="{FF2B5EF4-FFF2-40B4-BE49-F238E27FC236}">
                <a16:creationId xmlns:a16="http://schemas.microsoft.com/office/drawing/2014/main" id="{AF2F900B-ED8C-7489-51CB-5A07AF4FEFD2}"/>
              </a:ext>
            </a:extLst>
          </p:cNvPr>
          <p:cNvGrpSpPr/>
          <p:nvPr/>
        </p:nvGrpSpPr>
        <p:grpSpPr>
          <a:xfrm>
            <a:off x="2343264" y="3932587"/>
            <a:ext cx="137160" cy="171360"/>
            <a:chOff x="2343264" y="3932587"/>
            <a:chExt cx="13716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33" name="Ink 832">
                  <a:extLst>
                    <a:ext uri="{FF2B5EF4-FFF2-40B4-BE49-F238E27FC236}">
                      <a16:creationId xmlns:a16="http://schemas.microsoft.com/office/drawing/2014/main" id="{4CF8986B-CAB3-2593-D284-D5E9360881B2}"/>
                    </a:ext>
                  </a:extLst>
                </p14:cNvPr>
                <p14:cNvContentPartPr/>
                <p14:nvPr/>
              </p14:nvContentPartPr>
              <p14:xfrm>
                <a:off x="2381064" y="3932587"/>
                <a:ext cx="22680" cy="170280"/>
              </p14:xfrm>
            </p:contentPart>
          </mc:Choice>
          <mc:Fallback>
            <p:pic>
              <p:nvPicPr>
                <p:cNvPr id="833" name="Ink 832">
                  <a:extLst>
                    <a:ext uri="{FF2B5EF4-FFF2-40B4-BE49-F238E27FC236}">
                      <a16:creationId xmlns:a16="http://schemas.microsoft.com/office/drawing/2014/main" id="{4CF8986B-CAB3-2593-D284-D5E9360881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2424" y="3923947"/>
                  <a:ext cx="40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34" name="Ink 833">
                  <a:extLst>
                    <a:ext uri="{FF2B5EF4-FFF2-40B4-BE49-F238E27FC236}">
                      <a16:creationId xmlns:a16="http://schemas.microsoft.com/office/drawing/2014/main" id="{F2D3320A-8290-15E2-8546-BD64B73D600A}"/>
                    </a:ext>
                  </a:extLst>
                </p14:cNvPr>
                <p14:cNvContentPartPr/>
                <p14:nvPr/>
              </p14:nvContentPartPr>
              <p14:xfrm>
                <a:off x="2343264" y="3943027"/>
                <a:ext cx="137160" cy="160920"/>
              </p14:xfrm>
            </p:contentPart>
          </mc:Choice>
          <mc:Fallback>
            <p:pic>
              <p:nvPicPr>
                <p:cNvPr id="834" name="Ink 833">
                  <a:extLst>
                    <a:ext uri="{FF2B5EF4-FFF2-40B4-BE49-F238E27FC236}">
                      <a16:creationId xmlns:a16="http://schemas.microsoft.com/office/drawing/2014/main" id="{F2D3320A-8290-15E2-8546-BD64B73D60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4624" y="3934387"/>
                  <a:ext cx="1548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4C1204A1-70DA-9687-0D5A-BDA6DBF22444}"/>
              </a:ext>
            </a:extLst>
          </p:cNvPr>
          <p:cNvGrpSpPr/>
          <p:nvPr/>
        </p:nvGrpSpPr>
        <p:grpSpPr>
          <a:xfrm>
            <a:off x="675384" y="3963547"/>
            <a:ext cx="1096200" cy="171360"/>
            <a:chOff x="675384" y="3963547"/>
            <a:chExt cx="10962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36" name="Ink 835">
                  <a:extLst>
                    <a:ext uri="{FF2B5EF4-FFF2-40B4-BE49-F238E27FC236}">
                      <a16:creationId xmlns:a16="http://schemas.microsoft.com/office/drawing/2014/main" id="{B723C93D-B751-290F-DBD0-0BD11DE5B540}"/>
                    </a:ext>
                  </a:extLst>
                </p14:cNvPr>
                <p14:cNvContentPartPr/>
                <p14:nvPr/>
              </p14:nvContentPartPr>
              <p14:xfrm>
                <a:off x="706344" y="3997027"/>
                <a:ext cx="95400" cy="137880"/>
              </p14:xfrm>
            </p:contentPart>
          </mc:Choice>
          <mc:Fallback>
            <p:pic>
              <p:nvPicPr>
                <p:cNvPr id="836" name="Ink 835">
                  <a:extLst>
                    <a:ext uri="{FF2B5EF4-FFF2-40B4-BE49-F238E27FC236}">
                      <a16:creationId xmlns:a16="http://schemas.microsoft.com/office/drawing/2014/main" id="{B723C93D-B751-290F-DBD0-0BD11DE5B5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7344" y="3988027"/>
                  <a:ext cx="113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37" name="Ink 836">
                  <a:extLst>
                    <a:ext uri="{FF2B5EF4-FFF2-40B4-BE49-F238E27FC236}">
                      <a16:creationId xmlns:a16="http://schemas.microsoft.com/office/drawing/2014/main" id="{7E718A38-51B7-46A3-B56E-1F4D5BD23A04}"/>
                    </a:ext>
                  </a:extLst>
                </p14:cNvPr>
                <p14:cNvContentPartPr/>
                <p14:nvPr/>
              </p14:nvContentPartPr>
              <p14:xfrm>
                <a:off x="675384" y="4021147"/>
                <a:ext cx="181080" cy="87480"/>
              </p14:xfrm>
            </p:contentPart>
          </mc:Choice>
          <mc:Fallback>
            <p:pic>
              <p:nvPicPr>
                <p:cNvPr id="837" name="Ink 836">
                  <a:extLst>
                    <a:ext uri="{FF2B5EF4-FFF2-40B4-BE49-F238E27FC236}">
                      <a16:creationId xmlns:a16="http://schemas.microsoft.com/office/drawing/2014/main" id="{7E718A38-51B7-46A3-B56E-1F4D5BD23A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6384" y="4012507"/>
                  <a:ext cx="198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38" name="Ink 837">
                  <a:extLst>
                    <a:ext uri="{FF2B5EF4-FFF2-40B4-BE49-F238E27FC236}">
                      <a16:creationId xmlns:a16="http://schemas.microsoft.com/office/drawing/2014/main" id="{EEDC40C0-D9C3-03C7-F5F4-1E19F2EB5C69}"/>
                    </a:ext>
                  </a:extLst>
                </p14:cNvPr>
                <p14:cNvContentPartPr/>
                <p14:nvPr/>
              </p14:nvContentPartPr>
              <p14:xfrm>
                <a:off x="1137984" y="3976507"/>
                <a:ext cx="156240" cy="138240"/>
              </p14:xfrm>
            </p:contentPart>
          </mc:Choice>
          <mc:Fallback>
            <p:pic>
              <p:nvPicPr>
                <p:cNvPr id="838" name="Ink 837">
                  <a:extLst>
                    <a:ext uri="{FF2B5EF4-FFF2-40B4-BE49-F238E27FC236}">
                      <a16:creationId xmlns:a16="http://schemas.microsoft.com/office/drawing/2014/main" id="{EEDC40C0-D9C3-03C7-F5F4-1E19F2EB5C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9344" y="3967867"/>
                  <a:ext cx="173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39" name="Ink 838">
                  <a:extLst>
                    <a:ext uri="{FF2B5EF4-FFF2-40B4-BE49-F238E27FC236}">
                      <a16:creationId xmlns:a16="http://schemas.microsoft.com/office/drawing/2014/main" id="{47C5CF6F-B155-ED83-F543-37B262E3DE85}"/>
                    </a:ext>
                  </a:extLst>
                </p14:cNvPr>
                <p14:cNvContentPartPr/>
                <p14:nvPr/>
              </p14:nvContentPartPr>
              <p14:xfrm>
                <a:off x="1290624" y="3997027"/>
                <a:ext cx="61560" cy="67680"/>
              </p14:xfrm>
            </p:contentPart>
          </mc:Choice>
          <mc:Fallback>
            <p:pic>
              <p:nvPicPr>
                <p:cNvPr id="839" name="Ink 838">
                  <a:extLst>
                    <a:ext uri="{FF2B5EF4-FFF2-40B4-BE49-F238E27FC236}">
                      <a16:creationId xmlns:a16="http://schemas.microsoft.com/office/drawing/2014/main" id="{47C5CF6F-B155-ED83-F543-37B262E3DE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1984" y="3988027"/>
                  <a:ext cx="79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40" name="Ink 839">
                  <a:extLst>
                    <a:ext uri="{FF2B5EF4-FFF2-40B4-BE49-F238E27FC236}">
                      <a16:creationId xmlns:a16="http://schemas.microsoft.com/office/drawing/2014/main" id="{233DCD00-8E2C-5EEC-CBD7-6D651BF921D0}"/>
                    </a:ext>
                  </a:extLst>
                </p14:cNvPr>
                <p14:cNvContentPartPr/>
                <p14:nvPr/>
              </p14:nvContentPartPr>
              <p14:xfrm>
                <a:off x="1335984" y="3963547"/>
                <a:ext cx="106200" cy="153720"/>
              </p14:xfrm>
            </p:contentPart>
          </mc:Choice>
          <mc:Fallback>
            <p:pic>
              <p:nvPicPr>
                <p:cNvPr id="840" name="Ink 839">
                  <a:extLst>
                    <a:ext uri="{FF2B5EF4-FFF2-40B4-BE49-F238E27FC236}">
                      <a16:creationId xmlns:a16="http://schemas.microsoft.com/office/drawing/2014/main" id="{233DCD00-8E2C-5EEC-CBD7-6D651BF921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7344" y="3954907"/>
                  <a:ext cx="12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41" name="Ink 840">
                  <a:extLst>
                    <a:ext uri="{FF2B5EF4-FFF2-40B4-BE49-F238E27FC236}">
                      <a16:creationId xmlns:a16="http://schemas.microsoft.com/office/drawing/2014/main" id="{86AEBBF1-3806-B4F9-4BE7-B794EC93767C}"/>
                    </a:ext>
                  </a:extLst>
                </p14:cNvPr>
                <p14:cNvContentPartPr/>
                <p14:nvPr/>
              </p14:nvContentPartPr>
              <p14:xfrm>
                <a:off x="1447944" y="4033747"/>
                <a:ext cx="66240" cy="13320"/>
              </p14:xfrm>
            </p:contentPart>
          </mc:Choice>
          <mc:Fallback>
            <p:pic>
              <p:nvPicPr>
                <p:cNvPr id="841" name="Ink 840">
                  <a:extLst>
                    <a:ext uri="{FF2B5EF4-FFF2-40B4-BE49-F238E27FC236}">
                      <a16:creationId xmlns:a16="http://schemas.microsoft.com/office/drawing/2014/main" id="{86AEBBF1-3806-B4F9-4BE7-B794EC9376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38944" y="4024747"/>
                  <a:ext cx="83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42" name="Ink 841">
                  <a:extLst>
                    <a:ext uri="{FF2B5EF4-FFF2-40B4-BE49-F238E27FC236}">
                      <a16:creationId xmlns:a16="http://schemas.microsoft.com/office/drawing/2014/main" id="{666C53F4-208F-3116-FE81-76364A71E0D7}"/>
                    </a:ext>
                  </a:extLst>
                </p14:cNvPr>
                <p14:cNvContentPartPr/>
                <p14:nvPr/>
              </p14:nvContentPartPr>
              <p14:xfrm>
                <a:off x="1505184" y="3966787"/>
                <a:ext cx="156960" cy="129240"/>
              </p14:xfrm>
            </p:contentPart>
          </mc:Choice>
          <mc:Fallback>
            <p:pic>
              <p:nvPicPr>
                <p:cNvPr id="842" name="Ink 841">
                  <a:extLst>
                    <a:ext uri="{FF2B5EF4-FFF2-40B4-BE49-F238E27FC236}">
                      <a16:creationId xmlns:a16="http://schemas.microsoft.com/office/drawing/2014/main" id="{666C53F4-208F-3116-FE81-76364A71E0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96184" y="3958147"/>
                  <a:ext cx="174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43" name="Ink 842">
                  <a:extLst>
                    <a:ext uri="{FF2B5EF4-FFF2-40B4-BE49-F238E27FC236}">
                      <a16:creationId xmlns:a16="http://schemas.microsoft.com/office/drawing/2014/main" id="{540F9778-9AB5-EF16-6A76-AC048FB0E36C}"/>
                    </a:ext>
                  </a:extLst>
                </p14:cNvPr>
                <p14:cNvContentPartPr/>
                <p14:nvPr/>
              </p14:nvContentPartPr>
              <p14:xfrm>
                <a:off x="1702104" y="3995227"/>
                <a:ext cx="9720" cy="92880"/>
              </p14:xfrm>
            </p:contentPart>
          </mc:Choice>
          <mc:Fallback>
            <p:pic>
              <p:nvPicPr>
                <p:cNvPr id="843" name="Ink 842">
                  <a:extLst>
                    <a:ext uri="{FF2B5EF4-FFF2-40B4-BE49-F238E27FC236}">
                      <a16:creationId xmlns:a16="http://schemas.microsoft.com/office/drawing/2014/main" id="{540F9778-9AB5-EF16-6A76-AC048FB0E3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93104" y="3986587"/>
                  <a:ext cx="27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44" name="Ink 843">
                  <a:extLst>
                    <a:ext uri="{FF2B5EF4-FFF2-40B4-BE49-F238E27FC236}">
                      <a16:creationId xmlns:a16="http://schemas.microsoft.com/office/drawing/2014/main" id="{03B318B2-E569-7C90-8E02-05343D2FB2F5}"/>
                    </a:ext>
                  </a:extLst>
                </p14:cNvPr>
                <p14:cNvContentPartPr/>
                <p14:nvPr/>
              </p14:nvContentPartPr>
              <p14:xfrm>
                <a:off x="1647024" y="4003867"/>
                <a:ext cx="124560" cy="115920"/>
              </p14:xfrm>
            </p:contentPart>
          </mc:Choice>
          <mc:Fallback>
            <p:pic>
              <p:nvPicPr>
                <p:cNvPr id="844" name="Ink 843">
                  <a:extLst>
                    <a:ext uri="{FF2B5EF4-FFF2-40B4-BE49-F238E27FC236}">
                      <a16:creationId xmlns:a16="http://schemas.microsoft.com/office/drawing/2014/main" id="{03B318B2-E569-7C90-8E02-05343D2FB2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8024" y="3995227"/>
                  <a:ext cx="1422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24E9F065-E5F9-9AC3-BDB4-CF077B7D5241}"/>
              </a:ext>
            </a:extLst>
          </p:cNvPr>
          <p:cNvGrpSpPr/>
          <p:nvPr/>
        </p:nvGrpSpPr>
        <p:grpSpPr>
          <a:xfrm>
            <a:off x="2623344" y="5890267"/>
            <a:ext cx="159120" cy="142920"/>
            <a:chOff x="2623344" y="5890267"/>
            <a:chExt cx="15912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46" name="Ink 845">
                  <a:extLst>
                    <a:ext uri="{FF2B5EF4-FFF2-40B4-BE49-F238E27FC236}">
                      <a16:creationId xmlns:a16="http://schemas.microsoft.com/office/drawing/2014/main" id="{8C08D412-E478-9126-190C-F96BBB6BEE35}"/>
                    </a:ext>
                  </a:extLst>
                </p14:cNvPr>
                <p14:cNvContentPartPr/>
                <p14:nvPr/>
              </p14:nvContentPartPr>
              <p14:xfrm>
                <a:off x="2675544" y="5890267"/>
                <a:ext cx="10800" cy="142920"/>
              </p14:xfrm>
            </p:contentPart>
          </mc:Choice>
          <mc:Fallback>
            <p:pic>
              <p:nvPicPr>
                <p:cNvPr id="846" name="Ink 845">
                  <a:extLst>
                    <a:ext uri="{FF2B5EF4-FFF2-40B4-BE49-F238E27FC236}">
                      <a16:creationId xmlns:a16="http://schemas.microsoft.com/office/drawing/2014/main" id="{8C08D412-E478-9126-190C-F96BBB6BEE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66904" y="5881267"/>
                  <a:ext cx="2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47" name="Ink 846">
                  <a:extLst>
                    <a:ext uri="{FF2B5EF4-FFF2-40B4-BE49-F238E27FC236}">
                      <a16:creationId xmlns:a16="http://schemas.microsoft.com/office/drawing/2014/main" id="{D3734877-868D-586A-A570-D95AECE59B1A}"/>
                    </a:ext>
                  </a:extLst>
                </p14:cNvPr>
                <p14:cNvContentPartPr/>
                <p14:nvPr/>
              </p14:nvContentPartPr>
              <p14:xfrm>
                <a:off x="2623344" y="5930227"/>
                <a:ext cx="159120" cy="78840"/>
              </p14:xfrm>
            </p:contentPart>
          </mc:Choice>
          <mc:Fallback>
            <p:pic>
              <p:nvPicPr>
                <p:cNvPr id="847" name="Ink 846">
                  <a:extLst>
                    <a:ext uri="{FF2B5EF4-FFF2-40B4-BE49-F238E27FC236}">
                      <a16:creationId xmlns:a16="http://schemas.microsoft.com/office/drawing/2014/main" id="{D3734877-868D-586A-A570-D95AECE59B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4344" y="5921227"/>
                  <a:ext cx="1767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1F194F36-AA2F-3FBC-8537-5695F7012A94}"/>
              </a:ext>
            </a:extLst>
          </p:cNvPr>
          <p:cNvGrpSpPr/>
          <p:nvPr/>
        </p:nvGrpSpPr>
        <p:grpSpPr>
          <a:xfrm>
            <a:off x="2628024" y="4206907"/>
            <a:ext cx="154440" cy="154080"/>
            <a:chOff x="2628024" y="4206907"/>
            <a:chExt cx="15444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48" name="Ink 847">
                  <a:extLst>
                    <a:ext uri="{FF2B5EF4-FFF2-40B4-BE49-F238E27FC236}">
                      <a16:creationId xmlns:a16="http://schemas.microsoft.com/office/drawing/2014/main" id="{B483D600-5596-BF5B-9DC5-A2C816E76306}"/>
                    </a:ext>
                  </a:extLst>
                </p14:cNvPr>
                <p14:cNvContentPartPr/>
                <p14:nvPr/>
              </p14:nvContentPartPr>
              <p14:xfrm>
                <a:off x="2698224" y="4206907"/>
                <a:ext cx="18720" cy="135000"/>
              </p14:xfrm>
            </p:contentPart>
          </mc:Choice>
          <mc:Fallback>
            <p:pic>
              <p:nvPicPr>
                <p:cNvPr id="848" name="Ink 847">
                  <a:extLst>
                    <a:ext uri="{FF2B5EF4-FFF2-40B4-BE49-F238E27FC236}">
                      <a16:creationId xmlns:a16="http://schemas.microsoft.com/office/drawing/2014/main" id="{B483D600-5596-BF5B-9DC5-A2C816E763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9224" y="4198267"/>
                  <a:ext cx="3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49" name="Ink 848">
                  <a:extLst>
                    <a:ext uri="{FF2B5EF4-FFF2-40B4-BE49-F238E27FC236}">
                      <a16:creationId xmlns:a16="http://schemas.microsoft.com/office/drawing/2014/main" id="{3A14A15B-3895-58FD-80AE-BE9665528D25}"/>
                    </a:ext>
                  </a:extLst>
                </p14:cNvPr>
                <p14:cNvContentPartPr/>
                <p14:nvPr/>
              </p14:nvContentPartPr>
              <p14:xfrm>
                <a:off x="2628024" y="4250827"/>
                <a:ext cx="154440" cy="110160"/>
              </p14:xfrm>
            </p:contentPart>
          </mc:Choice>
          <mc:Fallback>
            <p:pic>
              <p:nvPicPr>
                <p:cNvPr id="849" name="Ink 848">
                  <a:extLst>
                    <a:ext uri="{FF2B5EF4-FFF2-40B4-BE49-F238E27FC236}">
                      <a16:creationId xmlns:a16="http://schemas.microsoft.com/office/drawing/2014/main" id="{3A14A15B-3895-58FD-80AE-BE9665528D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19384" y="4241827"/>
                  <a:ext cx="1720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75523754-E1A7-6EB9-9C9D-C4CD0B0B4365}"/>
              </a:ext>
            </a:extLst>
          </p:cNvPr>
          <p:cNvGrpSpPr/>
          <p:nvPr/>
        </p:nvGrpSpPr>
        <p:grpSpPr>
          <a:xfrm>
            <a:off x="2378904" y="4877947"/>
            <a:ext cx="248040" cy="560520"/>
            <a:chOff x="2378904" y="4877947"/>
            <a:chExt cx="24804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52" name="Ink 851">
                  <a:extLst>
                    <a:ext uri="{FF2B5EF4-FFF2-40B4-BE49-F238E27FC236}">
                      <a16:creationId xmlns:a16="http://schemas.microsoft.com/office/drawing/2014/main" id="{90FD4B54-59F1-B88A-1FE8-09D88E3E7128}"/>
                    </a:ext>
                  </a:extLst>
                </p14:cNvPr>
                <p14:cNvContentPartPr/>
                <p14:nvPr/>
              </p14:nvContentPartPr>
              <p14:xfrm>
                <a:off x="2378904" y="5338747"/>
                <a:ext cx="114480" cy="99720"/>
              </p14:xfrm>
            </p:contentPart>
          </mc:Choice>
          <mc:Fallback>
            <p:pic>
              <p:nvPicPr>
                <p:cNvPr id="852" name="Ink 851">
                  <a:extLst>
                    <a:ext uri="{FF2B5EF4-FFF2-40B4-BE49-F238E27FC236}">
                      <a16:creationId xmlns:a16="http://schemas.microsoft.com/office/drawing/2014/main" id="{90FD4B54-59F1-B88A-1FE8-09D88E3E71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70264" y="5329747"/>
                  <a:ext cx="132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53" name="Ink 852">
                  <a:extLst>
                    <a:ext uri="{FF2B5EF4-FFF2-40B4-BE49-F238E27FC236}">
                      <a16:creationId xmlns:a16="http://schemas.microsoft.com/office/drawing/2014/main" id="{87EE292D-6885-9F87-5D86-DF6423FD3182}"/>
                    </a:ext>
                  </a:extLst>
                </p14:cNvPr>
                <p14:cNvContentPartPr/>
                <p14:nvPr/>
              </p14:nvContentPartPr>
              <p14:xfrm>
                <a:off x="2406624" y="5254867"/>
                <a:ext cx="72360" cy="32040"/>
              </p14:xfrm>
            </p:contentPart>
          </mc:Choice>
          <mc:Fallback>
            <p:pic>
              <p:nvPicPr>
                <p:cNvPr id="853" name="Ink 852">
                  <a:extLst>
                    <a:ext uri="{FF2B5EF4-FFF2-40B4-BE49-F238E27FC236}">
                      <a16:creationId xmlns:a16="http://schemas.microsoft.com/office/drawing/2014/main" id="{87EE292D-6885-9F87-5D86-DF6423FD31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7984" y="5246227"/>
                  <a:ext cx="90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54" name="Ink 853">
                  <a:extLst>
                    <a:ext uri="{FF2B5EF4-FFF2-40B4-BE49-F238E27FC236}">
                      <a16:creationId xmlns:a16="http://schemas.microsoft.com/office/drawing/2014/main" id="{0003579A-D3C1-7371-7F5A-EC074979C513}"/>
                    </a:ext>
                  </a:extLst>
                </p14:cNvPr>
                <p14:cNvContentPartPr/>
                <p14:nvPr/>
              </p14:nvContentPartPr>
              <p14:xfrm>
                <a:off x="2425704" y="5223547"/>
                <a:ext cx="163800" cy="55080"/>
              </p14:xfrm>
            </p:contentPart>
          </mc:Choice>
          <mc:Fallback>
            <p:pic>
              <p:nvPicPr>
                <p:cNvPr id="854" name="Ink 853">
                  <a:extLst>
                    <a:ext uri="{FF2B5EF4-FFF2-40B4-BE49-F238E27FC236}">
                      <a16:creationId xmlns:a16="http://schemas.microsoft.com/office/drawing/2014/main" id="{0003579A-D3C1-7371-7F5A-EC074979C5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7064" y="5214907"/>
                  <a:ext cx="181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55" name="Ink 854">
                  <a:extLst>
                    <a:ext uri="{FF2B5EF4-FFF2-40B4-BE49-F238E27FC236}">
                      <a16:creationId xmlns:a16="http://schemas.microsoft.com/office/drawing/2014/main" id="{5124AB33-6441-AF48-5DFF-A61B5743C2DA}"/>
                    </a:ext>
                  </a:extLst>
                </p14:cNvPr>
                <p14:cNvContentPartPr/>
                <p14:nvPr/>
              </p14:nvContentPartPr>
              <p14:xfrm>
                <a:off x="2491584" y="5149747"/>
                <a:ext cx="40320" cy="50040"/>
              </p14:xfrm>
            </p:contentPart>
          </mc:Choice>
          <mc:Fallback>
            <p:pic>
              <p:nvPicPr>
                <p:cNvPr id="855" name="Ink 854">
                  <a:extLst>
                    <a:ext uri="{FF2B5EF4-FFF2-40B4-BE49-F238E27FC236}">
                      <a16:creationId xmlns:a16="http://schemas.microsoft.com/office/drawing/2014/main" id="{5124AB33-6441-AF48-5DFF-A61B5743C2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2584" y="5140747"/>
                  <a:ext cx="57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56" name="Ink 855">
                  <a:extLst>
                    <a:ext uri="{FF2B5EF4-FFF2-40B4-BE49-F238E27FC236}">
                      <a16:creationId xmlns:a16="http://schemas.microsoft.com/office/drawing/2014/main" id="{339DF29F-36F7-5350-DA05-B39445BE16E1}"/>
                    </a:ext>
                  </a:extLst>
                </p14:cNvPr>
                <p14:cNvContentPartPr/>
                <p14:nvPr/>
              </p14:nvContentPartPr>
              <p14:xfrm>
                <a:off x="2441904" y="5012587"/>
                <a:ext cx="152640" cy="56520"/>
              </p14:xfrm>
            </p:contentPart>
          </mc:Choice>
          <mc:Fallback>
            <p:pic>
              <p:nvPicPr>
                <p:cNvPr id="856" name="Ink 855">
                  <a:extLst>
                    <a:ext uri="{FF2B5EF4-FFF2-40B4-BE49-F238E27FC236}">
                      <a16:creationId xmlns:a16="http://schemas.microsoft.com/office/drawing/2014/main" id="{339DF29F-36F7-5350-DA05-B39445BE16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32904" y="5003947"/>
                  <a:ext cx="17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57" name="Ink 856">
                  <a:extLst>
                    <a:ext uri="{FF2B5EF4-FFF2-40B4-BE49-F238E27FC236}">
                      <a16:creationId xmlns:a16="http://schemas.microsoft.com/office/drawing/2014/main" id="{2498794F-0005-2AD5-D959-D62BAE7C864C}"/>
                    </a:ext>
                  </a:extLst>
                </p14:cNvPr>
                <p14:cNvContentPartPr/>
                <p14:nvPr/>
              </p14:nvContentPartPr>
              <p14:xfrm>
                <a:off x="2557464" y="4877947"/>
                <a:ext cx="40320" cy="119520"/>
              </p14:xfrm>
            </p:contentPart>
          </mc:Choice>
          <mc:Fallback>
            <p:pic>
              <p:nvPicPr>
                <p:cNvPr id="857" name="Ink 856">
                  <a:extLst>
                    <a:ext uri="{FF2B5EF4-FFF2-40B4-BE49-F238E27FC236}">
                      <a16:creationId xmlns:a16="http://schemas.microsoft.com/office/drawing/2014/main" id="{2498794F-0005-2AD5-D959-D62BAE7C86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48464" y="4868947"/>
                  <a:ext cx="57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58" name="Ink 857">
                  <a:extLst>
                    <a:ext uri="{FF2B5EF4-FFF2-40B4-BE49-F238E27FC236}">
                      <a16:creationId xmlns:a16="http://schemas.microsoft.com/office/drawing/2014/main" id="{79F884E5-42D6-F84F-B79B-40A8DCEB044A}"/>
                    </a:ext>
                  </a:extLst>
                </p14:cNvPr>
                <p14:cNvContentPartPr/>
                <p14:nvPr/>
              </p14:nvContentPartPr>
              <p14:xfrm>
                <a:off x="2499504" y="4911427"/>
                <a:ext cx="127440" cy="27000"/>
              </p14:xfrm>
            </p:contentPart>
          </mc:Choice>
          <mc:Fallback>
            <p:pic>
              <p:nvPicPr>
                <p:cNvPr id="858" name="Ink 857">
                  <a:extLst>
                    <a:ext uri="{FF2B5EF4-FFF2-40B4-BE49-F238E27FC236}">
                      <a16:creationId xmlns:a16="http://schemas.microsoft.com/office/drawing/2014/main" id="{79F884E5-42D6-F84F-B79B-40A8DCEB04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90864" y="4902427"/>
                  <a:ext cx="1450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812A6A43-AFA2-D6D0-B35A-BA8E811DAF76}"/>
              </a:ext>
            </a:extLst>
          </p:cNvPr>
          <p:cNvGrpSpPr/>
          <p:nvPr/>
        </p:nvGrpSpPr>
        <p:grpSpPr>
          <a:xfrm>
            <a:off x="2266944" y="4152547"/>
            <a:ext cx="1133640" cy="1938960"/>
            <a:chOff x="2266944" y="4152547"/>
            <a:chExt cx="1133640" cy="19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4" name="Ink 823">
                  <a:extLst>
                    <a:ext uri="{FF2B5EF4-FFF2-40B4-BE49-F238E27FC236}">
                      <a16:creationId xmlns:a16="http://schemas.microsoft.com/office/drawing/2014/main" id="{684809B8-2286-2F5E-3D1B-66A899DEE91B}"/>
                    </a:ext>
                  </a:extLst>
                </p14:cNvPr>
                <p14:cNvContentPartPr/>
                <p14:nvPr/>
              </p14:nvContentPartPr>
              <p14:xfrm>
                <a:off x="2266944" y="4157947"/>
                <a:ext cx="342360" cy="309600"/>
              </p14:xfrm>
            </p:contentPart>
          </mc:Choice>
          <mc:Fallback>
            <p:pic>
              <p:nvPicPr>
                <p:cNvPr id="824" name="Ink 823">
                  <a:extLst>
                    <a:ext uri="{FF2B5EF4-FFF2-40B4-BE49-F238E27FC236}">
                      <a16:creationId xmlns:a16="http://schemas.microsoft.com/office/drawing/2014/main" id="{684809B8-2286-2F5E-3D1B-66A899DEE9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7944" y="4148947"/>
                  <a:ext cx="360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5" name="Ink 824">
                  <a:extLst>
                    <a:ext uri="{FF2B5EF4-FFF2-40B4-BE49-F238E27FC236}">
                      <a16:creationId xmlns:a16="http://schemas.microsoft.com/office/drawing/2014/main" id="{FBE46333-56E4-7254-504F-A85321101863}"/>
                    </a:ext>
                  </a:extLst>
                </p14:cNvPr>
                <p14:cNvContentPartPr/>
                <p14:nvPr/>
              </p14:nvContentPartPr>
              <p14:xfrm>
                <a:off x="2316624" y="5814667"/>
                <a:ext cx="297360" cy="276840"/>
              </p14:xfrm>
            </p:contentPart>
          </mc:Choice>
          <mc:Fallback>
            <p:pic>
              <p:nvPicPr>
                <p:cNvPr id="825" name="Ink 824">
                  <a:extLst>
                    <a:ext uri="{FF2B5EF4-FFF2-40B4-BE49-F238E27FC236}">
                      <a16:creationId xmlns:a16="http://schemas.microsoft.com/office/drawing/2014/main" id="{FBE46333-56E4-7254-504F-A8532110186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07624" y="5805667"/>
                  <a:ext cx="315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60" name="Ink 859">
                  <a:extLst>
                    <a:ext uri="{FF2B5EF4-FFF2-40B4-BE49-F238E27FC236}">
                      <a16:creationId xmlns:a16="http://schemas.microsoft.com/office/drawing/2014/main" id="{D504CABA-1B2F-C2A8-BD76-8F72739FC649}"/>
                    </a:ext>
                  </a:extLst>
                </p14:cNvPr>
                <p14:cNvContentPartPr/>
                <p14:nvPr/>
              </p14:nvContentPartPr>
              <p14:xfrm>
                <a:off x="2676264" y="4152547"/>
                <a:ext cx="534600" cy="1846440"/>
              </p14:xfrm>
            </p:contentPart>
          </mc:Choice>
          <mc:Fallback>
            <p:pic>
              <p:nvPicPr>
                <p:cNvPr id="860" name="Ink 859">
                  <a:extLst>
                    <a:ext uri="{FF2B5EF4-FFF2-40B4-BE49-F238E27FC236}">
                      <a16:creationId xmlns:a16="http://schemas.microsoft.com/office/drawing/2014/main" id="{D504CABA-1B2F-C2A8-BD76-8F72739FC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67264" y="4143547"/>
                  <a:ext cx="552240" cy="18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61" name="Ink 860">
                  <a:extLst>
                    <a:ext uri="{FF2B5EF4-FFF2-40B4-BE49-F238E27FC236}">
                      <a16:creationId xmlns:a16="http://schemas.microsoft.com/office/drawing/2014/main" id="{896F877E-7BB6-EC47-2A5D-2074C866B300}"/>
                    </a:ext>
                  </a:extLst>
                </p14:cNvPr>
                <p14:cNvContentPartPr/>
                <p14:nvPr/>
              </p14:nvContentPartPr>
              <p14:xfrm>
                <a:off x="3031224" y="4784707"/>
                <a:ext cx="204120" cy="218160"/>
              </p14:xfrm>
            </p:contentPart>
          </mc:Choice>
          <mc:Fallback>
            <p:pic>
              <p:nvPicPr>
                <p:cNvPr id="861" name="Ink 860">
                  <a:extLst>
                    <a:ext uri="{FF2B5EF4-FFF2-40B4-BE49-F238E27FC236}">
                      <a16:creationId xmlns:a16="http://schemas.microsoft.com/office/drawing/2014/main" id="{896F877E-7BB6-EC47-2A5D-2074C866B3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2224" y="4776067"/>
                  <a:ext cx="221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1C915027-85F3-3A57-1C23-EB91F2C6A962}"/>
                    </a:ext>
                  </a:extLst>
                </p14:cNvPr>
                <p14:cNvContentPartPr/>
                <p14:nvPr/>
              </p14:nvContentPartPr>
              <p14:xfrm>
                <a:off x="3196104" y="4747267"/>
                <a:ext cx="77400" cy="71280"/>
              </p14:xfrm>
            </p:contentPart>
          </mc:Choice>
          <mc:Fallback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1C915027-85F3-3A57-1C23-EB91F2C6A9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7104" y="4738267"/>
                  <a:ext cx="95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B39DEDBF-5DEE-2716-868B-4CFB9C3CE4E7}"/>
                    </a:ext>
                  </a:extLst>
                </p14:cNvPr>
                <p14:cNvContentPartPr/>
                <p14:nvPr/>
              </p14:nvContentPartPr>
              <p14:xfrm>
                <a:off x="3258024" y="4737907"/>
                <a:ext cx="142560" cy="183600"/>
              </p14:xfrm>
            </p:contentPart>
          </mc:Choice>
          <mc:Fallback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B39DEDBF-5DEE-2716-868B-4CFB9C3CE4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9024" y="4729267"/>
                  <a:ext cx="16020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4" name="Group 913">
            <a:extLst>
              <a:ext uri="{FF2B5EF4-FFF2-40B4-BE49-F238E27FC236}">
                <a16:creationId xmlns:a16="http://schemas.microsoft.com/office/drawing/2014/main" id="{065C8343-B246-FF23-7C36-BE885F6F282C}"/>
              </a:ext>
            </a:extLst>
          </p:cNvPr>
          <p:cNvGrpSpPr/>
          <p:nvPr/>
        </p:nvGrpSpPr>
        <p:grpSpPr>
          <a:xfrm>
            <a:off x="212064" y="1726507"/>
            <a:ext cx="2611800" cy="836640"/>
            <a:chOff x="212064" y="1726507"/>
            <a:chExt cx="2611800" cy="83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65" name="Ink 864">
                  <a:extLst>
                    <a:ext uri="{FF2B5EF4-FFF2-40B4-BE49-F238E27FC236}">
                      <a16:creationId xmlns:a16="http://schemas.microsoft.com/office/drawing/2014/main" id="{4EF07DC2-2BD9-5F07-17DF-D3F5F2C38482}"/>
                    </a:ext>
                  </a:extLst>
                </p14:cNvPr>
                <p14:cNvContentPartPr/>
                <p14:nvPr/>
              </p14:nvContentPartPr>
              <p14:xfrm>
                <a:off x="212064" y="1855387"/>
                <a:ext cx="178560" cy="287280"/>
              </p14:xfrm>
            </p:contentPart>
          </mc:Choice>
          <mc:Fallback>
            <p:pic>
              <p:nvPicPr>
                <p:cNvPr id="865" name="Ink 864">
                  <a:extLst>
                    <a:ext uri="{FF2B5EF4-FFF2-40B4-BE49-F238E27FC236}">
                      <a16:creationId xmlns:a16="http://schemas.microsoft.com/office/drawing/2014/main" id="{4EF07DC2-2BD9-5F07-17DF-D3F5F2C384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064" y="1846387"/>
                  <a:ext cx="196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66" name="Ink 865">
                  <a:extLst>
                    <a:ext uri="{FF2B5EF4-FFF2-40B4-BE49-F238E27FC236}">
                      <a16:creationId xmlns:a16="http://schemas.microsoft.com/office/drawing/2014/main" id="{E5964C86-F4ED-C5CC-0B6C-92350925E66C}"/>
                    </a:ext>
                  </a:extLst>
                </p14:cNvPr>
                <p14:cNvContentPartPr/>
                <p14:nvPr/>
              </p14:nvContentPartPr>
              <p14:xfrm>
                <a:off x="433464" y="1949347"/>
                <a:ext cx="71640" cy="10800"/>
              </p14:xfrm>
            </p:contentPart>
          </mc:Choice>
          <mc:Fallback>
            <p:pic>
              <p:nvPicPr>
                <p:cNvPr id="866" name="Ink 865">
                  <a:extLst>
                    <a:ext uri="{FF2B5EF4-FFF2-40B4-BE49-F238E27FC236}">
                      <a16:creationId xmlns:a16="http://schemas.microsoft.com/office/drawing/2014/main" id="{E5964C86-F4ED-C5CC-0B6C-92350925E66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24" y="1940347"/>
                  <a:ext cx="89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67" name="Ink 866">
                  <a:extLst>
                    <a:ext uri="{FF2B5EF4-FFF2-40B4-BE49-F238E27FC236}">
                      <a16:creationId xmlns:a16="http://schemas.microsoft.com/office/drawing/2014/main" id="{29CFEBDE-74D2-17A0-586E-C93A89F962D2}"/>
                    </a:ext>
                  </a:extLst>
                </p14:cNvPr>
                <p14:cNvContentPartPr/>
                <p14:nvPr/>
              </p14:nvContentPartPr>
              <p14:xfrm>
                <a:off x="444984" y="2011987"/>
                <a:ext cx="93240" cy="24840"/>
              </p14:xfrm>
            </p:contentPart>
          </mc:Choice>
          <mc:Fallback>
            <p:pic>
              <p:nvPicPr>
                <p:cNvPr id="867" name="Ink 866">
                  <a:extLst>
                    <a:ext uri="{FF2B5EF4-FFF2-40B4-BE49-F238E27FC236}">
                      <a16:creationId xmlns:a16="http://schemas.microsoft.com/office/drawing/2014/main" id="{29CFEBDE-74D2-17A0-586E-C93A89F962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984" y="2002987"/>
                  <a:ext cx="11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8" name="Ink 867">
                  <a:extLst>
                    <a:ext uri="{FF2B5EF4-FFF2-40B4-BE49-F238E27FC236}">
                      <a16:creationId xmlns:a16="http://schemas.microsoft.com/office/drawing/2014/main" id="{2B50D122-5373-C283-FF48-437BCCD35345}"/>
                    </a:ext>
                  </a:extLst>
                </p14:cNvPr>
                <p14:cNvContentPartPr/>
                <p14:nvPr/>
              </p14:nvContentPartPr>
              <p14:xfrm>
                <a:off x="642624" y="1906147"/>
                <a:ext cx="42120" cy="145440"/>
              </p14:xfrm>
            </p:contentPart>
          </mc:Choice>
          <mc:Fallback>
            <p:pic>
              <p:nvPicPr>
                <p:cNvPr id="868" name="Ink 867">
                  <a:extLst>
                    <a:ext uri="{FF2B5EF4-FFF2-40B4-BE49-F238E27FC236}">
                      <a16:creationId xmlns:a16="http://schemas.microsoft.com/office/drawing/2014/main" id="{2B50D122-5373-C283-FF48-437BCCD353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624" y="1897507"/>
                  <a:ext cx="59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9" name="Ink 868">
                  <a:extLst>
                    <a:ext uri="{FF2B5EF4-FFF2-40B4-BE49-F238E27FC236}">
                      <a16:creationId xmlns:a16="http://schemas.microsoft.com/office/drawing/2014/main" id="{FB4CE745-1FA9-97B3-8563-D680E81C0488}"/>
                    </a:ext>
                  </a:extLst>
                </p14:cNvPr>
                <p14:cNvContentPartPr/>
                <p14:nvPr/>
              </p14:nvContentPartPr>
              <p14:xfrm>
                <a:off x="619944" y="1932427"/>
                <a:ext cx="140400" cy="88920"/>
              </p14:xfrm>
            </p:contentPart>
          </mc:Choice>
          <mc:Fallback>
            <p:pic>
              <p:nvPicPr>
                <p:cNvPr id="869" name="Ink 868">
                  <a:extLst>
                    <a:ext uri="{FF2B5EF4-FFF2-40B4-BE49-F238E27FC236}">
                      <a16:creationId xmlns:a16="http://schemas.microsoft.com/office/drawing/2014/main" id="{FB4CE745-1FA9-97B3-8563-D680E81C04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0944" y="1923787"/>
                  <a:ext cx="15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70" name="Ink 869">
                  <a:extLst>
                    <a:ext uri="{FF2B5EF4-FFF2-40B4-BE49-F238E27FC236}">
                      <a16:creationId xmlns:a16="http://schemas.microsoft.com/office/drawing/2014/main" id="{F3B28244-AB10-747A-752D-ADD414A78268}"/>
                    </a:ext>
                  </a:extLst>
                </p14:cNvPr>
                <p14:cNvContentPartPr/>
                <p14:nvPr/>
              </p14:nvContentPartPr>
              <p14:xfrm>
                <a:off x="827664" y="1828387"/>
                <a:ext cx="71640" cy="255600"/>
              </p14:xfrm>
            </p:contentPart>
          </mc:Choice>
          <mc:Fallback>
            <p:pic>
              <p:nvPicPr>
                <p:cNvPr id="870" name="Ink 869">
                  <a:extLst>
                    <a:ext uri="{FF2B5EF4-FFF2-40B4-BE49-F238E27FC236}">
                      <a16:creationId xmlns:a16="http://schemas.microsoft.com/office/drawing/2014/main" id="{F3B28244-AB10-747A-752D-ADD414A782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9024" y="1819387"/>
                  <a:ext cx="89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71" name="Ink 870">
                  <a:extLst>
                    <a:ext uri="{FF2B5EF4-FFF2-40B4-BE49-F238E27FC236}">
                      <a16:creationId xmlns:a16="http://schemas.microsoft.com/office/drawing/2014/main" id="{8CFA8F78-5B26-8F72-B4E3-CBFA6FF68CFE}"/>
                    </a:ext>
                  </a:extLst>
                </p14:cNvPr>
                <p14:cNvContentPartPr/>
                <p14:nvPr/>
              </p14:nvContentPartPr>
              <p14:xfrm>
                <a:off x="925224" y="1880947"/>
                <a:ext cx="164160" cy="135720"/>
              </p14:xfrm>
            </p:contentPart>
          </mc:Choice>
          <mc:Fallback>
            <p:pic>
              <p:nvPicPr>
                <p:cNvPr id="871" name="Ink 870">
                  <a:extLst>
                    <a:ext uri="{FF2B5EF4-FFF2-40B4-BE49-F238E27FC236}">
                      <a16:creationId xmlns:a16="http://schemas.microsoft.com/office/drawing/2014/main" id="{8CFA8F78-5B26-8F72-B4E3-CBFA6FF68C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6224" y="1871947"/>
                  <a:ext cx="18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72" name="Ink 871">
                  <a:extLst>
                    <a:ext uri="{FF2B5EF4-FFF2-40B4-BE49-F238E27FC236}">
                      <a16:creationId xmlns:a16="http://schemas.microsoft.com/office/drawing/2014/main" id="{6FE46F66-A282-7D8F-5637-9FD53CD7B8DB}"/>
                    </a:ext>
                  </a:extLst>
                </p14:cNvPr>
                <p14:cNvContentPartPr/>
                <p14:nvPr/>
              </p14:nvContentPartPr>
              <p14:xfrm>
                <a:off x="1083264" y="1874467"/>
                <a:ext cx="76680" cy="66600"/>
              </p14:xfrm>
            </p:contentPart>
          </mc:Choice>
          <mc:Fallback>
            <p:pic>
              <p:nvPicPr>
                <p:cNvPr id="872" name="Ink 871">
                  <a:extLst>
                    <a:ext uri="{FF2B5EF4-FFF2-40B4-BE49-F238E27FC236}">
                      <a16:creationId xmlns:a16="http://schemas.microsoft.com/office/drawing/2014/main" id="{6FE46F66-A282-7D8F-5637-9FD53CD7B8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4624" y="1865467"/>
                  <a:ext cx="94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73" name="Ink 872">
                  <a:extLst>
                    <a:ext uri="{FF2B5EF4-FFF2-40B4-BE49-F238E27FC236}">
                      <a16:creationId xmlns:a16="http://schemas.microsoft.com/office/drawing/2014/main" id="{0C722B3E-0E80-5A2C-3A02-962EBE143D43}"/>
                    </a:ext>
                  </a:extLst>
                </p14:cNvPr>
                <p14:cNvContentPartPr/>
                <p14:nvPr/>
              </p14:nvContentPartPr>
              <p14:xfrm>
                <a:off x="1148424" y="1878067"/>
                <a:ext cx="93240" cy="116640"/>
              </p14:xfrm>
            </p:contentPart>
          </mc:Choice>
          <mc:Fallback>
            <p:pic>
              <p:nvPicPr>
                <p:cNvPr id="873" name="Ink 872">
                  <a:extLst>
                    <a:ext uri="{FF2B5EF4-FFF2-40B4-BE49-F238E27FC236}">
                      <a16:creationId xmlns:a16="http://schemas.microsoft.com/office/drawing/2014/main" id="{0C722B3E-0E80-5A2C-3A02-962EBE143D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9424" y="1869067"/>
                  <a:ext cx="110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74" name="Ink 873">
                  <a:extLst>
                    <a:ext uri="{FF2B5EF4-FFF2-40B4-BE49-F238E27FC236}">
                      <a16:creationId xmlns:a16="http://schemas.microsoft.com/office/drawing/2014/main" id="{4DE07504-FF20-3517-A7F7-B233997A736E}"/>
                    </a:ext>
                  </a:extLst>
                </p14:cNvPr>
                <p14:cNvContentPartPr/>
                <p14:nvPr/>
              </p14:nvContentPartPr>
              <p14:xfrm>
                <a:off x="1275144" y="1924867"/>
                <a:ext cx="55800" cy="5040"/>
              </p14:xfrm>
            </p:contentPart>
          </mc:Choice>
          <mc:Fallback>
            <p:pic>
              <p:nvPicPr>
                <p:cNvPr id="874" name="Ink 873">
                  <a:extLst>
                    <a:ext uri="{FF2B5EF4-FFF2-40B4-BE49-F238E27FC236}">
                      <a16:creationId xmlns:a16="http://schemas.microsoft.com/office/drawing/2014/main" id="{4DE07504-FF20-3517-A7F7-B233997A73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66504" y="1916227"/>
                  <a:ext cx="73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75" name="Ink 874">
                  <a:extLst>
                    <a:ext uri="{FF2B5EF4-FFF2-40B4-BE49-F238E27FC236}">
                      <a16:creationId xmlns:a16="http://schemas.microsoft.com/office/drawing/2014/main" id="{19FCA6DE-A638-5CEA-AFB1-F453607F5AB3}"/>
                    </a:ext>
                  </a:extLst>
                </p14:cNvPr>
                <p14:cNvContentPartPr/>
                <p14:nvPr/>
              </p14:nvContentPartPr>
              <p14:xfrm>
                <a:off x="1311864" y="1840627"/>
                <a:ext cx="181800" cy="137520"/>
              </p14:xfrm>
            </p:contentPart>
          </mc:Choice>
          <mc:Fallback>
            <p:pic>
              <p:nvPicPr>
                <p:cNvPr id="875" name="Ink 874">
                  <a:extLst>
                    <a:ext uri="{FF2B5EF4-FFF2-40B4-BE49-F238E27FC236}">
                      <a16:creationId xmlns:a16="http://schemas.microsoft.com/office/drawing/2014/main" id="{19FCA6DE-A638-5CEA-AFB1-F453607F5A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02864" y="1831627"/>
                  <a:ext cx="199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7" name="Ink 876">
                  <a:extLst>
                    <a:ext uri="{FF2B5EF4-FFF2-40B4-BE49-F238E27FC236}">
                      <a16:creationId xmlns:a16="http://schemas.microsoft.com/office/drawing/2014/main" id="{89A94CE6-C78C-3957-AD96-9A929D7E04AE}"/>
                    </a:ext>
                  </a:extLst>
                </p14:cNvPr>
                <p14:cNvContentPartPr/>
                <p14:nvPr/>
              </p14:nvContentPartPr>
              <p14:xfrm>
                <a:off x="1522104" y="1864027"/>
                <a:ext cx="21240" cy="93600"/>
              </p14:xfrm>
            </p:contentPart>
          </mc:Choice>
          <mc:Fallback>
            <p:pic>
              <p:nvPicPr>
                <p:cNvPr id="877" name="Ink 876">
                  <a:extLst>
                    <a:ext uri="{FF2B5EF4-FFF2-40B4-BE49-F238E27FC236}">
                      <a16:creationId xmlns:a16="http://schemas.microsoft.com/office/drawing/2014/main" id="{89A94CE6-C78C-3957-AD96-9A929D7E04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13464" y="1855027"/>
                  <a:ext cx="38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78" name="Ink 877">
                  <a:extLst>
                    <a:ext uri="{FF2B5EF4-FFF2-40B4-BE49-F238E27FC236}">
                      <a16:creationId xmlns:a16="http://schemas.microsoft.com/office/drawing/2014/main" id="{8EC02E1F-9E49-637F-E68F-CFA8FAA0FFB6}"/>
                    </a:ext>
                  </a:extLst>
                </p14:cNvPr>
                <p14:cNvContentPartPr/>
                <p14:nvPr/>
              </p14:nvContentPartPr>
              <p14:xfrm>
                <a:off x="1502664" y="1880587"/>
                <a:ext cx="111600" cy="72360"/>
              </p14:xfrm>
            </p:contentPart>
          </mc:Choice>
          <mc:Fallback>
            <p:pic>
              <p:nvPicPr>
                <p:cNvPr id="878" name="Ink 877">
                  <a:extLst>
                    <a:ext uri="{FF2B5EF4-FFF2-40B4-BE49-F238E27FC236}">
                      <a16:creationId xmlns:a16="http://schemas.microsoft.com/office/drawing/2014/main" id="{8EC02E1F-9E49-637F-E68F-CFA8FAA0FF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93664" y="1871947"/>
                  <a:ext cx="129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9" name="Ink 878">
                  <a:extLst>
                    <a:ext uri="{FF2B5EF4-FFF2-40B4-BE49-F238E27FC236}">
                      <a16:creationId xmlns:a16="http://schemas.microsoft.com/office/drawing/2014/main" id="{E5C9DCB0-4EE5-DED3-FFEF-513A022EE1DB}"/>
                    </a:ext>
                  </a:extLst>
                </p14:cNvPr>
                <p14:cNvContentPartPr/>
                <p14:nvPr/>
              </p14:nvContentPartPr>
              <p14:xfrm>
                <a:off x="1539744" y="1765027"/>
                <a:ext cx="175320" cy="249120"/>
              </p14:xfrm>
            </p:contentPart>
          </mc:Choice>
          <mc:Fallback>
            <p:pic>
              <p:nvPicPr>
                <p:cNvPr id="879" name="Ink 878">
                  <a:extLst>
                    <a:ext uri="{FF2B5EF4-FFF2-40B4-BE49-F238E27FC236}">
                      <a16:creationId xmlns:a16="http://schemas.microsoft.com/office/drawing/2014/main" id="{E5C9DCB0-4EE5-DED3-FFEF-513A022EE1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31104" y="1756027"/>
                  <a:ext cx="192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0" name="Ink 879">
                  <a:extLst>
                    <a:ext uri="{FF2B5EF4-FFF2-40B4-BE49-F238E27FC236}">
                      <a16:creationId xmlns:a16="http://schemas.microsoft.com/office/drawing/2014/main" id="{9D9EDCB5-BC5B-EEC1-0E31-841FB5B381AA}"/>
                    </a:ext>
                  </a:extLst>
                </p14:cNvPr>
                <p14:cNvContentPartPr/>
                <p14:nvPr/>
              </p14:nvContentPartPr>
              <p14:xfrm>
                <a:off x="1749624" y="1748107"/>
                <a:ext cx="140400" cy="249840"/>
              </p14:xfrm>
            </p:contentPart>
          </mc:Choice>
          <mc:Fallback>
            <p:pic>
              <p:nvPicPr>
                <p:cNvPr id="880" name="Ink 879">
                  <a:extLst>
                    <a:ext uri="{FF2B5EF4-FFF2-40B4-BE49-F238E27FC236}">
                      <a16:creationId xmlns:a16="http://schemas.microsoft.com/office/drawing/2014/main" id="{9D9EDCB5-BC5B-EEC1-0E31-841FB5B381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40984" y="1739467"/>
                  <a:ext cx="158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1" name="Ink 880">
                  <a:extLst>
                    <a:ext uri="{FF2B5EF4-FFF2-40B4-BE49-F238E27FC236}">
                      <a16:creationId xmlns:a16="http://schemas.microsoft.com/office/drawing/2014/main" id="{16A70F95-1616-D23C-EC05-70D0A51649BC}"/>
                    </a:ext>
                  </a:extLst>
                </p14:cNvPr>
                <p14:cNvContentPartPr/>
                <p14:nvPr/>
              </p14:nvContentPartPr>
              <p14:xfrm>
                <a:off x="1875624" y="1807867"/>
                <a:ext cx="136080" cy="153000"/>
              </p14:xfrm>
            </p:contentPart>
          </mc:Choice>
          <mc:Fallback>
            <p:pic>
              <p:nvPicPr>
                <p:cNvPr id="881" name="Ink 880">
                  <a:extLst>
                    <a:ext uri="{FF2B5EF4-FFF2-40B4-BE49-F238E27FC236}">
                      <a16:creationId xmlns:a16="http://schemas.microsoft.com/office/drawing/2014/main" id="{16A70F95-1616-D23C-EC05-70D0A51649B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66624" y="1798867"/>
                  <a:ext cx="153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82" name="Ink 881">
                  <a:extLst>
                    <a:ext uri="{FF2B5EF4-FFF2-40B4-BE49-F238E27FC236}">
                      <a16:creationId xmlns:a16="http://schemas.microsoft.com/office/drawing/2014/main" id="{B0188EB2-519B-2F9B-4A7D-D9D11730AAA5}"/>
                    </a:ext>
                  </a:extLst>
                </p14:cNvPr>
                <p14:cNvContentPartPr/>
                <p14:nvPr/>
              </p14:nvContentPartPr>
              <p14:xfrm>
                <a:off x="2010264" y="1783027"/>
                <a:ext cx="82080" cy="97920"/>
              </p14:xfrm>
            </p:contentPart>
          </mc:Choice>
          <mc:Fallback>
            <p:pic>
              <p:nvPicPr>
                <p:cNvPr id="882" name="Ink 881">
                  <a:extLst>
                    <a:ext uri="{FF2B5EF4-FFF2-40B4-BE49-F238E27FC236}">
                      <a16:creationId xmlns:a16="http://schemas.microsoft.com/office/drawing/2014/main" id="{B0188EB2-519B-2F9B-4A7D-D9D11730AA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01264" y="1774387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3" name="Ink 882">
                  <a:extLst>
                    <a:ext uri="{FF2B5EF4-FFF2-40B4-BE49-F238E27FC236}">
                      <a16:creationId xmlns:a16="http://schemas.microsoft.com/office/drawing/2014/main" id="{9A02D8FA-E38F-6C57-E5E1-66DAF4AC08CC}"/>
                    </a:ext>
                  </a:extLst>
                </p14:cNvPr>
                <p14:cNvContentPartPr/>
                <p14:nvPr/>
              </p14:nvContentPartPr>
              <p14:xfrm>
                <a:off x="2082264" y="1759627"/>
                <a:ext cx="69480" cy="164520"/>
              </p14:xfrm>
            </p:contentPart>
          </mc:Choice>
          <mc:Fallback>
            <p:pic>
              <p:nvPicPr>
                <p:cNvPr id="883" name="Ink 882">
                  <a:extLst>
                    <a:ext uri="{FF2B5EF4-FFF2-40B4-BE49-F238E27FC236}">
                      <a16:creationId xmlns:a16="http://schemas.microsoft.com/office/drawing/2014/main" id="{9A02D8FA-E38F-6C57-E5E1-66DAF4AC08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73264" y="1750627"/>
                  <a:ext cx="87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84" name="Ink 883">
                  <a:extLst>
                    <a:ext uri="{FF2B5EF4-FFF2-40B4-BE49-F238E27FC236}">
                      <a16:creationId xmlns:a16="http://schemas.microsoft.com/office/drawing/2014/main" id="{2202609D-FA3C-86D9-FDA6-6AB677B83A5C}"/>
                    </a:ext>
                  </a:extLst>
                </p14:cNvPr>
                <p14:cNvContentPartPr/>
                <p14:nvPr/>
              </p14:nvContentPartPr>
              <p14:xfrm>
                <a:off x="2170824" y="1852507"/>
                <a:ext cx="78480" cy="14400"/>
              </p14:xfrm>
            </p:contentPart>
          </mc:Choice>
          <mc:Fallback>
            <p:pic>
              <p:nvPicPr>
                <p:cNvPr id="884" name="Ink 883">
                  <a:extLst>
                    <a:ext uri="{FF2B5EF4-FFF2-40B4-BE49-F238E27FC236}">
                      <a16:creationId xmlns:a16="http://schemas.microsoft.com/office/drawing/2014/main" id="{2202609D-FA3C-86D9-FDA6-6AB677B83A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62184" y="1843867"/>
                  <a:ext cx="96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85" name="Ink 884">
                  <a:extLst>
                    <a:ext uri="{FF2B5EF4-FFF2-40B4-BE49-F238E27FC236}">
                      <a16:creationId xmlns:a16="http://schemas.microsoft.com/office/drawing/2014/main" id="{B72DE98C-1234-FE8A-5A6A-79B7E9C66F98}"/>
                    </a:ext>
                  </a:extLst>
                </p14:cNvPr>
                <p14:cNvContentPartPr/>
                <p14:nvPr/>
              </p14:nvContentPartPr>
              <p14:xfrm>
                <a:off x="2244984" y="1746667"/>
                <a:ext cx="162000" cy="169920"/>
              </p14:xfrm>
            </p:contentPart>
          </mc:Choice>
          <mc:Fallback>
            <p:pic>
              <p:nvPicPr>
                <p:cNvPr id="885" name="Ink 884">
                  <a:extLst>
                    <a:ext uri="{FF2B5EF4-FFF2-40B4-BE49-F238E27FC236}">
                      <a16:creationId xmlns:a16="http://schemas.microsoft.com/office/drawing/2014/main" id="{B72DE98C-1234-FE8A-5A6A-79B7E9C66F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5984" y="1737667"/>
                  <a:ext cx="17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86" name="Ink 885">
                  <a:extLst>
                    <a:ext uri="{FF2B5EF4-FFF2-40B4-BE49-F238E27FC236}">
                      <a16:creationId xmlns:a16="http://schemas.microsoft.com/office/drawing/2014/main" id="{5F87EE05-0682-DD69-3E0E-B2F9FB9FFF43}"/>
                    </a:ext>
                  </a:extLst>
                </p14:cNvPr>
                <p14:cNvContentPartPr/>
                <p14:nvPr/>
              </p14:nvContentPartPr>
              <p14:xfrm>
                <a:off x="2440104" y="1784827"/>
                <a:ext cx="40320" cy="137160"/>
              </p14:xfrm>
            </p:contentPart>
          </mc:Choice>
          <mc:Fallback>
            <p:pic>
              <p:nvPicPr>
                <p:cNvPr id="886" name="Ink 885">
                  <a:extLst>
                    <a:ext uri="{FF2B5EF4-FFF2-40B4-BE49-F238E27FC236}">
                      <a16:creationId xmlns:a16="http://schemas.microsoft.com/office/drawing/2014/main" id="{5F87EE05-0682-DD69-3E0E-B2F9FB9FFF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31464" y="1776187"/>
                  <a:ext cx="57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7" name="Ink 886">
                  <a:extLst>
                    <a:ext uri="{FF2B5EF4-FFF2-40B4-BE49-F238E27FC236}">
                      <a16:creationId xmlns:a16="http://schemas.microsoft.com/office/drawing/2014/main" id="{8AD22C52-3158-200F-D27E-8B3F144DBA1B}"/>
                    </a:ext>
                  </a:extLst>
                </p14:cNvPr>
                <p14:cNvContentPartPr/>
                <p14:nvPr/>
              </p14:nvContentPartPr>
              <p14:xfrm>
                <a:off x="2414184" y="1813627"/>
                <a:ext cx="153360" cy="93600"/>
              </p14:xfrm>
            </p:contentPart>
          </mc:Choice>
          <mc:Fallback>
            <p:pic>
              <p:nvPicPr>
                <p:cNvPr id="887" name="Ink 886">
                  <a:extLst>
                    <a:ext uri="{FF2B5EF4-FFF2-40B4-BE49-F238E27FC236}">
                      <a16:creationId xmlns:a16="http://schemas.microsoft.com/office/drawing/2014/main" id="{8AD22C52-3158-200F-D27E-8B3F144DBA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05544" y="1804987"/>
                  <a:ext cx="171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8" name="Ink 887">
                  <a:extLst>
                    <a:ext uri="{FF2B5EF4-FFF2-40B4-BE49-F238E27FC236}">
                      <a16:creationId xmlns:a16="http://schemas.microsoft.com/office/drawing/2014/main" id="{246484B5-5C96-9046-576E-883B1A862E77}"/>
                    </a:ext>
                  </a:extLst>
                </p14:cNvPr>
                <p14:cNvContentPartPr/>
                <p14:nvPr/>
              </p14:nvContentPartPr>
              <p14:xfrm>
                <a:off x="2511024" y="1726507"/>
                <a:ext cx="113760" cy="247320"/>
              </p14:xfrm>
            </p:contentPart>
          </mc:Choice>
          <mc:Fallback>
            <p:pic>
              <p:nvPicPr>
                <p:cNvPr id="888" name="Ink 887">
                  <a:extLst>
                    <a:ext uri="{FF2B5EF4-FFF2-40B4-BE49-F238E27FC236}">
                      <a16:creationId xmlns:a16="http://schemas.microsoft.com/office/drawing/2014/main" id="{246484B5-5C96-9046-576E-883B1A862E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02024" y="1717867"/>
                  <a:ext cx="131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0" name="Ink 889">
                  <a:extLst>
                    <a:ext uri="{FF2B5EF4-FFF2-40B4-BE49-F238E27FC236}">
                      <a16:creationId xmlns:a16="http://schemas.microsoft.com/office/drawing/2014/main" id="{E5B18332-02C4-D66E-294B-FE916E2D54B5}"/>
                    </a:ext>
                  </a:extLst>
                </p14:cNvPr>
                <p14:cNvContentPartPr/>
                <p14:nvPr/>
              </p14:nvContentPartPr>
              <p14:xfrm>
                <a:off x="576744" y="2341747"/>
                <a:ext cx="90000" cy="17280"/>
              </p14:xfrm>
            </p:contentPart>
          </mc:Choice>
          <mc:Fallback>
            <p:pic>
              <p:nvPicPr>
                <p:cNvPr id="890" name="Ink 889">
                  <a:extLst>
                    <a:ext uri="{FF2B5EF4-FFF2-40B4-BE49-F238E27FC236}">
                      <a16:creationId xmlns:a16="http://schemas.microsoft.com/office/drawing/2014/main" id="{E5B18332-02C4-D66E-294B-FE916E2D54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8104" y="2333107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A49F3CD8-BA57-7CFD-F82B-5A1D5D10D6A6}"/>
                    </a:ext>
                  </a:extLst>
                </p14:cNvPr>
                <p14:cNvContentPartPr/>
                <p14:nvPr/>
              </p14:nvContentPartPr>
              <p14:xfrm>
                <a:off x="631104" y="2418427"/>
                <a:ext cx="80280" cy="11880"/>
              </p14:xfrm>
            </p:contentPart>
          </mc:Choice>
          <mc:Fallback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A49F3CD8-BA57-7CFD-F82B-5A1D5D10D6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2464" y="2409787"/>
                  <a:ext cx="9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2" name="Ink 891">
                  <a:extLst>
                    <a:ext uri="{FF2B5EF4-FFF2-40B4-BE49-F238E27FC236}">
                      <a16:creationId xmlns:a16="http://schemas.microsoft.com/office/drawing/2014/main" id="{73287453-7ADC-A137-AAD7-1245DCB6857E}"/>
                    </a:ext>
                  </a:extLst>
                </p14:cNvPr>
                <p14:cNvContentPartPr/>
                <p14:nvPr/>
              </p14:nvContentPartPr>
              <p14:xfrm>
                <a:off x="857904" y="2260747"/>
                <a:ext cx="28800" cy="173520"/>
              </p14:xfrm>
            </p:contentPart>
          </mc:Choice>
          <mc:Fallback>
            <p:pic>
              <p:nvPicPr>
                <p:cNvPr id="892" name="Ink 891">
                  <a:extLst>
                    <a:ext uri="{FF2B5EF4-FFF2-40B4-BE49-F238E27FC236}">
                      <a16:creationId xmlns:a16="http://schemas.microsoft.com/office/drawing/2014/main" id="{73287453-7ADC-A137-AAD7-1245DCB685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8904" y="2252107"/>
                  <a:ext cx="4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49A76AA1-330C-5A1E-FB6D-1892F0D5C685}"/>
                    </a:ext>
                  </a:extLst>
                </p14:cNvPr>
                <p14:cNvContentPartPr/>
                <p14:nvPr/>
              </p14:nvContentPartPr>
              <p14:xfrm>
                <a:off x="828384" y="2333107"/>
                <a:ext cx="154440" cy="77400"/>
              </p14:xfrm>
            </p:contentPart>
          </mc:Choice>
          <mc:Fallback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49A76AA1-330C-5A1E-FB6D-1892F0D5C6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9384" y="2324467"/>
                  <a:ext cx="172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4" name="Ink 893">
                  <a:extLst>
                    <a:ext uri="{FF2B5EF4-FFF2-40B4-BE49-F238E27FC236}">
                      <a16:creationId xmlns:a16="http://schemas.microsoft.com/office/drawing/2014/main" id="{C7E3BCC9-393C-95F3-15FB-70AB9B47978E}"/>
                    </a:ext>
                  </a:extLst>
                </p14:cNvPr>
                <p14:cNvContentPartPr/>
                <p14:nvPr/>
              </p14:nvContentPartPr>
              <p14:xfrm>
                <a:off x="1017744" y="2173267"/>
                <a:ext cx="98280" cy="389880"/>
              </p14:xfrm>
            </p:contentPart>
          </mc:Choice>
          <mc:Fallback>
            <p:pic>
              <p:nvPicPr>
                <p:cNvPr id="894" name="Ink 893">
                  <a:extLst>
                    <a:ext uri="{FF2B5EF4-FFF2-40B4-BE49-F238E27FC236}">
                      <a16:creationId xmlns:a16="http://schemas.microsoft.com/office/drawing/2014/main" id="{C7E3BCC9-393C-95F3-15FB-70AB9B4797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8744" y="2164627"/>
                  <a:ext cx="1159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5" name="Ink 894">
                  <a:extLst>
                    <a:ext uri="{FF2B5EF4-FFF2-40B4-BE49-F238E27FC236}">
                      <a16:creationId xmlns:a16="http://schemas.microsoft.com/office/drawing/2014/main" id="{43609E44-43B3-3F2F-E1D0-5A5D5E1DFBE7}"/>
                    </a:ext>
                  </a:extLst>
                </p14:cNvPr>
                <p14:cNvContentPartPr/>
                <p14:nvPr/>
              </p14:nvContentPartPr>
              <p14:xfrm>
                <a:off x="1105944" y="2271187"/>
                <a:ext cx="122400" cy="116280"/>
              </p14:xfrm>
            </p:contentPart>
          </mc:Choice>
          <mc:Fallback>
            <p:pic>
              <p:nvPicPr>
                <p:cNvPr id="895" name="Ink 894">
                  <a:extLst>
                    <a:ext uri="{FF2B5EF4-FFF2-40B4-BE49-F238E27FC236}">
                      <a16:creationId xmlns:a16="http://schemas.microsoft.com/office/drawing/2014/main" id="{43609E44-43B3-3F2F-E1D0-5A5D5E1DFB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6944" y="2262187"/>
                  <a:ext cx="14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6" name="Ink 895">
                  <a:extLst>
                    <a:ext uri="{FF2B5EF4-FFF2-40B4-BE49-F238E27FC236}">
                      <a16:creationId xmlns:a16="http://schemas.microsoft.com/office/drawing/2014/main" id="{9E3B2640-B53D-9B21-C1A0-4E3B2A81F74B}"/>
                    </a:ext>
                  </a:extLst>
                </p14:cNvPr>
                <p14:cNvContentPartPr/>
                <p14:nvPr/>
              </p14:nvContentPartPr>
              <p14:xfrm>
                <a:off x="1233024" y="2274427"/>
                <a:ext cx="69480" cy="199080"/>
              </p14:xfrm>
            </p:contentPart>
          </mc:Choice>
          <mc:Fallback>
            <p:pic>
              <p:nvPicPr>
                <p:cNvPr id="896" name="Ink 895">
                  <a:extLst>
                    <a:ext uri="{FF2B5EF4-FFF2-40B4-BE49-F238E27FC236}">
                      <a16:creationId xmlns:a16="http://schemas.microsoft.com/office/drawing/2014/main" id="{9E3B2640-B53D-9B21-C1A0-4E3B2A81F7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24024" y="2265427"/>
                  <a:ext cx="8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7" name="Ink 896">
                  <a:extLst>
                    <a:ext uri="{FF2B5EF4-FFF2-40B4-BE49-F238E27FC236}">
                      <a16:creationId xmlns:a16="http://schemas.microsoft.com/office/drawing/2014/main" id="{587FD126-A6DA-0192-B23D-878EF8FD51A1}"/>
                    </a:ext>
                  </a:extLst>
                </p14:cNvPr>
                <p14:cNvContentPartPr/>
                <p14:nvPr/>
              </p14:nvContentPartPr>
              <p14:xfrm>
                <a:off x="1366224" y="2338507"/>
                <a:ext cx="16560" cy="106560"/>
              </p14:xfrm>
            </p:contentPart>
          </mc:Choice>
          <mc:Fallback>
            <p:pic>
              <p:nvPicPr>
                <p:cNvPr id="897" name="Ink 896">
                  <a:extLst>
                    <a:ext uri="{FF2B5EF4-FFF2-40B4-BE49-F238E27FC236}">
                      <a16:creationId xmlns:a16="http://schemas.microsoft.com/office/drawing/2014/main" id="{587FD126-A6DA-0192-B23D-878EF8FD51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57584" y="2329867"/>
                  <a:ext cx="3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8" name="Ink 897">
                  <a:extLst>
                    <a:ext uri="{FF2B5EF4-FFF2-40B4-BE49-F238E27FC236}">
                      <a16:creationId xmlns:a16="http://schemas.microsoft.com/office/drawing/2014/main" id="{F670D048-DFDC-3F29-6207-51DC9F31A7CE}"/>
                    </a:ext>
                  </a:extLst>
                </p14:cNvPr>
                <p14:cNvContentPartPr/>
                <p14:nvPr/>
              </p14:nvContentPartPr>
              <p14:xfrm>
                <a:off x="1328064" y="2354347"/>
                <a:ext cx="160920" cy="95040"/>
              </p14:xfrm>
            </p:contentPart>
          </mc:Choice>
          <mc:Fallback>
            <p:pic>
              <p:nvPicPr>
                <p:cNvPr id="898" name="Ink 897">
                  <a:extLst>
                    <a:ext uri="{FF2B5EF4-FFF2-40B4-BE49-F238E27FC236}">
                      <a16:creationId xmlns:a16="http://schemas.microsoft.com/office/drawing/2014/main" id="{F670D048-DFDC-3F29-6207-51DC9F31A7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19064" y="2345347"/>
                  <a:ext cx="178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9" name="Ink 898">
                  <a:extLst>
                    <a:ext uri="{FF2B5EF4-FFF2-40B4-BE49-F238E27FC236}">
                      <a16:creationId xmlns:a16="http://schemas.microsoft.com/office/drawing/2014/main" id="{4C02FC93-6941-FC65-D924-D5D3BF838E4E}"/>
                    </a:ext>
                  </a:extLst>
                </p14:cNvPr>
                <p14:cNvContentPartPr/>
                <p14:nvPr/>
              </p14:nvContentPartPr>
              <p14:xfrm>
                <a:off x="1388904" y="2188747"/>
                <a:ext cx="151200" cy="159480"/>
              </p14:xfrm>
            </p:contentPart>
          </mc:Choice>
          <mc:Fallback>
            <p:pic>
              <p:nvPicPr>
                <p:cNvPr id="899" name="Ink 898">
                  <a:extLst>
                    <a:ext uri="{FF2B5EF4-FFF2-40B4-BE49-F238E27FC236}">
                      <a16:creationId xmlns:a16="http://schemas.microsoft.com/office/drawing/2014/main" id="{4C02FC93-6941-FC65-D924-D5D3BF838E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79904" y="2179747"/>
                  <a:ext cx="168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1" name="Ink 900">
                  <a:extLst>
                    <a:ext uri="{FF2B5EF4-FFF2-40B4-BE49-F238E27FC236}">
                      <a16:creationId xmlns:a16="http://schemas.microsoft.com/office/drawing/2014/main" id="{BC83328B-C08E-6947-9983-49C428953E3F}"/>
                    </a:ext>
                  </a:extLst>
                </p14:cNvPr>
                <p14:cNvContentPartPr/>
                <p14:nvPr/>
              </p14:nvContentPartPr>
              <p14:xfrm>
                <a:off x="1650624" y="2231587"/>
                <a:ext cx="93240" cy="59040"/>
              </p14:xfrm>
            </p:contentPart>
          </mc:Choice>
          <mc:Fallback>
            <p:pic>
              <p:nvPicPr>
                <p:cNvPr id="901" name="Ink 900">
                  <a:extLst>
                    <a:ext uri="{FF2B5EF4-FFF2-40B4-BE49-F238E27FC236}">
                      <a16:creationId xmlns:a16="http://schemas.microsoft.com/office/drawing/2014/main" id="{BC83328B-C08E-6947-9983-49C428953E3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1624" y="2222587"/>
                  <a:ext cx="110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2" name="Ink 901">
                  <a:extLst>
                    <a:ext uri="{FF2B5EF4-FFF2-40B4-BE49-F238E27FC236}">
                      <a16:creationId xmlns:a16="http://schemas.microsoft.com/office/drawing/2014/main" id="{78CB07B0-9BEE-7AB3-2AAB-BBB08807F785}"/>
                    </a:ext>
                  </a:extLst>
                </p14:cNvPr>
                <p14:cNvContentPartPr/>
                <p14:nvPr/>
              </p14:nvContentPartPr>
              <p14:xfrm>
                <a:off x="1757904" y="2119987"/>
                <a:ext cx="172080" cy="193320"/>
              </p14:xfrm>
            </p:contentPart>
          </mc:Choice>
          <mc:Fallback>
            <p:pic>
              <p:nvPicPr>
                <p:cNvPr id="902" name="Ink 901">
                  <a:extLst>
                    <a:ext uri="{FF2B5EF4-FFF2-40B4-BE49-F238E27FC236}">
                      <a16:creationId xmlns:a16="http://schemas.microsoft.com/office/drawing/2014/main" id="{78CB07B0-9BEE-7AB3-2AAB-BBB08807F7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49264" y="2110987"/>
                  <a:ext cx="18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3" name="Ink 902">
                  <a:extLst>
                    <a:ext uri="{FF2B5EF4-FFF2-40B4-BE49-F238E27FC236}">
                      <a16:creationId xmlns:a16="http://schemas.microsoft.com/office/drawing/2014/main" id="{F9B6A9AD-CB98-6E66-E261-04496ADDF46D}"/>
                    </a:ext>
                  </a:extLst>
                </p14:cNvPr>
                <p14:cNvContentPartPr/>
                <p14:nvPr/>
              </p14:nvContentPartPr>
              <p14:xfrm>
                <a:off x="1940784" y="2093347"/>
                <a:ext cx="125280" cy="213840"/>
              </p14:xfrm>
            </p:contentPart>
          </mc:Choice>
          <mc:Fallback>
            <p:pic>
              <p:nvPicPr>
                <p:cNvPr id="903" name="Ink 902">
                  <a:extLst>
                    <a:ext uri="{FF2B5EF4-FFF2-40B4-BE49-F238E27FC236}">
                      <a16:creationId xmlns:a16="http://schemas.microsoft.com/office/drawing/2014/main" id="{F9B6A9AD-CB98-6E66-E261-04496ADDF4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32144" y="2084347"/>
                  <a:ext cx="142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4" name="Ink 903">
                  <a:extLst>
                    <a:ext uri="{FF2B5EF4-FFF2-40B4-BE49-F238E27FC236}">
                      <a16:creationId xmlns:a16="http://schemas.microsoft.com/office/drawing/2014/main" id="{63B76E6D-1C8A-7EF1-922F-1246F4C7CBBE}"/>
                    </a:ext>
                  </a:extLst>
                </p14:cNvPr>
                <p14:cNvContentPartPr/>
                <p14:nvPr/>
              </p14:nvContentPartPr>
              <p14:xfrm>
                <a:off x="2151384" y="2139427"/>
                <a:ext cx="15120" cy="109800"/>
              </p14:xfrm>
            </p:contentPart>
          </mc:Choice>
          <mc:Fallback>
            <p:pic>
              <p:nvPicPr>
                <p:cNvPr id="904" name="Ink 903">
                  <a:extLst>
                    <a:ext uri="{FF2B5EF4-FFF2-40B4-BE49-F238E27FC236}">
                      <a16:creationId xmlns:a16="http://schemas.microsoft.com/office/drawing/2014/main" id="{63B76E6D-1C8A-7EF1-922F-1246F4C7CB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42384" y="2130427"/>
                  <a:ext cx="3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5" name="Ink 904">
                  <a:extLst>
                    <a:ext uri="{FF2B5EF4-FFF2-40B4-BE49-F238E27FC236}">
                      <a16:creationId xmlns:a16="http://schemas.microsoft.com/office/drawing/2014/main" id="{21AE3AA1-97B9-B881-62DB-AE7BD2541A19}"/>
                    </a:ext>
                  </a:extLst>
                </p14:cNvPr>
                <p14:cNvContentPartPr/>
                <p14:nvPr/>
              </p14:nvContentPartPr>
              <p14:xfrm>
                <a:off x="2118984" y="2152027"/>
                <a:ext cx="114840" cy="75600"/>
              </p14:xfrm>
            </p:contentPart>
          </mc:Choice>
          <mc:Fallback>
            <p:pic>
              <p:nvPicPr>
                <p:cNvPr id="905" name="Ink 904">
                  <a:extLst>
                    <a:ext uri="{FF2B5EF4-FFF2-40B4-BE49-F238E27FC236}">
                      <a16:creationId xmlns:a16="http://schemas.microsoft.com/office/drawing/2014/main" id="{21AE3AA1-97B9-B881-62DB-AE7BD2541A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09984" y="2143387"/>
                  <a:ext cx="132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7" name="Ink 906">
                  <a:extLst>
                    <a:ext uri="{FF2B5EF4-FFF2-40B4-BE49-F238E27FC236}">
                      <a16:creationId xmlns:a16="http://schemas.microsoft.com/office/drawing/2014/main" id="{C98CD7B1-B1FE-38F4-EA94-786674BBE808}"/>
                    </a:ext>
                  </a:extLst>
                </p14:cNvPr>
                <p14:cNvContentPartPr/>
                <p14:nvPr/>
              </p14:nvContentPartPr>
              <p14:xfrm>
                <a:off x="2327784" y="2082187"/>
                <a:ext cx="32760" cy="85320"/>
              </p14:xfrm>
            </p:contentPart>
          </mc:Choice>
          <mc:Fallback>
            <p:pic>
              <p:nvPicPr>
                <p:cNvPr id="907" name="Ink 906">
                  <a:extLst>
                    <a:ext uri="{FF2B5EF4-FFF2-40B4-BE49-F238E27FC236}">
                      <a16:creationId xmlns:a16="http://schemas.microsoft.com/office/drawing/2014/main" id="{C98CD7B1-B1FE-38F4-EA94-786674BBE8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9144" y="2073187"/>
                  <a:ext cx="50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8" name="Ink 907">
                  <a:extLst>
                    <a:ext uri="{FF2B5EF4-FFF2-40B4-BE49-F238E27FC236}">
                      <a16:creationId xmlns:a16="http://schemas.microsoft.com/office/drawing/2014/main" id="{DB2288E1-68CF-1F47-AA8F-DD34CA1D2363}"/>
                    </a:ext>
                  </a:extLst>
                </p14:cNvPr>
                <p14:cNvContentPartPr/>
                <p14:nvPr/>
              </p14:nvContentPartPr>
              <p14:xfrm>
                <a:off x="2292864" y="2107387"/>
                <a:ext cx="75600" cy="37800"/>
              </p14:xfrm>
            </p:contentPart>
          </mc:Choice>
          <mc:Fallback>
            <p:pic>
              <p:nvPicPr>
                <p:cNvPr id="908" name="Ink 907">
                  <a:extLst>
                    <a:ext uri="{FF2B5EF4-FFF2-40B4-BE49-F238E27FC236}">
                      <a16:creationId xmlns:a16="http://schemas.microsoft.com/office/drawing/2014/main" id="{DB2288E1-68CF-1F47-AA8F-DD34CA1D23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83864" y="2098747"/>
                  <a:ext cx="9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9" name="Ink 908">
                  <a:extLst>
                    <a:ext uri="{FF2B5EF4-FFF2-40B4-BE49-F238E27FC236}">
                      <a16:creationId xmlns:a16="http://schemas.microsoft.com/office/drawing/2014/main" id="{BC6A49A0-61E7-D158-E019-8410D58D7F4C}"/>
                    </a:ext>
                  </a:extLst>
                </p14:cNvPr>
                <p14:cNvContentPartPr/>
                <p14:nvPr/>
              </p14:nvContentPartPr>
              <p14:xfrm>
                <a:off x="2397984" y="2006587"/>
                <a:ext cx="116280" cy="140760"/>
              </p14:xfrm>
            </p:contentPart>
          </mc:Choice>
          <mc:Fallback>
            <p:pic>
              <p:nvPicPr>
                <p:cNvPr id="909" name="Ink 908">
                  <a:extLst>
                    <a:ext uri="{FF2B5EF4-FFF2-40B4-BE49-F238E27FC236}">
                      <a16:creationId xmlns:a16="http://schemas.microsoft.com/office/drawing/2014/main" id="{BC6A49A0-61E7-D158-E019-8410D58D7F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89344" y="1997587"/>
                  <a:ext cx="13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0" name="Ink 909">
                  <a:extLst>
                    <a:ext uri="{FF2B5EF4-FFF2-40B4-BE49-F238E27FC236}">
                      <a16:creationId xmlns:a16="http://schemas.microsoft.com/office/drawing/2014/main" id="{43113873-914D-3BF6-2D70-188C3B137757}"/>
                    </a:ext>
                  </a:extLst>
                </p14:cNvPr>
                <p14:cNvContentPartPr/>
                <p14:nvPr/>
              </p14:nvContentPartPr>
              <p14:xfrm>
                <a:off x="2399784" y="2000467"/>
                <a:ext cx="116280" cy="25560"/>
              </p14:xfrm>
            </p:contentPart>
          </mc:Choice>
          <mc:Fallback>
            <p:pic>
              <p:nvPicPr>
                <p:cNvPr id="910" name="Ink 909">
                  <a:extLst>
                    <a:ext uri="{FF2B5EF4-FFF2-40B4-BE49-F238E27FC236}">
                      <a16:creationId xmlns:a16="http://schemas.microsoft.com/office/drawing/2014/main" id="{43113873-914D-3BF6-2D70-188C3B1377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91144" y="1991827"/>
                  <a:ext cx="13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1" name="Ink 910">
                  <a:extLst>
                    <a:ext uri="{FF2B5EF4-FFF2-40B4-BE49-F238E27FC236}">
                      <a16:creationId xmlns:a16="http://schemas.microsoft.com/office/drawing/2014/main" id="{DBC04E6B-0173-7739-907D-4F436F521789}"/>
                    </a:ext>
                  </a:extLst>
                </p14:cNvPr>
                <p14:cNvContentPartPr/>
                <p14:nvPr/>
              </p14:nvContentPartPr>
              <p14:xfrm>
                <a:off x="2545944" y="1986787"/>
                <a:ext cx="68040" cy="135720"/>
              </p14:xfrm>
            </p:contentPart>
          </mc:Choice>
          <mc:Fallback>
            <p:pic>
              <p:nvPicPr>
                <p:cNvPr id="911" name="Ink 910">
                  <a:extLst>
                    <a:ext uri="{FF2B5EF4-FFF2-40B4-BE49-F238E27FC236}">
                      <a16:creationId xmlns:a16="http://schemas.microsoft.com/office/drawing/2014/main" id="{DBC04E6B-0173-7739-907D-4F436F5217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37304" y="1977787"/>
                  <a:ext cx="85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2" name="Ink 911">
                  <a:extLst>
                    <a:ext uri="{FF2B5EF4-FFF2-40B4-BE49-F238E27FC236}">
                      <a16:creationId xmlns:a16="http://schemas.microsoft.com/office/drawing/2014/main" id="{32A84B53-9015-C764-509F-45648CFE9C9D}"/>
                    </a:ext>
                  </a:extLst>
                </p14:cNvPr>
                <p14:cNvContentPartPr/>
                <p14:nvPr/>
              </p14:nvContentPartPr>
              <p14:xfrm>
                <a:off x="2647104" y="1942147"/>
                <a:ext cx="100800" cy="146160"/>
              </p14:xfrm>
            </p:contentPart>
          </mc:Choice>
          <mc:Fallback>
            <p:pic>
              <p:nvPicPr>
                <p:cNvPr id="912" name="Ink 911">
                  <a:extLst>
                    <a:ext uri="{FF2B5EF4-FFF2-40B4-BE49-F238E27FC236}">
                      <a16:creationId xmlns:a16="http://schemas.microsoft.com/office/drawing/2014/main" id="{32A84B53-9015-C764-509F-45648CFE9C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38104" y="1933507"/>
                  <a:ext cx="11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3" name="Ink 912">
                  <a:extLst>
                    <a:ext uri="{FF2B5EF4-FFF2-40B4-BE49-F238E27FC236}">
                      <a16:creationId xmlns:a16="http://schemas.microsoft.com/office/drawing/2014/main" id="{9B9EA591-C7B8-EBD0-AA99-8BF7258A6ABD}"/>
                    </a:ext>
                  </a:extLst>
                </p14:cNvPr>
                <p14:cNvContentPartPr/>
                <p14:nvPr/>
              </p14:nvContentPartPr>
              <p14:xfrm>
                <a:off x="2729184" y="1874467"/>
                <a:ext cx="94680" cy="223560"/>
              </p14:xfrm>
            </p:contentPart>
          </mc:Choice>
          <mc:Fallback>
            <p:pic>
              <p:nvPicPr>
                <p:cNvPr id="913" name="Ink 912">
                  <a:extLst>
                    <a:ext uri="{FF2B5EF4-FFF2-40B4-BE49-F238E27FC236}">
                      <a16:creationId xmlns:a16="http://schemas.microsoft.com/office/drawing/2014/main" id="{9B9EA591-C7B8-EBD0-AA99-8BF7258A6A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20544" y="1865827"/>
                  <a:ext cx="1123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D5559B7D-DF93-C52D-E492-52731B7D6DCF}"/>
              </a:ext>
            </a:extLst>
          </p:cNvPr>
          <p:cNvGrpSpPr/>
          <p:nvPr/>
        </p:nvGrpSpPr>
        <p:grpSpPr>
          <a:xfrm>
            <a:off x="834864" y="2181907"/>
            <a:ext cx="2314800" cy="792360"/>
            <a:chOff x="834864" y="2181907"/>
            <a:chExt cx="2314800" cy="79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5" name="Ink 914">
                  <a:extLst>
                    <a:ext uri="{FF2B5EF4-FFF2-40B4-BE49-F238E27FC236}">
                      <a16:creationId xmlns:a16="http://schemas.microsoft.com/office/drawing/2014/main" id="{4B78E49E-4824-84F9-610F-4A153A93A17F}"/>
                    </a:ext>
                  </a:extLst>
                </p14:cNvPr>
                <p14:cNvContentPartPr/>
                <p14:nvPr/>
              </p14:nvContentPartPr>
              <p14:xfrm>
                <a:off x="834864" y="2819827"/>
                <a:ext cx="98640" cy="21240"/>
              </p14:xfrm>
            </p:contentPart>
          </mc:Choice>
          <mc:Fallback>
            <p:pic>
              <p:nvPicPr>
                <p:cNvPr id="915" name="Ink 914">
                  <a:extLst>
                    <a:ext uri="{FF2B5EF4-FFF2-40B4-BE49-F238E27FC236}">
                      <a16:creationId xmlns:a16="http://schemas.microsoft.com/office/drawing/2014/main" id="{4B78E49E-4824-84F9-610F-4A153A93A1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5864" y="2811187"/>
                  <a:ext cx="11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16" name="Ink 915">
                  <a:extLst>
                    <a:ext uri="{FF2B5EF4-FFF2-40B4-BE49-F238E27FC236}">
                      <a16:creationId xmlns:a16="http://schemas.microsoft.com/office/drawing/2014/main" id="{3AFF0EA4-48A1-D152-61D6-A31783434372}"/>
                    </a:ext>
                  </a:extLst>
                </p14:cNvPr>
                <p14:cNvContentPartPr/>
                <p14:nvPr/>
              </p14:nvContentPartPr>
              <p14:xfrm>
                <a:off x="892824" y="2947987"/>
                <a:ext cx="145080" cy="26280"/>
              </p14:xfrm>
            </p:contentPart>
          </mc:Choice>
          <mc:Fallback>
            <p:pic>
              <p:nvPicPr>
                <p:cNvPr id="916" name="Ink 915">
                  <a:extLst>
                    <a:ext uri="{FF2B5EF4-FFF2-40B4-BE49-F238E27FC236}">
                      <a16:creationId xmlns:a16="http://schemas.microsoft.com/office/drawing/2014/main" id="{3AFF0EA4-48A1-D152-61D6-A317834343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3824" y="2938987"/>
                  <a:ext cx="162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17" name="Ink 916">
                  <a:extLst>
                    <a:ext uri="{FF2B5EF4-FFF2-40B4-BE49-F238E27FC236}">
                      <a16:creationId xmlns:a16="http://schemas.microsoft.com/office/drawing/2014/main" id="{41DA22E3-658F-F957-F558-2A47A54A8ACE}"/>
                    </a:ext>
                  </a:extLst>
                </p14:cNvPr>
                <p14:cNvContentPartPr/>
                <p14:nvPr/>
              </p14:nvContentPartPr>
              <p14:xfrm>
                <a:off x="1163904" y="2716507"/>
                <a:ext cx="132120" cy="95040"/>
              </p14:xfrm>
            </p:contentPart>
          </mc:Choice>
          <mc:Fallback>
            <p:pic>
              <p:nvPicPr>
                <p:cNvPr id="917" name="Ink 916">
                  <a:extLst>
                    <a:ext uri="{FF2B5EF4-FFF2-40B4-BE49-F238E27FC236}">
                      <a16:creationId xmlns:a16="http://schemas.microsoft.com/office/drawing/2014/main" id="{41DA22E3-658F-F957-F558-2A47A54A8A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4904" y="2707867"/>
                  <a:ext cx="149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18" name="Ink 917">
                  <a:extLst>
                    <a:ext uri="{FF2B5EF4-FFF2-40B4-BE49-F238E27FC236}">
                      <a16:creationId xmlns:a16="http://schemas.microsoft.com/office/drawing/2014/main" id="{244B0894-35D5-D7A9-90CC-0A6C39DC9C3A}"/>
                    </a:ext>
                  </a:extLst>
                </p14:cNvPr>
                <p14:cNvContentPartPr/>
                <p14:nvPr/>
              </p14:nvContentPartPr>
              <p14:xfrm>
                <a:off x="1287384" y="2692387"/>
                <a:ext cx="77760" cy="194400"/>
              </p14:xfrm>
            </p:contentPart>
          </mc:Choice>
          <mc:Fallback>
            <p:pic>
              <p:nvPicPr>
                <p:cNvPr id="918" name="Ink 917">
                  <a:extLst>
                    <a:ext uri="{FF2B5EF4-FFF2-40B4-BE49-F238E27FC236}">
                      <a16:creationId xmlns:a16="http://schemas.microsoft.com/office/drawing/2014/main" id="{244B0894-35D5-D7A9-90CC-0A6C39DC9C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78744" y="2683747"/>
                  <a:ext cx="9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19" name="Ink 918">
                  <a:extLst>
                    <a:ext uri="{FF2B5EF4-FFF2-40B4-BE49-F238E27FC236}">
                      <a16:creationId xmlns:a16="http://schemas.microsoft.com/office/drawing/2014/main" id="{E34A0D7D-C94B-CD75-0863-DDB9623D8A9E}"/>
                    </a:ext>
                  </a:extLst>
                </p14:cNvPr>
                <p14:cNvContentPartPr/>
                <p14:nvPr/>
              </p14:nvContentPartPr>
              <p14:xfrm>
                <a:off x="1449384" y="2735587"/>
                <a:ext cx="21960" cy="105480"/>
              </p14:xfrm>
            </p:contentPart>
          </mc:Choice>
          <mc:Fallback>
            <p:pic>
              <p:nvPicPr>
                <p:cNvPr id="919" name="Ink 918">
                  <a:extLst>
                    <a:ext uri="{FF2B5EF4-FFF2-40B4-BE49-F238E27FC236}">
                      <a16:creationId xmlns:a16="http://schemas.microsoft.com/office/drawing/2014/main" id="{E34A0D7D-C94B-CD75-0863-DDB9623D8A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40744" y="2726947"/>
                  <a:ext cx="3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20" name="Ink 919">
                  <a:extLst>
                    <a:ext uri="{FF2B5EF4-FFF2-40B4-BE49-F238E27FC236}">
                      <a16:creationId xmlns:a16="http://schemas.microsoft.com/office/drawing/2014/main" id="{44B26242-EBED-B1BE-C3D0-8F2BE6B48C51}"/>
                    </a:ext>
                  </a:extLst>
                </p14:cNvPr>
                <p14:cNvContentPartPr/>
                <p14:nvPr/>
              </p14:nvContentPartPr>
              <p14:xfrm>
                <a:off x="1386744" y="2740987"/>
                <a:ext cx="135000" cy="90720"/>
              </p14:xfrm>
            </p:contentPart>
          </mc:Choice>
          <mc:Fallback>
            <p:pic>
              <p:nvPicPr>
                <p:cNvPr id="920" name="Ink 919">
                  <a:extLst>
                    <a:ext uri="{FF2B5EF4-FFF2-40B4-BE49-F238E27FC236}">
                      <a16:creationId xmlns:a16="http://schemas.microsoft.com/office/drawing/2014/main" id="{44B26242-EBED-B1BE-C3D0-8F2BE6B48C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78104" y="2732347"/>
                  <a:ext cx="152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1" name="Ink 920">
                  <a:extLst>
                    <a:ext uri="{FF2B5EF4-FFF2-40B4-BE49-F238E27FC236}">
                      <a16:creationId xmlns:a16="http://schemas.microsoft.com/office/drawing/2014/main" id="{49B42E71-1F16-811F-8CB1-DD24271BFC99}"/>
                    </a:ext>
                  </a:extLst>
                </p14:cNvPr>
                <p14:cNvContentPartPr/>
                <p14:nvPr/>
              </p14:nvContentPartPr>
              <p14:xfrm>
                <a:off x="1499784" y="2559547"/>
                <a:ext cx="96840" cy="94680"/>
              </p14:xfrm>
            </p:contentPart>
          </mc:Choice>
          <mc:Fallback>
            <p:pic>
              <p:nvPicPr>
                <p:cNvPr id="921" name="Ink 920">
                  <a:extLst>
                    <a:ext uri="{FF2B5EF4-FFF2-40B4-BE49-F238E27FC236}">
                      <a16:creationId xmlns:a16="http://schemas.microsoft.com/office/drawing/2014/main" id="{49B42E71-1F16-811F-8CB1-DD24271BFC9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90784" y="2550547"/>
                  <a:ext cx="11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23" name="Ink 922">
                  <a:extLst>
                    <a:ext uri="{FF2B5EF4-FFF2-40B4-BE49-F238E27FC236}">
                      <a16:creationId xmlns:a16="http://schemas.microsoft.com/office/drawing/2014/main" id="{36DC3775-8FAD-B207-E616-8776D23FFA47}"/>
                    </a:ext>
                  </a:extLst>
                </p14:cNvPr>
                <p14:cNvContentPartPr/>
                <p14:nvPr/>
              </p14:nvContentPartPr>
              <p14:xfrm>
                <a:off x="1690224" y="2656747"/>
                <a:ext cx="100080" cy="42480"/>
              </p14:xfrm>
            </p:contentPart>
          </mc:Choice>
          <mc:Fallback>
            <p:pic>
              <p:nvPicPr>
                <p:cNvPr id="923" name="Ink 922">
                  <a:extLst>
                    <a:ext uri="{FF2B5EF4-FFF2-40B4-BE49-F238E27FC236}">
                      <a16:creationId xmlns:a16="http://schemas.microsoft.com/office/drawing/2014/main" id="{36DC3775-8FAD-B207-E616-8776D23FFA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81584" y="2648107"/>
                  <a:ext cx="11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4" name="Ink 923">
                  <a:extLst>
                    <a:ext uri="{FF2B5EF4-FFF2-40B4-BE49-F238E27FC236}">
                      <a16:creationId xmlns:a16="http://schemas.microsoft.com/office/drawing/2014/main" id="{B4F58F24-FBFD-1AA7-A6C4-2F2BBAE5A736}"/>
                    </a:ext>
                  </a:extLst>
                </p14:cNvPr>
                <p14:cNvContentPartPr/>
                <p14:nvPr/>
              </p14:nvContentPartPr>
              <p14:xfrm>
                <a:off x="1775904" y="2490427"/>
                <a:ext cx="194400" cy="216720"/>
              </p14:xfrm>
            </p:contentPart>
          </mc:Choice>
          <mc:Fallback>
            <p:pic>
              <p:nvPicPr>
                <p:cNvPr id="924" name="Ink 923">
                  <a:extLst>
                    <a:ext uri="{FF2B5EF4-FFF2-40B4-BE49-F238E27FC236}">
                      <a16:creationId xmlns:a16="http://schemas.microsoft.com/office/drawing/2014/main" id="{B4F58F24-FBFD-1AA7-A6C4-2F2BBAE5A73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66904" y="2481787"/>
                  <a:ext cx="212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5" name="Ink 924">
                  <a:extLst>
                    <a:ext uri="{FF2B5EF4-FFF2-40B4-BE49-F238E27FC236}">
                      <a16:creationId xmlns:a16="http://schemas.microsoft.com/office/drawing/2014/main" id="{F10464AE-7B14-7D17-FE9B-93F3AFED4B19}"/>
                    </a:ext>
                  </a:extLst>
                </p14:cNvPr>
                <p14:cNvContentPartPr/>
                <p14:nvPr/>
              </p14:nvContentPartPr>
              <p14:xfrm>
                <a:off x="1976424" y="2470987"/>
                <a:ext cx="147960" cy="178560"/>
              </p14:xfrm>
            </p:contentPart>
          </mc:Choice>
          <mc:Fallback>
            <p:pic>
              <p:nvPicPr>
                <p:cNvPr id="925" name="Ink 924">
                  <a:extLst>
                    <a:ext uri="{FF2B5EF4-FFF2-40B4-BE49-F238E27FC236}">
                      <a16:creationId xmlns:a16="http://schemas.microsoft.com/office/drawing/2014/main" id="{F10464AE-7B14-7D17-FE9B-93F3AFED4B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67424" y="2461987"/>
                  <a:ext cx="165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6" name="Ink 925">
                  <a:extLst>
                    <a:ext uri="{FF2B5EF4-FFF2-40B4-BE49-F238E27FC236}">
                      <a16:creationId xmlns:a16="http://schemas.microsoft.com/office/drawing/2014/main" id="{F312906A-D9FA-62C2-5262-20C434ADBD7F}"/>
                    </a:ext>
                  </a:extLst>
                </p14:cNvPr>
                <p14:cNvContentPartPr/>
                <p14:nvPr/>
              </p14:nvContentPartPr>
              <p14:xfrm>
                <a:off x="2189544" y="2515267"/>
                <a:ext cx="15120" cy="104400"/>
              </p14:xfrm>
            </p:contentPart>
          </mc:Choice>
          <mc:Fallback>
            <p:pic>
              <p:nvPicPr>
                <p:cNvPr id="926" name="Ink 925">
                  <a:extLst>
                    <a:ext uri="{FF2B5EF4-FFF2-40B4-BE49-F238E27FC236}">
                      <a16:creationId xmlns:a16="http://schemas.microsoft.com/office/drawing/2014/main" id="{F312906A-D9FA-62C2-5262-20C434ADBD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80904" y="2506627"/>
                  <a:ext cx="32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27" name="Ink 926">
                  <a:extLst>
                    <a:ext uri="{FF2B5EF4-FFF2-40B4-BE49-F238E27FC236}">
                      <a16:creationId xmlns:a16="http://schemas.microsoft.com/office/drawing/2014/main" id="{F7A38E3E-622C-E1FC-E40E-BCAE5290350B}"/>
                    </a:ext>
                  </a:extLst>
                </p14:cNvPr>
                <p14:cNvContentPartPr/>
                <p14:nvPr/>
              </p14:nvContentPartPr>
              <p14:xfrm>
                <a:off x="2169024" y="2534347"/>
                <a:ext cx="119160" cy="73080"/>
              </p14:xfrm>
            </p:contentPart>
          </mc:Choice>
          <mc:Fallback>
            <p:pic>
              <p:nvPicPr>
                <p:cNvPr id="927" name="Ink 926">
                  <a:extLst>
                    <a:ext uri="{FF2B5EF4-FFF2-40B4-BE49-F238E27FC236}">
                      <a16:creationId xmlns:a16="http://schemas.microsoft.com/office/drawing/2014/main" id="{F7A38E3E-622C-E1FC-E40E-BCAE529035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60384" y="2525347"/>
                  <a:ext cx="136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28" name="Ink 927">
                  <a:extLst>
                    <a:ext uri="{FF2B5EF4-FFF2-40B4-BE49-F238E27FC236}">
                      <a16:creationId xmlns:a16="http://schemas.microsoft.com/office/drawing/2014/main" id="{06E42B1E-C20B-695E-009B-1E17A335353D}"/>
                    </a:ext>
                  </a:extLst>
                </p14:cNvPr>
                <p14:cNvContentPartPr/>
                <p14:nvPr/>
              </p14:nvContentPartPr>
              <p14:xfrm>
                <a:off x="2178744" y="2380267"/>
                <a:ext cx="162360" cy="61200"/>
              </p14:xfrm>
            </p:contentPart>
          </mc:Choice>
          <mc:Fallback>
            <p:pic>
              <p:nvPicPr>
                <p:cNvPr id="928" name="Ink 927">
                  <a:extLst>
                    <a:ext uri="{FF2B5EF4-FFF2-40B4-BE49-F238E27FC236}">
                      <a16:creationId xmlns:a16="http://schemas.microsoft.com/office/drawing/2014/main" id="{06E42B1E-C20B-695E-009B-1E17A33535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70104" y="2371267"/>
                  <a:ext cx="180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29" name="Ink 928">
                  <a:extLst>
                    <a:ext uri="{FF2B5EF4-FFF2-40B4-BE49-F238E27FC236}">
                      <a16:creationId xmlns:a16="http://schemas.microsoft.com/office/drawing/2014/main" id="{242A0F4B-C54C-9F56-755B-CFCCABCAA9CD}"/>
                    </a:ext>
                  </a:extLst>
                </p14:cNvPr>
                <p14:cNvContentPartPr/>
                <p14:nvPr/>
              </p14:nvContentPartPr>
              <p14:xfrm>
                <a:off x="2413824" y="2433547"/>
                <a:ext cx="118080" cy="12960"/>
              </p14:xfrm>
            </p:contentPart>
          </mc:Choice>
          <mc:Fallback>
            <p:pic>
              <p:nvPicPr>
                <p:cNvPr id="929" name="Ink 928">
                  <a:extLst>
                    <a:ext uri="{FF2B5EF4-FFF2-40B4-BE49-F238E27FC236}">
                      <a16:creationId xmlns:a16="http://schemas.microsoft.com/office/drawing/2014/main" id="{242A0F4B-C54C-9F56-755B-CFCCABCAA9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04824" y="2424547"/>
                  <a:ext cx="135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30" name="Ink 929">
                  <a:extLst>
                    <a:ext uri="{FF2B5EF4-FFF2-40B4-BE49-F238E27FC236}">
                      <a16:creationId xmlns:a16="http://schemas.microsoft.com/office/drawing/2014/main" id="{5543030E-49ED-414C-1B0E-0FE0374B56BD}"/>
                    </a:ext>
                  </a:extLst>
                </p14:cNvPr>
                <p14:cNvContentPartPr/>
                <p14:nvPr/>
              </p14:nvContentPartPr>
              <p14:xfrm>
                <a:off x="2443704" y="2373067"/>
                <a:ext cx="64080" cy="148680"/>
              </p14:xfrm>
            </p:contentPart>
          </mc:Choice>
          <mc:Fallback>
            <p:pic>
              <p:nvPicPr>
                <p:cNvPr id="930" name="Ink 929">
                  <a:extLst>
                    <a:ext uri="{FF2B5EF4-FFF2-40B4-BE49-F238E27FC236}">
                      <a16:creationId xmlns:a16="http://schemas.microsoft.com/office/drawing/2014/main" id="{5543030E-49ED-414C-1B0E-0FE0374B56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35064" y="2364067"/>
                  <a:ext cx="81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31" name="Ink 930">
                  <a:extLst>
                    <a:ext uri="{FF2B5EF4-FFF2-40B4-BE49-F238E27FC236}">
                      <a16:creationId xmlns:a16="http://schemas.microsoft.com/office/drawing/2014/main" id="{1D45D483-9183-E4F1-5CB5-623C613757C2}"/>
                    </a:ext>
                  </a:extLst>
                </p14:cNvPr>
                <p14:cNvContentPartPr/>
                <p14:nvPr/>
              </p14:nvContentPartPr>
              <p14:xfrm>
                <a:off x="2577984" y="2314027"/>
                <a:ext cx="114120" cy="120960"/>
              </p14:xfrm>
            </p:contentPart>
          </mc:Choice>
          <mc:Fallback>
            <p:pic>
              <p:nvPicPr>
                <p:cNvPr id="931" name="Ink 930">
                  <a:extLst>
                    <a:ext uri="{FF2B5EF4-FFF2-40B4-BE49-F238E27FC236}">
                      <a16:creationId xmlns:a16="http://schemas.microsoft.com/office/drawing/2014/main" id="{1D45D483-9183-E4F1-5CB5-623C613757C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68984" y="2305387"/>
                  <a:ext cx="131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32" name="Ink 931">
                  <a:extLst>
                    <a:ext uri="{FF2B5EF4-FFF2-40B4-BE49-F238E27FC236}">
                      <a16:creationId xmlns:a16="http://schemas.microsoft.com/office/drawing/2014/main" id="{B2197C59-B78D-17E0-42C4-4CFEA20BA3D1}"/>
                    </a:ext>
                  </a:extLst>
                </p14:cNvPr>
                <p14:cNvContentPartPr/>
                <p14:nvPr/>
              </p14:nvContentPartPr>
              <p14:xfrm>
                <a:off x="2602104" y="2307187"/>
                <a:ext cx="85680" cy="19080"/>
              </p14:xfrm>
            </p:contentPart>
          </mc:Choice>
          <mc:Fallback>
            <p:pic>
              <p:nvPicPr>
                <p:cNvPr id="932" name="Ink 931">
                  <a:extLst>
                    <a:ext uri="{FF2B5EF4-FFF2-40B4-BE49-F238E27FC236}">
                      <a16:creationId xmlns:a16="http://schemas.microsoft.com/office/drawing/2014/main" id="{B2197C59-B78D-17E0-42C4-4CFEA20BA3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93464" y="2298547"/>
                  <a:ext cx="103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33" name="Ink 932">
                  <a:extLst>
                    <a:ext uri="{FF2B5EF4-FFF2-40B4-BE49-F238E27FC236}">
                      <a16:creationId xmlns:a16="http://schemas.microsoft.com/office/drawing/2014/main" id="{AA7433E3-14CC-686B-EA87-7300D365C373}"/>
                    </a:ext>
                  </a:extLst>
                </p14:cNvPr>
                <p14:cNvContentPartPr/>
                <p14:nvPr/>
              </p14:nvContentPartPr>
              <p14:xfrm>
                <a:off x="2748264" y="2247787"/>
                <a:ext cx="81000" cy="155160"/>
              </p14:xfrm>
            </p:contentPart>
          </mc:Choice>
          <mc:Fallback>
            <p:pic>
              <p:nvPicPr>
                <p:cNvPr id="933" name="Ink 932">
                  <a:extLst>
                    <a:ext uri="{FF2B5EF4-FFF2-40B4-BE49-F238E27FC236}">
                      <a16:creationId xmlns:a16="http://schemas.microsoft.com/office/drawing/2014/main" id="{AA7433E3-14CC-686B-EA87-7300D365C3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39264" y="2238787"/>
                  <a:ext cx="98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34" name="Ink 933">
                  <a:extLst>
                    <a:ext uri="{FF2B5EF4-FFF2-40B4-BE49-F238E27FC236}">
                      <a16:creationId xmlns:a16="http://schemas.microsoft.com/office/drawing/2014/main" id="{1988E9E6-EB00-D867-6486-1976E88117F1}"/>
                    </a:ext>
                  </a:extLst>
                </p14:cNvPr>
                <p14:cNvContentPartPr/>
                <p14:nvPr/>
              </p14:nvContentPartPr>
              <p14:xfrm>
                <a:off x="2860584" y="2181907"/>
                <a:ext cx="133200" cy="187200"/>
              </p14:xfrm>
            </p:contentPart>
          </mc:Choice>
          <mc:Fallback>
            <p:pic>
              <p:nvPicPr>
                <p:cNvPr id="934" name="Ink 933">
                  <a:extLst>
                    <a:ext uri="{FF2B5EF4-FFF2-40B4-BE49-F238E27FC236}">
                      <a16:creationId xmlns:a16="http://schemas.microsoft.com/office/drawing/2014/main" id="{1988E9E6-EB00-D867-6486-1976E88117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51584" y="2173267"/>
                  <a:ext cx="150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35" name="Ink 934">
                  <a:extLst>
                    <a:ext uri="{FF2B5EF4-FFF2-40B4-BE49-F238E27FC236}">
                      <a16:creationId xmlns:a16="http://schemas.microsoft.com/office/drawing/2014/main" id="{842F8057-A4E2-9BEB-E5B1-F19DC6084D31}"/>
                    </a:ext>
                  </a:extLst>
                </p14:cNvPr>
                <p14:cNvContentPartPr/>
                <p14:nvPr/>
              </p14:nvContentPartPr>
              <p14:xfrm>
                <a:off x="3032304" y="2184067"/>
                <a:ext cx="32760" cy="174960"/>
              </p14:xfrm>
            </p:contentPart>
          </mc:Choice>
          <mc:Fallback>
            <p:pic>
              <p:nvPicPr>
                <p:cNvPr id="935" name="Ink 934">
                  <a:extLst>
                    <a:ext uri="{FF2B5EF4-FFF2-40B4-BE49-F238E27FC236}">
                      <a16:creationId xmlns:a16="http://schemas.microsoft.com/office/drawing/2014/main" id="{842F8057-A4E2-9BEB-E5B1-F19DC6084D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23304" y="2175427"/>
                  <a:ext cx="5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36" name="Ink 935">
                  <a:extLst>
                    <a:ext uri="{FF2B5EF4-FFF2-40B4-BE49-F238E27FC236}">
                      <a16:creationId xmlns:a16="http://schemas.microsoft.com/office/drawing/2014/main" id="{ADBA8A72-EA4C-66B0-82D5-79BDA6487140}"/>
                    </a:ext>
                  </a:extLst>
                </p14:cNvPr>
                <p14:cNvContentPartPr/>
                <p14:nvPr/>
              </p14:nvContentPartPr>
              <p14:xfrm>
                <a:off x="2993784" y="2217547"/>
                <a:ext cx="155880" cy="124560"/>
              </p14:xfrm>
            </p:contentPart>
          </mc:Choice>
          <mc:Fallback>
            <p:pic>
              <p:nvPicPr>
                <p:cNvPr id="936" name="Ink 935">
                  <a:extLst>
                    <a:ext uri="{FF2B5EF4-FFF2-40B4-BE49-F238E27FC236}">
                      <a16:creationId xmlns:a16="http://schemas.microsoft.com/office/drawing/2014/main" id="{ADBA8A72-EA4C-66B0-82D5-79BDA64871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85144" y="2208907"/>
                  <a:ext cx="1735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75E6A117-2372-012B-F1D9-82D37046BDB1}"/>
                  </a:ext>
                </a:extLst>
              </p14:cNvPr>
              <p14:cNvContentPartPr/>
              <p14:nvPr/>
            </p14:nvContentPartPr>
            <p14:xfrm>
              <a:off x="5026887" y="1561562"/>
              <a:ext cx="127440" cy="304200"/>
            </p14:xfrm>
          </p:contentPart>
        </mc:Choice>
        <mc:Fallback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75E6A117-2372-012B-F1D9-82D37046BDB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17887" y="1552922"/>
                <a:ext cx="14508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4" name="Group 983">
            <a:extLst>
              <a:ext uri="{FF2B5EF4-FFF2-40B4-BE49-F238E27FC236}">
                <a16:creationId xmlns:a16="http://schemas.microsoft.com/office/drawing/2014/main" id="{12A8766B-2E26-C9A8-B2F9-1FA366E0D710}"/>
              </a:ext>
            </a:extLst>
          </p:cNvPr>
          <p:cNvGrpSpPr/>
          <p:nvPr/>
        </p:nvGrpSpPr>
        <p:grpSpPr>
          <a:xfrm>
            <a:off x="3444327" y="1356002"/>
            <a:ext cx="3228120" cy="1757225"/>
            <a:chOff x="3444327" y="1356002"/>
            <a:chExt cx="3228120" cy="175722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DBE77AA7-1CEF-1C5D-7167-A9D02E96E91F}"/>
                    </a:ext>
                  </a:extLst>
                </p14:cNvPr>
                <p14:cNvContentPartPr/>
                <p14:nvPr/>
              </p14:nvContentPartPr>
              <p14:xfrm>
                <a:off x="3444327" y="1865762"/>
                <a:ext cx="257400" cy="320400"/>
              </p14:xfrm>
            </p:contentPart>
          </mc:Choice>
          <mc:Fallback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DBE77AA7-1CEF-1C5D-7167-A9D02E96E9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35687" y="1857122"/>
                  <a:ext cx="275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39" name="Ink 938">
                  <a:extLst>
                    <a:ext uri="{FF2B5EF4-FFF2-40B4-BE49-F238E27FC236}">
                      <a16:creationId xmlns:a16="http://schemas.microsoft.com/office/drawing/2014/main" id="{04EC7B6E-C137-639A-CA47-3D0BFD250695}"/>
                    </a:ext>
                  </a:extLst>
                </p14:cNvPr>
                <p14:cNvContentPartPr/>
                <p14:nvPr/>
              </p14:nvContentPartPr>
              <p14:xfrm>
                <a:off x="3772287" y="1680722"/>
                <a:ext cx="18360" cy="236880"/>
              </p14:xfrm>
            </p:contentPart>
          </mc:Choice>
          <mc:Fallback>
            <p:pic>
              <p:nvPicPr>
                <p:cNvPr id="939" name="Ink 938">
                  <a:extLst>
                    <a:ext uri="{FF2B5EF4-FFF2-40B4-BE49-F238E27FC236}">
                      <a16:creationId xmlns:a16="http://schemas.microsoft.com/office/drawing/2014/main" id="{04EC7B6E-C137-639A-CA47-3D0BFD2506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63647" y="1671722"/>
                  <a:ext cx="3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40" name="Ink 939">
                  <a:extLst>
                    <a:ext uri="{FF2B5EF4-FFF2-40B4-BE49-F238E27FC236}">
                      <a16:creationId xmlns:a16="http://schemas.microsoft.com/office/drawing/2014/main" id="{325F6AF2-7585-F0BD-AB61-1DCB8333EBB1}"/>
                    </a:ext>
                  </a:extLst>
                </p14:cNvPr>
                <p14:cNvContentPartPr/>
                <p14:nvPr/>
              </p14:nvContentPartPr>
              <p14:xfrm>
                <a:off x="3874167" y="1919042"/>
                <a:ext cx="123120" cy="17280"/>
              </p14:xfrm>
            </p:contentPart>
          </mc:Choice>
          <mc:Fallback>
            <p:pic>
              <p:nvPicPr>
                <p:cNvPr id="940" name="Ink 939">
                  <a:extLst>
                    <a:ext uri="{FF2B5EF4-FFF2-40B4-BE49-F238E27FC236}">
                      <a16:creationId xmlns:a16="http://schemas.microsoft.com/office/drawing/2014/main" id="{325F6AF2-7585-F0BD-AB61-1DCB8333EB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65527" y="1910402"/>
                  <a:ext cx="14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8C93C1FF-8129-8F60-B3D0-BBADF600DCAB}"/>
                    </a:ext>
                  </a:extLst>
                </p14:cNvPr>
                <p14:cNvContentPartPr/>
                <p14:nvPr/>
              </p14:nvContentPartPr>
              <p14:xfrm>
                <a:off x="3884247" y="2023442"/>
                <a:ext cx="129600" cy="44640"/>
              </p14:xfrm>
            </p:contentPart>
          </mc:Choice>
          <mc:Fallback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8C93C1FF-8129-8F60-B3D0-BBADF600DC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75607" y="2014442"/>
                  <a:ext cx="147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43" name="Ink 942">
                  <a:extLst>
                    <a:ext uri="{FF2B5EF4-FFF2-40B4-BE49-F238E27FC236}">
                      <a16:creationId xmlns:a16="http://schemas.microsoft.com/office/drawing/2014/main" id="{18B0A770-97BA-CD40-7862-7FDB584016AF}"/>
                    </a:ext>
                  </a:extLst>
                </p14:cNvPr>
                <p14:cNvContentPartPr/>
                <p14:nvPr/>
              </p14:nvContentPartPr>
              <p14:xfrm>
                <a:off x="4122927" y="1713482"/>
                <a:ext cx="110880" cy="393120"/>
              </p14:xfrm>
            </p:contentPart>
          </mc:Choice>
          <mc:Fallback>
            <p:pic>
              <p:nvPicPr>
                <p:cNvPr id="943" name="Ink 942">
                  <a:extLst>
                    <a:ext uri="{FF2B5EF4-FFF2-40B4-BE49-F238E27FC236}">
                      <a16:creationId xmlns:a16="http://schemas.microsoft.com/office/drawing/2014/main" id="{18B0A770-97BA-CD40-7862-7FDB584016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14287" y="1704482"/>
                  <a:ext cx="128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44" name="Ink 943">
                  <a:extLst>
                    <a:ext uri="{FF2B5EF4-FFF2-40B4-BE49-F238E27FC236}">
                      <a16:creationId xmlns:a16="http://schemas.microsoft.com/office/drawing/2014/main" id="{740F893F-04A2-035A-2F7D-B7EF08C6E93B}"/>
                    </a:ext>
                  </a:extLst>
                </p14:cNvPr>
                <p14:cNvContentPartPr/>
                <p14:nvPr/>
              </p14:nvContentPartPr>
              <p14:xfrm>
                <a:off x="4235247" y="1691162"/>
                <a:ext cx="312120" cy="339120"/>
              </p14:xfrm>
            </p:contentPart>
          </mc:Choice>
          <mc:Fallback>
            <p:pic>
              <p:nvPicPr>
                <p:cNvPr id="944" name="Ink 943">
                  <a:extLst>
                    <a:ext uri="{FF2B5EF4-FFF2-40B4-BE49-F238E27FC236}">
                      <a16:creationId xmlns:a16="http://schemas.microsoft.com/office/drawing/2014/main" id="{740F893F-04A2-035A-2F7D-B7EF08C6E9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26247" y="1682162"/>
                  <a:ext cx="329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45" name="Ink 944">
                  <a:extLst>
                    <a:ext uri="{FF2B5EF4-FFF2-40B4-BE49-F238E27FC236}">
                      <a16:creationId xmlns:a16="http://schemas.microsoft.com/office/drawing/2014/main" id="{50C40811-B6CB-DBE0-1787-C3357EA3020B}"/>
                    </a:ext>
                  </a:extLst>
                </p14:cNvPr>
                <p14:cNvContentPartPr/>
                <p14:nvPr/>
              </p14:nvContentPartPr>
              <p14:xfrm>
                <a:off x="4589847" y="1715282"/>
                <a:ext cx="44640" cy="244440"/>
              </p14:xfrm>
            </p:contentPart>
          </mc:Choice>
          <mc:Fallback>
            <p:pic>
              <p:nvPicPr>
                <p:cNvPr id="945" name="Ink 944">
                  <a:extLst>
                    <a:ext uri="{FF2B5EF4-FFF2-40B4-BE49-F238E27FC236}">
                      <a16:creationId xmlns:a16="http://schemas.microsoft.com/office/drawing/2014/main" id="{50C40811-B6CB-DBE0-1787-C3357EA302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80847" y="1706642"/>
                  <a:ext cx="6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46" name="Ink 945">
                  <a:extLst>
                    <a:ext uri="{FF2B5EF4-FFF2-40B4-BE49-F238E27FC236}">
                      <a16:creationId xmlns:a16="http://schemas.microsoft.com/office/drawing/2014/main" id="{7CE41E72-4109-DD01-BFBF-F40E1B3BA275}"/>
                    </a:ext>
                  </a:extLst>
                </p14:cNvPr>
                <p14:cNvContentPartPr/>
                <p14:nvPr/>
              </p14:nvContentPartPr>
              <p14:xfrm>
                <a:off x="4540167" y="1797362"/>
                <a:ext cx="220680" cy="157680"/>
              </p14:xfrm>
            </p:contentPart>
          </mc:Choice>
          <mc:Fallback>
            <p:pic>
              <p:nvPicPr>
                <p:cNvPr id="946" name="Ink 945">
                  <a:extLst>
                    <a:ext uri="{FF2B5EF4-FFF2-40B4-BE49-F238E27FC236}">
                      <a16:creationId xmlns:a16="http://schemas.microsoft.com/office/drawing/2014/main" id="{7CE41E72-4109-DD01-BFBF-F40E1B3BA27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31167" y="1788362"/>
                  <a:ext cx="238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47" name="Ink 946">
                  <a:extLst>
                    <a:ext uri="{FF2B5EF4-FFF2-40B4-BE49-F238E27FC236}">
                      <a16:creationId xmlns:a16="http://schemas.microsoft.com/office/drawing/2014/main" id="{31D8B0AA-EA27-31B8-9329-D4DC8A81F628}"/>
                    </a:ext>
                  </a:extLst>
                </p14:cNvPr>
                <p14:cNvContentPartPr/>
                <p14:nvPr/>
              </p14:nvContentPartPr>
              <p14:xfrm>
                <a:off x="4590207" y="1550402"/>
                <a:ext cx="259920" cy="142200"/>
              </p14:xfrm>
            </p:contentPart>
          </mc:Choice>
          <mc:Fallback>
            <p:pic>
              <p:nvPicPr>
                <p:cNvPr id="947" name="Ink 946">
                  <a:extLst>
                    <a:ext uri="{FF2B5EF4-FFF2-40B4-BE49-F238E27FC236}">
                      <a16:creationId xmlns:a16="http://schemas.microsoft.com/office/drawing/2014/main" id="{31D8B0AA-EA27-31B8-9329-D4DC8A81F6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81567" y="1541762"/>
                  <a:ext cx="277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49" name="Ink 948">
                  <a:extLst>
                    <a:ext uri="{FF2B5EF4-FFF2-40B4-BE49-F238E27FC236}">
                      <a16:creationId xmlns:a16="http://schemas.microsoft.com/office/drawing/2014/main" id="{A977A3F9-6D74-F04D-07E7-69BFB8CDCDD3}"/>
                    </a:ext>
                  </a:extLst>
                </p14:cNvPr>
                <p14:cNvContentPartPr/>
                <p14:nvPr/>
              </p14:nvContentPartPr>
              <p14:xfrm>
                <a:off x="4865607" y="1824002"/>
                <a:ext cx="101160" cy="15480"/>
              </p14:xfrm>
            </p:contentPart>
          </mc:Choice>
          <mc:Fallback>
            <p:pic>
              <p:nvPicPr>
                <p:cNvPr id="949" name="Ink 948">
                  <a:extLst>
                    <a:ext uri="{FF2B5EF4-FFF2-40B4-BE49-F238E27FC236}">
                      <a16:creationId xmlns:a16="http://schemas.microsoft.com/office/drawing/2014/main" id="{A977A3F9-6D74-F04D-07E7-69BFB8CDCD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56607" y="1815362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53" name="Ink 952">
                  <a:extLst>
                    <a:ext uri="{FF2B5EF4-FFF2-40B4-BE49-F238E27FC236}">
                      <a16:creationId xmlns:a16="http://schemas.microsoft.com/office/drawing/2014/main" id="{1F0B487B-F393-889C-3C89-317B605A2AD5}"/>
                    </a:ext>
                  </a:extLst>
                </p14:cNvPr>
                <p14:cNvContentPartPr/>
                <p14:nvPr/>
              </p14:nvContentPartPr>
              <p14:xfrm>
                <a:off x="5174847" y="1527722"/>
                <a:ext cx="208800" cy="306720"/>
              </p14:xfrm>
            </p:contentPart>
          </mc:Choice>
          <mc:Fallback>
            <p:pic>
              <p:nvPicPr>
                <p:cNvPr id="953" name="Ink 952">
                  <a:extLst>
                    <a:ext uri="{FF2B5EF4-FFF2-40B4-BE49-F238E27FC236}">
                      <a16:creationId xmlns:a16="http://schemas.microsoft.com/office/drawing/2014/main" id="{1F0B487B-F393-889C-3C89-317B605A2A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65847" y="1518722"/>
                  <a:ext cx="226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54" name="Ink 953">
                  <a:extLst>
                    <a:ext uri="{FF2B5EF4-FFF2-40B4-BE49-F238E27FC236}">
                      <a16:creationId xmlns:a16="http://schemas.microsoft.com/office/drawing/2014/main" id="{9960F466-678C-6CAD-AE19-66E19435AEB8}"/>
                    </a:ext>
                  </a:extLst>
                </p14:cNvPr>
                <p14:cNvContentPartPr/>
                <p14:nvPr/>
              </p14:nvContentPartPr>
              <p14:xfrm>
                <a:off x="5376087" y="1513682"/>
                <a:ext cx="274680" cy="304560"/>
              </p14:xfrm>
            </p:contentPart>
          </mc:Choice>
          <mc:Fallback>
            <p:pic>
              <p:nvPicPr>
                <p:cNvPr id="954" name="Ink 953">
                  <a:extLst>
                    <a:ext uri="{FF2B5EF4-FFF2-40B4-BE49-F238E27FC236}">
                      <a16:creationId xmlns:a16="http://schemas.microsoft.com/office/drawing/2014/main" id="{9960F466-678C-6CAD-AE19-66E19435AE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67447" y="1504682"/>
                  <a:ext cx="292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55" name="Ink 954">
                  <a:extLst>
                    <a:ext uri="{FF2B5EF4-FFF2-40B4-BE49-F238E27FC236}">
                      <a16:creationId xmlns:a16="http://schemas.microsoft.com/office/drawing/2014/main" id="{27ECCE03-1666-EACB-BE73-167E6BB50589}"/>
                    </a:ext>
                  </a:extLst>
                </p14:cNvPr>
                <p14:cNvContentPartPr/>
                <p14:nvPr/>
              </p14:nvContentPartPr>
              <p14:xfrm>
                <a:off x="5708727" y="1555442"/>
                <a:ext cx="45360" cy="213120"/>
              </p14:xfrm>
            </p:contentPart>
          </mc:Choice>
          <mc:Fallback>
            <p:pic>
              <p:nvPicPr>
                <p:cNvPr id="955" name="Ink 954">
                  <a:extLst>
                    <a:ext uri="{FF2B5EF4-FFF2-40B4-BE49-F238E27FC236}">
                      <a16:creationId xmlns:a16="http://schemas.microsoft.com/office/drawing/2014/main" id="{27ECCE03-1666-EACB-BE73-167E6BB50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00087" y="1546442"/>
                  <a:ext cx="63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56" name="Ink 955">
                  <a:extLst>
                    <a:ext uri="{FF2B5EF4-FFF2-40B4-BE49-F238E27FC236}">
                      <a16:creationId xmlns:a16="http://schemas.microsoft.com/office/drawing/2014/main" id="{898F9C2E-682D-E174-D51C-CB1F1695D6BF}"/>
                    </a:ext>
                  </a:extLst>
                </p14:cNvPr>
                <p14:cNvContentPartPr/>
                <p14:nvPr/>
              </p14:nvContentPartPr>
              <p14:xfrm>
                <a:off x="5596767" y="1584602"/>
                <a:ext cx="225000" cy="146160"/>
              </p14:xfrm>
            </p:contentPart>
          </mc:Choice>
          <mc:Fallback>
            <p:pic>
              <p:nvPicPr>
                <p:cNvPr id="956" name="Ink 955">
                  <a:extLst>
                    <a:ext uri="{FF2B5EF4-FFF2-40B4-BE49-F238E27FC236}">
                      <a16:creationId xmlns:a16="http://schemas.microsoft.com/office/drawing/2014/main" id="{898F9C2E-682D-E174-D51C-CB1F1695D6B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88127" y="1575602"/>
                  <a:ext cx="242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58" name="Ink 957">
                  <a:extLst>
                    <a:ext uri="{FF2B5EF4-FFF2-40B4-BE49-F238E27FC236}">
                      <a16:creationId xmlns:a16="http://schemas.microsoft.com/office/drawing/2014/main" id="{F92692F3-F6E1-6421-6781-037AF45FBFB9}"/>
                    </a:ext>
                  </a:extLst>
                </p14:cNvPr>
                <p14:cNvContentPartPr/>
                <p14:nvPr/>
              </p14:nvContentPartPr>
              <p14:xfrm>
                <a:off x="5842647" y="1570202"/>
                <a:ext cx="147240" cy="28800"/>
              </p14:xfrm>
            </p:contentPart>
          </mc:Choice>
          <mc:Fallback>
            <p:pic>
              <p:nvPicPr>
                <p:cNvPr id="958" name="Ink 957">
                  <a:extLst>
                    <a:ext uri="{FF2B5EF4-FFF2-40B4-BE49-F238E27FC236}">
                      <a16:creationId xmlns:a16="http://schemas.microsoft.com/office/drawing/2014/main" id="{F92692F3-F6E1-6421-6781-037AF45FBF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34007" y="1561562"/>
                  <a:ext cx="164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59" name="Ink 958">
                  <a:extLst>
                    <a:ext uri="{FF2B5EF4-FFF2-40B4-BE49-F238E27FC236}">
                      <a16:creationId xmlns:a16="http://schemas.microsoft.com/office/drawing/2014/main" id="{46A1B29D-EF9D-483E-3CA7-2DE5E0486B93}"/>
                    </a:ext>
                  </a:extLst>
                </p14:cNvPr>
                <p14:cNvContentPartPr/>
                <p14:nvPr/>
              </p14:nvContentPartPr>
              <p14:xfrm>
                <a:off x="5863167" y="1503242"/>
                <a:ext cx="110880" cy="198720"/>
              </p14:xfrm>
            </p:contentPart>
          </mc:Choice>
          <mc:Fallback>
            <p:pic>
              <p:nvPicPr>
                <p:cNvPr id="959" name="Ink 958">
                  <a:extLst>
                    <a:ext uri="{FF2B5EF4-FFF2-40B4-BE49-F238E27FC236}">
                      <a16:creationId xmlns:a16="http://schemas.microsoft.com/office/drawing/2014/main" id="{46A1B29D-EF9D-483E-3CA7-2DE5E0486B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54167" y="1494602"/>
                  <a:ext cx="128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61" name="Ink 960">
                  <a:extLst>
                    <a:ext uri="{FF2B5EF4-FFF2-40B4-BE49-F238E27FC236}">
                      <a16:creationId xmlns:a16="http://schemas.microsoft.com/office/drawing/2014/main" id="{7D411FC7-83C4-2907-B145-4A578C08CA6E}"/>
                    </a:ext>
                  </a:extLst>
                </p14:cNvPr>
                <p14:cNvContentPartPr/>
                <p14:nvPr/>
              </p14:nvContentPartPr>
              <p14:xfrm>
                <a:off x="6057927" y="1456442"/>
                <a:ext cx="131760" cy="182880"/>
              </p14:xfrm>
            </p:contentPart>
          </mc:Choice>
          <mc:Fallback>
            <p:pic>
              <p:nvPicPr>
                <p:cNvPr id="961" name="Ink 960">
                  <a:extLst>
                    <a:ext uri="{FF2B5EF4-FFF2-40B4-BE49-F238E27FC236}">
                      <a16:creationId xmlns:a16="http://schemas.microsoft.com/office/drawing/2014/main" id="{7D411FC7-83C4-2907-B145-4A578C08CA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48927" y="1447442"/>
                  <a:ext cx="149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62" name="Ink 961">
                  <a:extLst>
                    <a:ext uri="{FF2B5EF4-FFF2-40B4-BE49-F238E27FC236}">
                      <a16:creationId xmlns:a16="http://schemas.microsoft.com/office/drawing/2014/main" id="{A948281F-22B0-A608-B8B9-E8DDD50B9AD9}"/>
                    </a:ext>
                  </a:extLst>
                </p14:cNvPr>
                <p14:cNvContentPartPr/>
                <p14:nvPr/>
              </p14:nvContentPartPr>
              <p14:xfrm>
                <a:off x="6083487" y="1442762"/>
                <a:ext cx="115200" cy="36000"/>
              </p14:xfrm>
            </p:contentPart>
          </mc:Choice>
          <mc:Fallback>
            <p:pic>
              <p:nvPicPr>
                <p:cNvPr id="962" name="Ink 961">
                  <a:extLst>
                    <a:ext uri="{FF2B5EF4-FFF2-40B4-BE49-F238E27FC236}">
                      <a16:creationId xmlns:a16="http://schemas.microsoft.com/office/drawing/2014/main" id="{A948281F-22B0-A608-B8B9-E8DDD50B9A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74487" y="1433762"/>
                  <a:ext cx="132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63" name="Ink 962">
                  <a:extLst>
                    <a:ext uri="{FF2B5EF4-FFF2-40B4-BE49-F238E27FC236}">
                      <a16:creationId xmlns:a16="http://schemas.microsoft.com/office/drawing/2014/main" id="{CAAC2775-BDF2-A8BD-5B12-21A273FFFF35}"/>
                    </a:ext>
                  </a:extLst>
                </p14:cNvPr>
                <p14:cNvContentPartPr/>
                <p14:nvPr/>
              </p14:nvContentPartPr>
              <p14:xfrm>
                <a:off x="6254847" y="1415762"/>
                <a:ext cx="175320" cy="195840"/>
              </p14:xfrm>
            </p:contentPart>
          </mc:Choice>
          <mc:Fallback>
            <p:pic>
              <p:nvPicPr>
                <p:cNvPr id="963" name="Ink 962">
                  <a:extLst>
                    <a:ext uri="{FF2B5EF4-FFF2-40B4-BE49-F238E27FC236}">
                      <a16:creationId xmlns:a16="http://schemas.microsoft.com/office/drawing/2014/main" id="{CAAC2775-BDF2-A8BD-5B12-21A273FFFF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46207" y="1407122"/>
                  <a:ext cx="192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64" name="Ink 963">
                  <a:extLst>
                    <a:ext uri="{FF2B5EF4-FFF2-40B4-BE49-F238E27FC236}">
                      <a16:creationId xmlns:a16="http://schemas.microsoft.com/office/drawing/2014/main" id="{6C971014-7993-783C-0E65-4FC68F61EF31}"/>
                    </a:ext>
                  </a:extLst>
                </p14:cNvPr>
                <p14:cNvContentPartPr/>
                <p14:nvPr/>
              </p14:nvContentPartPr>
              <p14:xfrm>
                <a:off x="6479487" y="1356002"/>
                <a:ext cx="192960" cy="260640"/>
              </p14:xfrm>
            </p:contentPart>
          </mc:Choice>
          <mc:Fallback>
            <p:pic>
              <p:nvPicPr>
                <p:cNvPr id="964" name="Ink 963">
                  <a:extLst>
                    <a:ext uri="{FF2B5EF4-FFF2-40B4-BE49-F238E27FC236}">
                      <a16:creationId xmlns:a16="http://schemas.microsoft.com/office/drawing/2014/main" id="{6C971014-7993-783C-0E65-4FC68F61EF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70487" y="1347002"/>
                  <a:ext cx="210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66" name="Ink 965">
                  <a:extLst>
                    <a:ext uri="{FF2B5EF4-FFF2-40B4-BE49-F238E27FC236}">
                      <a16:creationId xmlns:a16="http://schemas.microsoft.com/office/drawing/2014/main" id="{A29E0AFA-A338-8640-C1A5-7C41ACBE805C}"/>
                    </a:ext>
                  </a:extLst>
                </p14:cNvPr>
                <p14:cNvContentPartPr/>
                <p14:nvPr/>
              </p14:nvContentPartPr>
              <p14:xfrm>
                <a:off x="3954087" y="2947987"/>
                <a:ext cx="168840" cy="28080"/>
              </p14:xfrm>
            </p:contentPart>
          </mc:Choice>
          <mc:Fallback>
            <p:pic>
              <p:nvPicPr>
                <p:cNvPr id="966" name="Ink 965">
                  <a:extLst>
                    <a:ext uri="{FF2B5EF4-FFF2-40B4-BE49-F238E27FC236}">
                      <a16:creationId xmlns:a16="http://schemas.microsoft.com/office/drawing/2014/main" id="{A29E0AFA-A338-8640-C1A5-7C41ACBE805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45447" y="2938987"/>
                  <a:ext cx="186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67" name="Ink 966">
                  <a:extLst>
                    <a:ext uri="{FF2B5EF4-FFF2-40B4-BE49-F238E27FC236}">
                      <a16:creationId xmlns:a16="http://schemas.microsoft.com/office/drawing/2014/main" id="{62B37CA8-E7A8-EC9E-27D7-1A025CE21B57}"/>
                    </a:ext>
                  </a:extLst>
                </p14:cNvPr>
                <p14:cNvContentPartPr/>
                <p14:nvPr/>
              </p14:nvContentPartPr>
              <p14:xfrm>
                <a:off x="4012407" y="3085867"/>
                <a:ext cx="169200" cy="27360"/>
              </p14:xfrm>
            </p:contentPart>
          </mc:Choice>
          <mc:Fallback>
            <p:pic>
              <p:nvPicPr>
                <p:cNvPr id="967" name="Ink 966">
                  <a:extLst>
                    <a:ext uri="{FF2B5EF4-FFF2-40B4-BE49-F238E27FC236}">
                      <a16:creationId xmlns:a16="http://schemas.microsoft.com/office/drawing/2014/main" id="{62B37CA8-E7A8-EC9E-27D7-1A025CE21B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03407" y="3076867"/>
                  <a:ext cx="186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68" name="Ink 967">
                  <a:extLst>
                    <a:ext uri="{FF2B5EF4-FFF2-40B4-BE49-F238E27FC236}">
                      <a16:creationId xmlns:a16="http://schemas.microsoft.com/office/drawing/2014/main" id="{5935985A-31CB-04FB-F60F-BED7368052F3}"/>
                    </a:ext>
                  </a:extLst>
                </p14:cNvPr>
                <p14:cNvContentPartPr/>
                <p14:nvPr/>
              </p14:nvContentPartPr>
              <p14:xfrm>
                <a:off x="4293927" y="2726947"/>
                <a:ext cx="122400" cy="348120"/>
              </p14:xfrm>
            </p:contentPart>
          </mc:Choice>
          <mc:Fallback>
            <p:pic>
              <p:nvPicPr>
                <p:cNvPr id="968" name="Ink 967">
                  <a:extLst>
                    <a:ext uri="{FF2B5EF4-FFF2-40B4-BE49-F238E27FC236}">
                      <a16:creationId xmlns:a16="http://schemas.microsoft.com/office/drawing/2014/main" id="{5935985A-31CB-04FB-F60F-BED7368052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85287" y="2718307"/>
                  <a:ext cx="140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3696BD20-751B-310A-499B-137818D860C7}"/>
                    </a:ext>
                  </a:extLst>
                </p14:cNvPr>
                <p14:cNvContentPartPr/>
                <p14:nvPr/>
              </p14:nvContentPartPr>
              <p14:xfrm>
                <a:off x="4431807" y="2755747"/>
                <a:ext cx="246240" cy="273960"/>
              </p14:xfrm>
            </p:contentPart>
          </mc:Choice>
          <mc:Fallback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3696BD20-751B-310A-499B-137818D860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23167" y="2746747"/>
                  <a:ext cx="263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BF24A754-E7C2-77FD-08F1-5B3E6E1306DB}"/>
                    </a:ext>
                  </a:extLst>
                </p14:cNvPr>
                <p14:cNvContentPartPr/>
                <p14:nvPr/>
              </p14:nvContentPartPr>
              <p14:xfrm>
                <a:off x="4675167" y="2694187"/>
                <a:ext cx="136800" cy="302040"/>
              </p14:xfrm>
            </p:contentPart>
          </mc:Choice>
          <mc:Fallback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BF24A754-E7C2-77FD-08F1-5B3E6E1306D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66167" y="2685547"/>
                  <a:ext cx="154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71" name="Ink 970">
                  <a:extLst>
                    <a:ext uri="{FF2B5EF4-FFF2-40B4-BE49-F238E27FC236}">
                      <a16:creationId xmlns:a16="http://schemas.microsoft.com/office/drawing/2014/main" id="{446D91F8-AA53-47C4-AA37-9E75C16FC07D}"/>
                    </a:ext>
                  </a:extLst>
                </p14:cNvPr>
                <p14:cNvContentPartPr/>
                <p14:nvPr/>
              </p14:nvContentPartPr>
              <p14:xfrm>
                <a:off x="4849047" y="2665747"/>
                <a:ext cx="37800" cy="275760"/>
              </p14:xfrm>
            </p:contentPart>
          </mc:Choice>
          <mc:Fallback>
            <p:pic>
              <p:nvPicPr>
                <p:cNvPr id="971" name="Ink 970">
                  <a:extLst>
                    <a:ext uri="{FF2B5EF4-FFF2-40B4-BE49-F238E27FC236}">
                      <a16:creationId xmlns:a16="http://schemas.microsoft.com/office/drawing/2014/main" id="{446D91F8-AA53-47C4-AA37-9E75C16FC0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40407" y="2657107"/>
                  <a:ext cx="55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72" name="Ink 971">
                  <a:extLst>
                    <a:ext uri="{FF2B5EF4-FFF2-40B4-BE49-F238E27FC236}">
                      <a16:creationId xmlns:a16="http://schemas.microsoft.com/office/drawing/2014/main" id="{3385B237-61FB-4DF4-FDC7-DEBA82E50056}"/>
                    </a:ext>
                  </a:extLst>
                </p14:cNvPr>
                <p14:cNvContentPartPr/>
                <p14:nvPr/>
              </p14:nvContentPartPr>
              <p14:xfrm>
                <a:off x="4769487" y="2731987"/>
                <a:ext cx="257760" cy="174600"/>
              </p14:xfrm>
            </p:contentPart>
          </mc:Choice>
          <mc:Fallback>
            <p:pic>
              <p:nvPicPr>
                <p:cNvPr id="972" name="Ink 971">
                  <a:extLst>
                    <a:ext uri="{FF2B5EF4-FFF2-40B4-BE49-F238E27FC236}">
                      <a16:creationId xmlns:a16="http://schemas.microsoft.com/office/drawing/2014/main" id="{3385B237-61FB-4DF4-FDC7-DEBA82E500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60847" y="2723347"/>
                  <a:ext cx="275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73" name="Ink 972">
                  <a:extLst>
                    <a:ext uri="{FF2B5EF4-FFF2-40B4-BE49-F238E27FC236}">
                      <a16:creationId xmlns:a16="http://schemas.microsoft.com/office/drawing/2014/main" id="{F5384C00-E7E0-5E82-9236-39EB62FD91F8}"/>
                    </a:ext>
                  </a:extLst>
                </p14:cNvPr>
                <p14:cNvContentPartPr/>
                <p14:nvPr/>
              </p14:nvContentPartPr>
              <p14:xfrm>
                <a:off x="5034087" y="2755027"/>
                <a:ext cx="115560" cy="36000"/>
              </p14:xfrm>
            </p:contentPart>
          </mc:Choice>
          <mc:Fallback>
            <p:pic>
              <p:nvPicPr>
                <p:cNvPr id="973" name="Ink 972">
                  <a:extLst>
                    <a:ext uri="{FF2B5EF4-FFF2-40B4-BE49-F238E27FC236}">
                      <a16:creationId xmlns:a16="http://schemas.microsoft.com/office/drawing/2014/main" id="{F5384C00-E7E0-5E82-9236-39EB62FD91F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5087" y="2746027"/>
                  <a:ext cx="13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74" name="Ink 973">
                  <a:extLst>
                    <a:ext uri="{FF2B5EF4-FFF2-40B4-BE49-F238E27FC236}">
                      <a16:creationId xmlns:a16="http://schemas.microsoft.com/office/drawing/2014/main" id="{00692634-1515-5EB1-08C1-14E6B2B4C70C}"/>
                    </a:ext>
                  </a:extLst>
                </p14:cNvPr>
                <p14:cNvContentPartPr/>
                <p14:nvPr/>
              </p14:nvContentPartPr>
              <p14:xfrm>
                <a:off x="5139567" y="2661067"/>
                <a:ext cx="128880" cy="99360"/>
              </p14:xfrm>
            </p:contentPart>
          </mc:Choice>
          <mc:Fallback>
            <p:pic>
              <p:nvPicPr>
                <p:cNvPr id="974" name="Ink 973">
                  <a:extLst>
                    <a:ext uri="{FF2B5EF4-FFF2-40B4-BE49-F238E27FC236}">
                      <a16:creationId xmlns:a16="http://schemas.microsoft.com/office/drawing/2014/main" id="{00692634-1515-5EB1-08C1-14E6B2B4C70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30567" y="2652427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75" name="Ink 974">
                  <a:extLst>
                    <a:ext uri="{FF2B5EF4-FFF2-40B4-BE49-F238E27FC236}">
                      <a16:creationId xmlns:a16="http://schemas.microsoft.com/office/drawing/2014/main" id="{B4C8CE48-C401-97E7-C65C-55EC1D291579}"/>
                    </a:ext>
                  </a:extLst>
                </p14:cNvPr>
                <p14:cNvContentPartPr/>
                <p14:nvPr/>
              </p14:nvContentPartPr>
              <p14:xfrm>
                <a:off x="5249007" y="2671507"/>
                <a:ext cx="122760" cy="191880"/>
              </p14:xfrm>
            </p:contentPart>
          </mc:Choice>
          <mc:Fallback>
            <p:pic>
              <p:nvPicPr>
                <p:cNvPr id="975" name="Ink 974">
                  <a:extLst>
                    <a:ext uri="{FF2B5EF4-FFF2-40B4-BE49-F238E27FC236}">
                      <a16:creationId xmlns:a16="http://schemas.microsoft.com/office/drawing/2014/main" id="{B4C8CE48-C401-97E7-C65C-55EC1D2915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40007" y="2662507"/>
                  <a:ext cx="140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76" name="Ink 975">
                  <a:extLst>
                    <a:ext uri="{FF2B5EF4-FFF2-40B4-BE49-F238E27FC236}">
                      <a16:creationId xmlns:a16="http://schemas.microsoft.com/office/drawing/2014/main" id="{FF659A7E-2B74-A402-9EA3-89AE1182DDAC}"/>
                    </a:ext>
                  </a:extLst>
                </p14:cNvPr>
                <p14:cNvContentPartPr/>
                <p14:nvPr/>
              </p14:nvContentPartPr>
              <p14:xfrm>
                <a:off x="5301207" y="2557027"/>
                <a:ext cx="169200" cy="308520"/>
              </p14:xfrm>
            </p:contentPart>
          </mc:Choice>
          <mc:Fallback>
            <p:pic>
              <p:nvPicPr>
                <p:cNvPr id="976" name="Ink 975">
                  <a:extLst>
                    <a:ext uri="{FF2B5EF4-FFF2-40B4-BE49-F238E27FC236}">
                      <a16:creationId xmlns:a16="http://schemas.microsoft.com/office/drawing/2014/main" id="{FF659A7E-2B74-A402-9EA3-89AE1182DDA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92207" y="2548027"/>
                  <a:ext cx="186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77" name="Ink 976">
                  <a:extLst>
                    <a:ext uri="{FF2B5EF4-FFF2-40B4-BE49-F238E27FC236}">
                      <a16:creationId xmlns:a16="http://schemas.microsoft.com/office/drawing/2014/main" id="{8F2D3892-1BC2-3B85-31ED-BACB4F87AAC2}"/>
                    </a:ext>
                  </a:extLst>
                </p14:cNvPr>
                <p14:cNvContentPartPr/>
                <p14:nvPr/>
              </p14:nvContentPartPr>
              <p14:xfrm>
                <a:off x="5532687" y="2416627"/>
                <a:ext cx="164160" cy="300600"/>
              </p14:xfrm>
            </p:contentPart>
          </mc:Choice>
          <mc:Fallback>
            <p:pic>
              <p:nvPicPr>
                <p:cNvPr id="977" name="Ink 976">
                  <a:extLst>
                    <a:ext uri="{FF2B5EF4-FFF2-40B4-BE49-F238E27FC236}">
                      <a16:creationId xmlns:a16="http://schemas.microsoft.com/office/drawing/2014/main" id="{8F2D3892-1BC2-3B85-31ED-BACB4F87AA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24047" y="2407987"/>
                  <a:ext cx="181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78" name="Ink 977">
                  <a:extLst>
                    <a:ext uri="{FF2B5EF4-FFF2-40B4-BE49-F238E27FC236}">
                      <a16:creationId xmlns:a16="http://schemas.microsoft.com/office/drawing/2014/main" id="{4F1659B5-A52F-D0FF-570A-6B499375F698}"/>
                    </a:ext>
                  </a:extLst>
                </p14:cNvPr>
                <p14:cNvContentPartPr/>
                <p14:nvPr/>
              </p14:nvContentPartPr>
              <p14:xfrm>
                <a:off x="5729967" y="2450827"/>
                <a:ext cx="5040" cy="239760"/>
              </p14:xfrm>
            </p:contentPart>
          </mc:Choice>
          <mc:Fallback>
            <p:pic>
              <p:nvPicPr>
                <p:cNvPr id="978" name="Ink 977">
                  <a:extLst>
                    <a:ext uri="{FF2B5EF4-FFF2-40B4-BE49-F238E27FC236}">
                      <a16:creationId xmlns:a16="http://schemas.microsoft.com/office/drawing/2014/main" id="{4F1659B5-A52F-D0FF-570A-6B499375F6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20967" y="2441827"/>
                  <a:ext cx="22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79" name="Ink 978">
                  <a:extLst>
                    <a:ext uri="{FF2B5EF4-FFF2-40B4-BE49-F238E27FC236}">
                      <a16:creationId xmlns:a16="http://schemas.microsoft.com/office/drawing/2014/main" id="{34EED3C4-EAD6-E812-E360-3B400F205D94}"/>
                    </a:ext>
                  </a:extLst>
                </p14:cNvPr>
                <p14:cNvContentPartPr/>
                <p14:nvPr/>
              </p14:nvContentPartPr>
              <p14:xfrm>
                <a:off x="5626647" y="2494027"/>
                <a:ext cx="234360" cy="168840"/>
              </p14:xfrm>
            </p:contentPart>
          </mc:Choice>
          <mc:Fallback>
            <p:pic>
              <p:nvPicPr>
                <p:cNvPr id="979" name="Ink 978">
                  <a:extLst>
                    <a:ext uri="{FF2B5EF4-FFF2-40B4-BE49-F238E27FC236}">
                      <a16:creationId xmlns:a16="http://schemas.microsoft.com/office/drawing/2014/main" id="{34EED3C4-EAD6-E812-E360-3B400F205D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17647" y="2485387"/>
                  <a:ext cx="252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980" name="Ink 979">
                  <a:extLst>
                    <a:ext uri="{FF2B5EF4-FFF2-40B4-BE49-F238E27FC236}">
                      <a16:creationId xmlns:a16="http://schemas.microsoft.com/office/drawing/2014/main" id="{42F2B5FD-B5E5-F803-33BE-EA17CA205092}"/>
                    </a:ext>
                  </a:extLst>
                </p14:cNvPr>
                <p14:cNvContentPartPr/>
                <p14:nvPr/>
              </p14:nvContentPartPr>
              <p14:xfrm>
                <a:off x="5830047" y="2538307"/>
                <a:ext cx="159480" cy="61200"/>
              </p14:xfrm>
            </p:contentPart>
          </mc:Choice>
          <mc:Fallback>
            <p:pic>
              <p:nvPicPr>
                <p:cNvPr id="980" name="Ink 979">
                  <a:extLst>
                    <a:ext uri="{FF2B5EF4-FFF2-40B4-BE49-F238E27FC236}">
                      <a16:creationId xmlns:a16="http://schemas.microsoft.com/office/drawing/2014/main" id="{42F2B5FD-B5E5-F803-33BE-EA17CA2050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21047" y="2529307"/>
                  <a:ext cx="177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81" name="Ink 980">
                  <a:extLst>
                    <a:ext uri="{FF2B5EF4-FFF2-40B4-BE49-F238E27FC236}">
                      <a16:creationId xmlns:a16="http://schemas.microsoft.com/office/drawing/2014/main" id="{565FFA50-05BD-4A03-6597-F3F745CE9F69}"/>
                    </a:ext>
                  </a:extLst>
                </p14:cNvPr>
                <p14:cNvContentPartPr/>
                <p14:nvPr/>
              </p14:nvContentPartPr>
              <p14:xfrm>
                <a:off x="6026967" y="2317987"/>
                <a:ext cx="138240" cy="232920"/>
              </p14:xfrm>
            </p:contentPart>
          </mc:Choice>
          <mc:Fallback>
            <p:pic>
              <p:nvPicPr>
                <p:cNvPr id="981" name="Ink 980">
                  <a:extLst>
                    <a:ext uri="{FF2B5EF4-FFF2-40B4-BE49-F238E27FC236}">
                      <a16:creationId xmlns:a16="http://schemas.microsoft.com/office/drawing/2014/main" id="{565FFA50-05BD-4A03-6597-F3F745CE9F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17967" y="2309347"/>
                  <a:ext cx="155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82" name="Ink 981">
                  <a:extLst>
                    <a:ext uri="{FF2B5EF4-FFF2-40B4-BE49-F238E27FC236}">
                      <a16:creationId xmlns:a16="http://schemas.microsoft.com/office/drawing/2014/main" id="{1D34402A-C471-E0A0-8053-02B944BEBEEE}"/>
                    </a:ext>
                  </a:extLst>
                </p14:cNvPr>
                <p14:cNvContentPartPr/>
                <p14:nvPr/>
              </p14:nvContentPartPr>
              <p14:xfrm>
                <a:off x="6099327" y="2326627"/>
                <a:ext cx="276840" cy="172800"/>
              </p14:xfrm>
            </p:contentPart>
          </mc:Choice>
          <mc:Fallback>
            <p:pic>
              <p:nvPicPr>
                <p:cNvPr id="982" name="Ink 981">
                  <a:extLst>
                    <a:ext uri="{FF2B5EF4-FFF2-40B4-BE49-F238E27FC236}">
                      <a16:creationId xmlns:a16="http://schemas.microsoft.com/office/drawing/2014/main" id="{1D34402A-C471-E0A0-8053-02B944BEBEE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90687" y="2317627"/>
                  <a:ext cx="294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983" name="Ink 982">
                  <a:extLst>
                    <a:ext uri="{FF2B5EF4-FFF2-40B4-BE49-F238E27FC236}">
                      <a16:creationId xmlns:a16="http://schemas.microsoft.com/office/drawing/2014/main" id="{F57844CF-F4BE-36E8-3D47-0EA47E6877F6}"/>
                    </a:ext>
                  </a:extLst>
                </p14:cNvPr>
                <p14:cNvContentPartPr/>
                <p14:nvPr/>
              </p14:nvContentPartPr>
              <p14:xfrm>
                <a:off x="6308127" y="2257507"/>
                <a:ext cx="245880" cy="345960"/>
              </p14:xfrm>
            </p:contentPart>
          </mc:Choice>
          <mc:Fallback>
            <p:pic>
              <p:nvPicPr>
                <p:cNvPr id="983" name="Ink 982">
                  <a:extLst>
                    <a:ext uri="{FF2B5EF4-FFF2-40B4-BE49-F238E27FC236}">
                      <a16:creationId xmlns:a16="http://schemas.microsoft.com/office/drawing/2014/main" id="{F57844CF-F4BE-36E8-3D47-0EA47E6877F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99487" y="2248867"/>
                  <a:ext cx="26352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5" name="Group 994">
            <a:extLst>
              <a:ext uri="{FF2B5EF4-FFF2-40B4-BE49-F238E27FC236}">
                <a16:creationId xmlns:a16="http://schemas.microsoft.com/office/drawing/2014/main" id="{AA483C66-6CF1-4CFF-9E8D-7074EFF39F86}"/>
              </a:ext>
            </a:extLst>
          </p:cNvPr>
          <p:cNvGrpSpPr/>
          <p:nvPr/>
        </p:nvGrpSpPr>
        <p:grpSpPr>
          <a:xfrm>
            <a:off x="3921327" y="2106962"/>
            <a:ext cx="1240200" cy="545760"/>
            <a:chOff x="3921327" y="2106962"/>
            <a:chExt cx="124020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85" name="Ink 984">
                  <a:extLst>
                    <a:ext uri="{FF2B5EF4-FFF2-40B4-BE49-F238E27FC236}">
                      <a16:creationId xmlns:a16="http://schemas.microsoft.com/office/drawing/2014/main" id="{FA0BC96F-D9F4-915B-2954-EDF95C7EC0F0}"/>
                    </a:ext>
                  </a:extLst>
                </p14:cNvPr>
                <p14:cNvContentPartPr/>
                <p14:nvPr/>
              </p14:nvContentPartPr>
              <p14:xfrm>
                <a:off x="3921327" y="2486042"/>
                <a:ext cx="117720" cy="12960"/>
              </p14:xfrm>
            </p:contentPart>
          </mc:Choice>
          <mc:Fallback>
            <p:pic>
              <p:nvPicPr>
                <p:cNvPr id="985" name="Ink 984">
                  <a:extLst>
                    <a:ext uri="{FF2B5EF4-FFF2-40B4-BE49-F238E27FC236}">
                      <a16:creationId xmlns:a16="http://schemas.microsoft.com/office/drawing/2014/main" id="{FA0BC96F-D9F4-915B-2954-EDF95C7EC0F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12687" y="2477402"/>
                  <a:ext cx="13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86" name="Ink 985">
                  <a:extLst>
                    <a:ext uri="{FF2B5EF4-FFF2-40B4-BE49-F238E27FC236}">
                      <a16:creationId xmlns:a16="http://schemas.microsoft.com/office/drawing/2014/main" id="{068C0856-CC00-F19D-402C-245C0D1B6A66}"/>
                    </a:ext>
                  </a:extLst>
                </p14:cNvPr>
                <p14:cNvContentPartPr/>
                <p14:nvPr/>
              </p14:nvContentPartPr>
              <p14:xfrm>
                <a:off x="3951927" y="2554802"/>
                <a:ext cx="178560" cy="97920"/>
              </p14:xfrm>
            </p:contentPart>
          </mc:Choice>
          <mc:Fallback>
            <p:pic>
              <p:nvPicPr>
                <p:cNvPr id="986" name="Ink 985">
                  <a:extLst>
                    <a:ext uri="{FF2B5EF4-FFF2-40B4-BE49-F238E27FC236}">
                      <a16:creationId xmlns:a16="http://schemas.microsoft.com/office/drawing/2014/main" id="{068C0856-CC00-F19D-402C-245C0D1B6A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943287" y="2545802"/>
                  <a:ext cx="196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987" name="Ink 986">
                  <a:extLst>
                    <a:ext uri="{FF2B5EF4-FFF2-40B4-BE49-F238E27FC236}">
                      <a16:creationId xmlns:a16="http://schemas.microsoft.com/office/drawing/2014/main" id="{30FDDA13-19F1-9C9B-B2DF-BF6BB17F9D0A}"/>
                    </a:ext>
                  </a:extLst>
                </p14:cNvPr>
                <p14:cNvContentPartPr/>
                <p14:nvPr/>
              </p14:nvContentPartPr>
              <p14:xfrm>
                <a:off x="4228407" y="2308922"/>
                <a:ext cx="87480" cy="208440"/>
              </p14:xfrm>
            </p:contentPart>
          </mc:Choice>
          <mc:Fallback>
            <p:pic>
              <p:nvPicPr>
                <p:cNvPr id="987" name="Ink 986">
                  <a:extLst>
                    <a:ext uri="{FF2B5EF4-FFF2-40B4-BE49-F238E27FC236}">
                      <a16:creationId xmlns:a16="http://schemas.microsoft.com/office/drawing/2014/main" id="{30FDDA13-19F1-9C9B-B2DF-BF6BB17F9D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19407" y="2299922"/>
                  <a:ext cx="105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88" name="Ink 987">
                  <a:extLst>
                    <a:ext uri="{FF2B5EF4-FFF2-40B4-BE49-F238E27FC236}">
                      <a16:creationId xmlns:a16="http://schemas.microsoft.com/office/drawing/2014/main" id="{D8952610-93AD-8051-7F53-8C10906BB84E}"/>
                    </a:ext>
                  </a:extLst>
                </p14:cNvPr>
                <p14:cNvContentPartPr/>
                <p14:nvPr/>
              </p14:nvContentPartPr>
              <p14:xfrm>
                <a:off x="4305807" y="2261402"/>
                <a:ext cx="267840" cy="217440"/>
              </p14:xfrm>
            </p:contentPart>
          </mc:Choice>
          <mc:Fallback>
            <p:pic>
              <p:nvPicPr>
                <p:cNvPr id="988" name="Ink 987">
                  <a:extLst>
                    <a:ext uri="{FF2B5EF4-FFF2-40B4-BE49-F238E27FC236}">
                      <a16:creationId xmlns:a16="http://schemas.microsoft.com/office/drawing/2014/main" id="{D8952610-93AD-8051-7F53-8C10906BB8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96807" y="2252762"/>
                  <a:ext cx="285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89" name="Ink 988">
                  <a:extLst>
                    <a:ext uri="{FF2B5EF4-FFF2-40B4-BE49-F238E27FC236}">
                      <a16:creationId xmlns:a16="http://schemas.microsoft.com/office/drawing/2014/main" id="{8E488A16-F7CC-D246-4239-A742846D72EF}"/>
                    </a:ext>
                  </a:extLst>
                </p14:cNvPr>
                <p14:cNvContentPartPr/>
                <p14:nvPr/>
              </p14:nvContentPartPr>
              <p14:xfrm>
                <a:off x="4596687" y="2177882"/>
                <a:ext cx="182520" cy="277560"/>
              </p14:xfrm>
            </p:contentPart>
          </mc:Choice>
          <mc:Fallback>
            <p:pic>
              <p:nvPicPr>
                <p:cNvPr id="989" name="Ink 988">
                  <a:extLst>
                    <a:ext uri="{FF2B5EF4-FFF2-40B4-BE49-F238E27FC236}">
                      <a16:creationId xmlns:a16="http://schemas.microsoft.com/office/drawing/2014/main" id="{8E488A16-F7CC-D246-4239-A742846D72E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87687" y="2168882"/>
                  <a:ext cx="200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90" name="Ink 989">
                  <a:extLst>
                    <a:ext uri="{FF2B5EF4-FFF2-40B4-BE49-F238E27FC236}">
                      <a16:creationId xmlns:a16="http://schemas.microsoft.com/office/drawing/2014/main" id="{362DD277-CB4C-6BDE-48A1-66034C47834D}"/>
                    </a:ext>
                  </a:extLst>
                </p14:cNvPr>
                <p14:cNvContentPartPr/>
                <p14:nvPr/>
              </p14:nvContentPartPr>
              <p14:xfrm>
                <a:off x="4826007" y="2200562"/>
                <a:ext cx="7560" cy="176400"/>
              </p14:xfrm>
            </p:contentPart>
          </mc:Choice>
          <mc:Fallback>
            <p:pic>
              <p:nvPicPr>
                <p:cNvPr id="990" name="Ink 989">
                  <a:extLst>
                    <a:ext uri="{FF2B5EF4-FFF2-40B4-BE49-F238E27FC236}">
                      <a16:creationId xmlns:a16="http://schemas.microsoft.com/office/drawing/2014/main" id="{362DD277-CB4C-6BDE-48A1-66034C4783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17007" y="2191922"/>
                  <a:ext cx="25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91" name="Ink 990">
                  <a:extLst>
                    <a:ext uri="{FF2B5EF4-FFF2-40B4-BE49-F238E27FC236}">
                      <a16:creationId xmlns:a16="http://schemas.microsoft.com/office/drawing/2014/main" id="{B79D721F-B024-3047-2195-47366794A1BC}"/>
                    </a:ext>
                  </a:extLst>
                </p14:cNvPr>
                <p14:cNvContentPartPr/>
                <p14:nvPr/>
              </p14:nvContentPartPr>
              <p14:xfrm>
                <a:off x="4727007" y="2240162"/>
                <a:ext cx="167400" cy="134640"/>
              </p14:xfrm>
            </p:contentPart>
          </mc:Choice>
          <mc:Fallback>
            <p:pic>
              <p:nvPicPr>
                <p:cNvPr id="991" name="Ink 990">
                  <a:extLst>
                    <a:ext uri="{FF2B5EF4-FFF2-40B4-BE49-F238E27FC236}">
                      <a16:creationId xmlns:a16="http://schemas.microsoft.com/office/drawing/2014/main" id="{B79D721F-B024-3047-2195-47366794A1B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18367" y="2231522"/>
                  <a:ext cx="185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92" name="Ink 991">
                  <a:extLst>
                    <a:ext uri="{FF2B5EF4-FFF2-40B4-BE49-F238E27FC236}">
                      <a16:creationId xmlns:a16="http://schemas.microsoft.com/office/drawing/2014/main" id="{7CDE0105-4FED-D662-321A-D156E5683666}"/>
                    </a:ext>
                  </a:extLst>
                </p14:cNvPr>
                <p14:cNvContentPartPr/>
                <p14:nvPr/>
              </p14:nvContentPartPr>
              <p14:xfrm>
                <a:off x="4849767" y="2106962"/>
                <a:ext cx="142920" cy="105120"/>
              </p14:xfrm>
            </p:contentPart>
          </mc:Choice>
          <mc:Fallback>
            <p:pic>
              <p:nvPicPr>
                <p:cNvPr id="992" name="Ink 991">
                  <a:extLst>
                    <a:ext uri="{FF2B5EF4-FFF2-40B4-BE49-F238E27FC236}">
                      <a16:creationId xmlns:a16="http://schemas.microsoft.com/office/drawing/2014/main" id="{7CDE0105-4FED-D662-321A-D156E56836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40767" y="2097962"/>
                  <a:ext cx="16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94" name="Ink 993">
                  <a:extLst>
                    <a:ext uri="{FF2B5EF4-FFF2-40B4-BE49-F238E27FC236}">
                      <a16:creationId xmlns:a16="http://schemas.microsoft.com/office/drawing/2014/main" id="{0C8C7062-B47F-0676-7B60-1EA48AF373BF}"/>
                    </a:ext>
                  </a:extLst>
                </p14:cNvPr>
                <p14:cNvContentPartPr/>
                <p14:nvPr/>
              </p14:nvContentPartPr>
              <p14:xfrm>
                <a:off x="5041287" y="2272922"/>
                <a:ext cx="120240" cy="9720"/>
              </p14:xfrm>
            </p:contentPart>
          </mc:Choice>
          <mc:Fallback>
            <p:pic>
              <p:nvPicPr>
                <p:cNvPr id="994" name="Ink 993">
                  <a:extLst>
                    <a:ext uri="{FF2B5EF4-FFF2-40B4-BE49-F238E27FC236}">
                      <a16:creationId xmlns:a16="http://schemas.microsoft.com/office/drawing/2014/main" id="{0C8C7062-B47F-0676-7B60-1EA48AF373B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32287" y="2263922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0" name="Group 999">
            <a:extLst>
              <a:ext uri="{FF2B5EF4-FFF2-40B4-BE49-F238E27FC236}">
                <a16:creationId xmlns:a16="http://schemas.microsoft.com/office/drawing/2014/main" id="{204DDFD4-02DD-784D-CC91-3A3DA4E6DEA1}"/>
              </a:ext>
            </a:extLst>
          </p:cNvPr>
          <p:cNvGrpSpPr/>
          <p:nvPr/>
        </p:nvGrpSpPr>
        <p:grpSpPr>
          <a:xfrm>
            <a:off x="5247927" y="1996802"/>
            <a:ext cx="524520" cy="284040"/>
            <a:chOff x="5247927" y="1996802"/>
            <a:chExt cx="5245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96" name="Ink 995">
                  <a:extLst>
                    <a:ext uri="{FF2B5EF4-FFF2-40B4-BE49-F238E27FC236}">
                      <a16:creationId xmlns:a16="http://schemas.microsoft.com/office/drawing/2014/main" id="{B3148750-51A4-65C9-EF60-AD9CE3BE0D1E}"/>
                    </a:ext>
                  </a:extLst>
                </p14:cNvPr>
                <p14:cNvContentPartPr/>
                <p14:nvPr/>
              </p14:nvContentPartPr>
              <p14:xfrm>
                <a:off x="5247927" y="2059082"/>
                <a:ext cx="117000" cy="221760"/>
              </p14:xfrm>
            </p:contentPart>
          </mc:Choice>
          <mc:Fallback>
            <p:pic>
              <p:nvPicPr>
                <p:cNvPr id="996" name="Ink 995">
                  <a:extLst>
                    <a:ext uri="{FF2B5EF4-FFF2-40B4-BE49-F238E27FC236}">
                      <a16:creationId xmlns:a16="http://schemas.microsoft.com/office/drawing/2014/main" id="{B3148750-51A4-65C9-EF60-AD9CE3BE0D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38927" y="2050082"/>
                  <a:ext cx="134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97" name="Ink 996">
                  <a:extLst>
                    <a:ext uri="{FF2B5EF4-FFF2-40B4-BE49-F238E27FC236}">
                      <a16:creationId xmlns:a16="http://schemas.microsoft.com/office/drawing/2014/main" id="{1B043F5C-6B63-8455-D545-3F7843316AA4}"/>
                    </a:ext>
                  </a:extLst>
                </p14:cNvPr>
                <p14:cNvContentPartPr/>
                <p14:nvPr/>
              </p14:nvContentPartPr>
              <p14:xfrm>
                <a:off x="5366727" y="1996802"/>
                <a:ext cx="171000" cy="257400"/>
              </p14:xfrm>
            </p:contentPart>
          </mc:Choice>
          <mc:Fallback>
            <p:pic>
              <p:nvPicPr>
                <p:cNvPr id="997" name="Ink 996">
                  <a:extLst>
                    <a:ext uri="{FF2B5EF4-FFF2-40B4-BE49-F238E27FC236}">
                      <a16:creationId xmlns:a16="http://schemas.microsoft.com/office/drawing/2014/main" id="{1B043F5C-6B63-8455-D545-3F7843316AA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58087" y="1988162"/>
                  <a:ext cx="188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98" name="Ink 997">
                  <a:extLst>
                    <a:ext uri="{FF2B5EF4-FFF2-40B4-BE49-F238E27FC236}">
                      <a16:creationId xmlns:a16="http://schemas.microsoft.com/office/drawing/2014/main" id="{85DB4EEB-56E7-126E-1F07-0F21AF8E429E}"/>
                    </a:ext>
                  </a:extLst>
                </p14:cNvPr>
                <p14:cNvContentPartPr/>
                <p14:nvPr/>
              </p14:nvContentPartPr>
              <p14:xfrm>
                <a:off x="5641047" y="2019482"/>
                <a:ext cx="14400" cy="185400"/>
              </p14:xfrm>
            </p:contentPart>
          </mc:Choice>
          <mc:Fallback>
            <p:pic>
              <p:nvPicPr>
                <p:cNvPr id="998" name="Ink 997">
                  <a:extLst>
                    <a:ext uri="{FF2B5EF4-FFF2-40B4-BE49-F238E27FC236}">
                      <a16:creationId xmlns:a16="http://schemas.microsoft.com/office/drawing/2014/main" id="{85DB4EEB-56E7-126E-1F07-0F21AF8E42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32047" y="2010842"/>
                  <a:ext cx="32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99" name="Ink 998">
                  <a:extLst>
                    <a:ext uri="{FF2B5EF4-FFF2-40B4-BE49-F238E27FC236}">
                      <a16:creationId xmlns:a16="http://schemas.microsoft.com/office/drawing/2014/main" id="{82ABD7EC-8981-9AA5-7053-469170489CE3}"/>
                    </a:ext>
                  </a:extLst>
                </p14:cNvPr>
                <p14:cNvContentPartPr/>
                <p14:nvPr/>
              </p14:nvContentPartPr>
              <p14:xfrm>
                <a:off x="5561487" y="2086442"/>
                <a:ext cx="210960" cy="81360"/>
              </p14:xfrm>
            </p:contentPart>
          </mc:Choice>
          <mc:Fallback>
            <p:pic>
              <p:nvPicPr>
                <p:cNvPr id="999" name="Ink 998">
                  <a:extLst>
                    <a:ext uri="{FF2B5EF4-FFF2-40B4-BE49-F238E27FC236}">
                      <a16:creationId xmlns:a16="http://schemas.microsoft.com/office/drawing/2014/main" id="{82ABD7EC-8981-9AA5-7053-469170489C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52487" y="2077802"/>
                  <a:ext cx="2286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7" name="Group 1006">
            <a:extLst>
              <a:ext uri="{FF2B5EF4-FFF2-40B4-BE49-F238E27FC236}">
                <a16:creationId xmlns:a16="http://schemas.microsoft.com/office/drawing/2014/main" id="{0F6B4334-656C-B3B1-1E37-2A4D21E7671E}"/>
              </a:ext>
            </a:extLst>
          </p:cNvPr>
          <p:cNvGrpSpPr/>
          <p:nvPr/>
        </p:nvGrpSpPr>
        <p:grpSpPr>
          <a:xfrm>
            <a:off x="5837967" y="1689722"/>
            <a:ext cx="618120" cy="399960"/>
            <a:chOff x="5837967" y="1689722"/>
            <a:chExt cx="61812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01" name="Ink 1000">
                  <a:extLst>
                    <a:ext uri="{FF2B5EF4-FFF2-40B4-BE49-F238E27FC236}">
                      <a16:creationId xmlns:a16="http://schemas.microsoft.com/office/drawing/2014/main" id="{17994F60-802F-D856-20CC-046D83F14355}"/>
                    </a:ext>
                  </a:extLst>
                </p14:cNvPr>
                <p14:cNvContentPartPr/>
                <p14:nvPr/>
              </p14:nvContentPartPr>
              <p14:xfrm>
                <a:off x="5867847" y="1932002"/>
                <a:ext cx="38160" cy="157680"/>
              </p14:xfrm>
            </p:contentPart>
          </mc:Choice>
          <mc:Fallback>
            <p:pic>
              <p:nvPicPr>
                <p:cNvPr id="1001" name="Ink 1000">
                  <a:extLst>
                    <a:ext uri="{FF2B5EF4-FFF2-40B4-BE49-F238E27FC236}">
                      <a16:creationId xmlns:a16="http://schemas.microsoft.com/office/drawing/2014/main" id="{17994F60-802F-D856-20CC-046D83F143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59207" y="1923002"/>
                  <a:ext cx="55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02" name="Ink 1001">
                  <a:extLst>
                    <a:ext uri="{FF2B5EF4-FFF2-40B4-BE49-F238E27FC236}">
                      <a16:creationId xmlns:a16="http://schemas.microsoft.com/office/drawing/2014/main" id="{1B0193B7-5D97-009F-9814-FB8FAF1A372B}"/>
                    </a:ext>
                  </a:extLst>
                </p14:cNvPr>
                <p14:cNvContentPartPr/>
                <p14:nvPr/>
              </p14:nvContentPartPr>
              <p14:xfrm>
                <a:off x="5837967" y="1967642"/>
                <a:ext cx="133560" cy="55800"/>
              </p14:xfrm>
            </p:contentPart>
          </mc:Choice>
          <mc:Fallback>
            <p:pic>
              <p:nvPicPr>
                <p:cNvPr id="1002" name="Ink 1001">
                  <a:extLst>
                    <a:ext uri="{FF2B5EF4-FFF2-40B4-BE49-F238E27FC236}">
                      <a16:creationId xmlns:a16="http://schemas.microsoft.com/office/drawing/2014/main" id="{1B0193B7-5D97-009F-9814-FB8FAF1A37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29327" y="1958642"/>
                  <a:ext cx="151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03" name="Ink 1002">
                  <a:extLst>
                    <a:ext uri="{FF2B5EF4-FFF2-40B4-BE49-F238E27FC236}">
                      <a16:creationId xmlns:a16="http://schemas.microsoft.com/office/drawing/2014/main" id="{517BE8E3-8146-4BA2-28FD-C8877A2E4160}"/>
                    </a:ext>
                  </a:extLst>
                </p14:cNvPr>
                <p14:cNvContentPartPr/>
                <p14:nvPr/>
              </p14:nvContentPartPr>
              <p14:xfrm>
                <a:off x="5999607" y="1865762"/>
                <a:ext cx="117000" cy="75240"/>
              </p14:xfrm>
            </p:contentPart>
          </mc:Choice>
          <mc:Fallback>
            <p:pic>
              <p:nvPicPr>
                <p:cNvPr id="1003" name="Ink 1002">
                  <a:extLst>
                    <a:ext uri="{FF2B5EF4-FFF2-40B4-BE49-F238E27FC236}">
                      <a16:creationId xmlns:a16="http://schemas.microsoft.com/office/drawing/2014/main" id="{517BE8E3-8146-4BA2-28FD-C8877A2E416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90607" y="1857122"/>
                  <a:ext cx="134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04" name="Ink 1003">
                  <a:extLst>
                    <a:ext uri="{FF2B5EF4-FFF2-40B4-BE49-F238E27FC236}">
                      <a16:creationId xmlns:a16="http://schemas.microsoft.com/office/drawing/2014/main" id="{FAB68752-6975-AD40-34A0-A472FB88756B}"/>
                    </a:ext>
                  </a:extLst>
                </p14:cNvPr>
                <p14:cNvContentPartPr/>
                <p14:nvPr/>
              </p14:nvContentPartPr>
              <p14:xfrm>
                <a:off x="6106887" y="1853162"/>
                <a:ext cx="68760" cy="158760"/>
              </p14:xfrm>
            </p:contentPart>
          </mc:Choice>
          <mc:Fallback>
            <p:pic>
              <p:nvPicPr>
                <p:cNvPr id="1004" name="Ink 1003">
                  <a:extLst>
                    <a:ext uri="{FF2B5EF4-FFF2-40B4-BE49-F238E27FC236}">
                      <a16:creationId xmlns:a16="http://schemas.microsoft.com/office/drawing/2014/main" id="{FAB68752-6975-AD40-34A0-A472FB8875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97887" y="1844522"/>
                  <a:ext cx="86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05" name="Ink 1004">
                  <a:extLst>
                    <a:ext uri="{FF2B5EF4-FFF2-40B4-BE49-F238E27FC236}">
                      <a16:creationId xmlns:a16="http://schemas.microsoft.com/office/drawing/2014/main" id="{5D9EAFBD-78D1-CAA6-BC7A-DBC45C20B07D}"/>
                    </a:ext>
                  </a:extLst>
                </p14:cNvPr>
                <p14:cNvContentPartPr/>
                <p14:nvPr/>
              </p14:nvContentPartPr>
              <p14:xfrm>
                <a:off x="6183567" y="1794842"/>
                <a:ext cx="195840" cy="198360"/>
              </p14:xfrm>
            </p:contentPart>
          </mc:Choice>
          <mc:Fallback>
            <p:pic>
              <p:nvPicPr>
                <p:cNvPr id="1005" name="Ink 1004">
                  <a:extLst>
                    <a:ext uri="{FF2B5EF4-FFF2-40B4-BE49-F238E27FC236}">
                      <a16:creationId xmlns:a16="http://schemas.microsoft.com/office/drawing/2014/main" id="{5D9EAFBD-78D1-CAA6-BC7A-DBC45C20B07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74927" y="1785842"/>
                  <a:ext cx="213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06" name="Ink 1005">
                  <a:extLst>
                    <a:ext uri="{FF2B5EF4-FFF2-40B4-BE49-F238E27FC236}">
                      <a16:creationId xmlns:a16="http://schemas.microsoft.com/office/drawing/2014/main" id="{AA193664-A31C-CBBB-3A28-61C12A03F023}"/>
                    </a:ext>
                  </a:extLst>
                </p14:cNvPr>
                <p14:cNvContentPartPr/>
                <p14:nvPr/>
              </p14:nvContentPartPr>
              <p14:xfrm>
                <a:off x="6259527" y="1689722"/>
                <a:ext cx="196560" cy="326160"/>
              </p14:xfrm>
            </p:contentPart>
          </mc:Choice>
          <mc:Fallback>
            <p:pic>
              <p:nvPicPr>
                <p:cNvPr id="1006" name="Ink 1005">
                  <a:extLst>
                    <a:ext uri="{FF2B5EF4-FFF2-40B4-BE49-F238E27FC236}">
                      <a16:creationId xmlns:a16="http://schemas.microsoft.com/office/drawing/2014/main" id="{AA193664-A31C-CBBB-3A28-61C12A03F0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50887" y="1681082"/>
                  <a:ext cx="21420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1" name="Group 1020">
            <a:extLst>
              <a:ext uri="{FF2B5EF4-FFF2-40B4-BE49-F238E27FC236}">
                <a16:creationId xmlns:a16="http://schemas.microsoft.com/office/drawing/2014/main" id="{0661269F-DDD6-159E-FDE6-4EF6BB8F40E7}"/>
              </a:ext>
            </a:extLst>
          </p:cNvPr>
          <p:cNvGrpSpPr/>
          <p:nvPr/>
        </p:nvGrpSpPr>
        <p:grpSpPr>
          <a:xfrm>
            <a:off x="6615207" y="2086082"/>
            <a:ext cx="414720" cy="335520"/>
            <a:chOff x="6615207" y="2086082"/>
            <a:chExt cx="4147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08" name="Ink 1007">
                  <a:extLst>
                    <a:ext uri="{FF2B5EF4-FFF2-40B4-BE49-F238E27FC236}">
                      <a16:creationId xmlns:a16="http://schemas.microsoft.com/office/drawing/2014/main" id="{6876AAE6-D78A-DB64-6B84-91ECF996A6E4}"/>
                    </a:ext>
                  </a:extLst>
                </p14:cNvPr>
                <p14:cNvContentPartPr/>
                <p14:nvPr/>
              </p14:nvContentPartPr>
              <p14:xfrm>
                <a:off x="6615207" y="2261402"/>
                <a:ext cx="86760" cy="33480"/>
              </p14:xfrm>
            </p:contentPart>
          </mc:Choice>
          <mc:Fallback>
            <p:pic>
              <p:nvPicPr>
                <p:cNvPr id="1008" name="Ink 1007">
                  <a:extLst>
                    <a:ext uri="{FF2B5EF4-FFF2-40B4-BE49-F238E27FC236}">
                      <a16:creationId xmlns:a16="http://schemas.microsoft.com/office/drawing/2014/main" id="{6876AAE6-D78A-DB64-6B84-91ECF996A6E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06567" y="2252762"/>
                  <a:ext cx="104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09" name="Ink 1008">
                  <a:extLst>
                    <a:ext uri="{FF2B5EF4-FFF2-40B4-BE49-F238E27FC236}">
                      <a16:creationId xmlns:a16="http://schemas.microsoft.com/office/drawing/2014/main" id="{23C20712-C717-BD68-2C98-D3FDD92E1B9B}"/>
                    </a:ext>
                  </a:extLst>
                </p14:cNvPr>
                <p14:cNvContentPartPr/>
                <p14:nvPr/>
              </p14:nvContentPartPr>
              <p14:xfrm>
                <a:off x="6641127" y="2359322"/>
                <a:ext cx="99000" cy="62280"/>
              </p14:xfrm>
            </p:contentPart>
          </mc:Choice>
          <mc:Fallback>
            <p:pic>
              <p:nvPicPr>
                <p:cNvPr id="1009" name="Ink 1008">
                  <a:extLst>
                    <a:ext uri="{FF2B5EF4-FFF2-40B4-BE49-F238E27FC236}">
                      <a16:creationId xmlns:a16="http://schemas.microsoft.com/office/drawing/2014/main" id="{23C20712-C717-BD68-2C98-D3FDD92E1B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32127" y="2350322"/>
                  <a:ext cx="11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10" name="Ink 1009">
                  <a:extLst>
                    <a:ext uri="{FF2B5EF4-FFF2-40B4-BE49-F238E27FC236}">
                      <a16:creationId xmlns:a16="http://schemas.microsoft.com/office/drawing/2014/main" id="{C2B2A303-8BD2-7C33-546F-ACBE9C12342C}"/>
                    </a:ext>
                  </a:extLst>
                </p14:cNvPr>
                <p14:cNvContentPartPr/>
                <p14:nvPr/>
              </p14:nvContentPartPr>
              <p14:xfrm>
                <a:off x="6806727" y="2086082"/>
                <a:ext cx="223200" cy="212760"/>
              </p14:xfrm>
            </p:contentPart>
          </mc:Choice>
          <mc:Fallback>
            <p:pic>
              <p:nvPicPr>
                <p:cNvPr id="1010" name="Ink 1009">
                  <a:extLst>
                    <a:ext uri="{FF2B5EF4-FFF2-40B4-BE49-F238E27FC236}">
                      <a16:creationId xmlns:a16="http://schemas.microsoft.com/office/drawing/2014/main" id="{C2B2A303-8BD2-7C33-546F-ACBE9C12342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98087" y="2077442"/>
                  <a:ext cx="2408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24BBA0B4-472A-6691-F8A4-953CD69C8A51}"/>
              </a:ext>
            </a:extLst>
          </p:cNvPr>
          <p:cNvGrpSpPr/>
          <p:nvPr/>
        </p:nvGrpSpPr>
        <p:grpSpPr>
          <a:xfrm>
            <a:off x="5270607" y="2810402"/>
            <a:ext cx="1339920" cy="656280"/>
            <a:chOff x="5270607" y="2810402"/>
            <a:chExt cx="133992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11" name="Ink 1010">
                  <a:extLst>
                    <a:ext uri="{FF2B5EF4-FFF2-40B4-BE49-F238E27FC236}">
                      <a16:creationId xmlns:a16="http://schemas.microsoft.com/office/drawing/2014/main" id="{339B0B02-0AA2-2E24-F70E-84C464185E80}"/>
                    </a:ext>
                  </a:extLst>
                </p14:cNvPr>
                <p14:cNvContentPartPr/>
                <p14:nvPr/>
              </p14:nvContentPartPr>
              <p14:xfrm>
                <a:off x="5418927" y="3120002"/>
                <a:ext cx="68040" cy="346680"/>
              </p14:xfrm>
            </p:contentPart>
          </mc:Choice>
          <mc:Fallback>
            <p:pic>
              <p:nvPicPr>
                <p:cNvPr id="1011" name="Ink 1010">
                  <a:extLst>
                    <a:ext uri="{FF2B5EF4-FFF2-40B4-BE49-F238E27FC236}">
                      <a16:creationId xmlns:a16="http://schemas.microsoft.com/office/drawing/2014/main" id="{339B0B02-0AA2-2E24-F70E-84C464185E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09927" y="3111362"/>
                  <a:ext cx="85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12" name="Ink 1011">
                  <a:extLst>
                    <a:ext uri="{FF2B5EF4-FFF2-40B4-BE49-F238E27FC236}">
                      <a16:creationId xmlns:a16="http://schemas.microsoft.com/office/drawing/2014/main" id="{2C9249A1-FE9C-AA54-7C13-35CF2B236E18}"/>
                    </a:ext>
                  </a:extLst>
                </p14:cNvPr>
                <p14:cNvContentPartPr/>
                <p14:nvPr/>
              </p14:nvContentPartPr>
              <p14:xfrm>
                <a:off x="5270607" y="3195242"/>
                <a:ext cx="288720" cy="244080"/>
              </p14:xfrm>
            </p:contentPart>
          </mc:Choice>
          <mc:Fallback>
            <p:pic>
              <p:nvPicPr>
                <p:cNvPr id="1012" name="Ink 1011">
                  <a:extLst>
                    <a:ext uri="{FF2B5EF4-FFF2-40B4-BE49-F238E27FC236}">
                      <a16:creationId xmlns:a16="http://schemas.microsoft.com/office/drawing/2014/main" id="{2C9249A1-FE9C-AA54-7C13-35CF2B236E1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61607" y="3186602"/>
                  <a:ext cx="306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13" name="Ink 1012">
                  <a:extLst>
                    <a:ext uri="{FF2B5EF4-FFF2-40B4-BE49-F238E27FC236}">
                      <a16:creationId xmlns:a16="http://schemas.microsoft.com/office/drawing/2014/main" id="{02AD4DB5-B3D7-C8A1-080F-01F613396987}"/>
                    </a:ext>
                  </a:extLst>
                </p14:cNvPr>
                <p14:cNvContentPartPr/>
                <p14:nvPr/>
              </p14:nvContentPartPr>
              <p14:xfrm>
                <a:off x="5561487" y="3187322"/>
                <a:ext cx="142920" cy="19440"/>
              </p14:xfrm>
            </p:contentPart>
          </mc:Choice>
          <mc:Fallback>
            <p:pic>
              <p:nvPicPr>
                <p:cNvPr id="1013" name="Ink 1012">
                  <a:extLst>
                    <a:ext uri="{FF2B5EF4-FFF2-40B4-BE49-F238E27FC236}">
                      <a16:creationId xmlns:a16="http://schemas.microsoft.com/office/drawing/2014/main" id="{02AD4DB5-B3D7-C8A1-080F-01F6133969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52487" y="3178322"/>
                  <a:ext cx="160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14" name="Ink 1013">
                  <a:extLst>
                    <a:ext uri="{FF2B5EF4-FFF2-40B4-BE49-F238E27FC236}">
                      <a16:creationId xmlns:a16="http://schemas.microsoft.com/office/drawing/2014/main" id="{EA496831-67B1-B3F3-7318-558AD26F6EAA}"/>
                    </a:ext>
                  </a:extLst>
                </p14:cNvPr>
                <p14:cNvContentPartPr/>
                <p14:nvPr/>
              </p14:nvContentPartPr>
              <p14:xfrm>
                <a:off x="5659407" y="3225122"/>
                <a:ext cx="124560" cy="42120"/>
              </p14:xfrm>
            </p:contentPart>
          </mc:Choice>
          <mc:Fallback>
            <p:pic>
              <p:nvPicPr>
                <p:cNvPr id="1014" name="Ink 1013">
                  <a:extLst>
                    <a:ext uri="{FF2B5EF4-FFF2-40B4-BE49-F238E27FC236}">
                      <a16:creationId xmlns:a16="http://schemas.microsoft.com/office/drawing/2014/main" id="{EA496831-67B1-B3F3-7318-558AD26F6EA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50407" y="3216482"/>
                  <a:ext cx="142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15" name="Ink 1014">
                  <a:extLst>
                    <a:ext uri="{FF2B5EF4-FFF2-40B4-BE49-F238E27FC236}">
                      <a16:creationId xmlns:a16="http://schemas.microsoft.com/office/drawing/2014/main" id="{5C84B90D-483D-FB8E-77DD-696FDC593AC7}"/>
                    </a:ext>
                  </a:extLst>
                </p14:cNvPr>
                <p14:cNvContentPartPr/>
                <p14:nvPr/>
              </p14:nvContentPartPr>
              <p14:xfrm>
                <a:off x="5804487" y="3051242"/>
                <a:ext cx="94680" cy="107640"/>
              </p14:xfrm>
            </p:contentPart>
          </mc:Choice>
          <mc:Fallback>
            <p:pic>
              <p:nvPicPr>
                <p:cNvPr id="1015" name="Ink 1014">
                  <a:extLst>
                    <a:ext uri="{FF2B5EF4-FFF2-40B4-BE49-F238E27FC236}">
                      <a16:creationId xmlns:a16="http://schemas.microsoft.com/office/drawing/2014/main" id="{5C84B90D-483D-FB8E-77DD-696FDC593AC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95487" y="3042602"/>
                  <a:ext cx="112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16" name="Ink 1015">
                  <a:extLst>
                    <a:ext uri="{FF2B5EF4-FFF2-40B4-BE49-F238E27FC236}">
                      <a16:creationId xmlns:a16="http://schemas.microsoft.com/office/drawing/2014/main" id="{59F2984C-4201-90E1-0599-CB3FC8ACBFAA}"/>
                    </a:ext>
                  </a:extLst>
                </p14:cNvPr>
                <p14:cNvContentPartPr/>
                <p14:nvPr/>
              </p14:nvContentPartPr>
              <p14:xfrm>
                <a:off x="5867847" y="3006242"/>
                <a:ext cx="183240" cy="200520"/>
              </p14:xfrm>
            </p:contentPart>
          </mc:Choice>
          <mc:Fallback>
            <p:pic>
              <p:nvPicPr>
                <p:cNvPr id="1016" name="Ink 1015">
                  <a:extLst>
                    <a:ext uri="{FF2B5EF4-FFF2-40B4-BE49-F238E27FC236}">
                      <a16:creationId xmlns:a16="http://schemas.microsoft.com/office/drawing/2014/main" id="{59F2984C-4201-90E1-0599-CB3FC8ACBF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59207" y="2997242"/>
                  <a:ext cx="20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17" name="Ink 1016">
                  <a:extLst>
                    <a:ext uri="{FF2B5EF4-FFF2-40B4-BE49-F238E27FC236}">
                      <a16:creationId xmlns:a16="http://schemas.microsoft.com/office/drawing/2014/main" id="{5BEAECB1-7258-A26F-1354-E30285740161}"/>
                    </a:ext>
                  </a:extLst>
                </p14:cNvPr>
                <p14:cNvContentPartPr/>
                <p14:nvPr/>
              </p14:nvContentPartPr>
              <p14:xfrm>
                <a:off x="6099687" y="3095882"/>
                <a:ext cx="73800" cy="153360"/>
              </p14:xfrm>
            </p:contentPart>
          </mc:Choice>
          <mc:Fallback>
            <p:pic>
              <p:nvPicPr>
                <p:cNvPr id="1017" name="Ink 1016">
                  <a:extLst>
                    <a:ext uri="{FF2B5EF4-FFF2-40B4-BE49-F238E27FC236}">
                      <a16:creationId xmlns:a16="http://schemas.microsoft.com/office/drawing/2014/main" id="{5BEAECB1-7258-A26F-1354-E302857401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90687" y="3087242"/>
                  <a:ext cx="91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18" name="Ink 1017">
                  <a:extLst>
                    <a:ext uri="{FF2B5EF4-FFF2-40B4-BE49-F238E27FC236}">
                      <a16:creationId xmlns:a16="http://schemas.microsoft.com/office/drawing/2014/main" id="{AC41E07A-A236-FA62-9039-F67DCD37F41C}"/>
                    </a:ext>
                  </a:extLst>
                </p14:cNvPr>
                <p14:cNvContentPartPr/>
                <p14:nvPr/>
              </p14:nvContentPartPr>
              <p14:xfrm>
                <a:off x="6163407" y="2846762"/>
                <a:ext cx="171360" cy="249480"/>
              </p14:xfrm>
            </p:contentPart>
          </mc:Choice>
          <mc:Fallback>
            <p:pic>
              <p:nvPicPr>
                <p:cNvPr id="1018" name="Ink 1017">
                  <a:extLst>
                    <a:ext uri="{FF2B5EF4-FFF2-40B4-BE49-F238E27FC236}">
                      <a16:creationId xmlns:a16="http://schemas.microsoft.com/office/drawing/2014/main" id="{AC41E07A-A236-FA62-9039-F67DCD37F4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54767" y="2838122"/>
                  <a:ext cx="189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19" name="Ink 1018">
                  <a:extLst>
                    <a:ext uri="{FF2B5EF4-FFF2-40B4-BE49-F238E27FC236}">
                      <a16:creationId xmlns:a16="http://schemas.microsoft.com/office/drawing/2014/main" id="{C60D0412-FCEC-6DEC-A532-F48C131AC1A5}"/>
                    </a:ext>
                  </a:extLst>
                </p14:cNvPr>
                <p14:cNvContentPartPr/>
                <p14:nvPr/>
              </p14:nvContentPartPr>
              <p14:xfrm>
                <a:off x="6298767" y="2810402"/>
                <a:ext cx="311760" cy="169920"/>
              </p14:xfrm>
            </p:contentPart>
          </mc:Choice>
          <mc:Fallback>
            <p:pic>
              <p:nvPicPr>
                <p:cNvPr id="1019" name="Ink 1018">
                  <a:extLst>
                    <a:ext uri="{FF2B5EF4-FFF2-40B4-BE49-F238E27FC236}">
                      <a16:creationId xmlns:a16="http://schemas.microsoft.com/office/drawing/2014/main" id="{C60D0412-FCEC-6DEC-A532-F48C131AC1A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90127" y="2801402"/>
                  <a:ext cx="3294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FDAEA52F-B31A-33DC-398A-0CC3D1AF6CF3}"/>
              </a:ext>
            </a:extLst>
          </p:cNvPr>
          <p:cNvGrpSpPr/>
          <p:nvPr/>
        </p:nvGrpSpPr>
        <p:grpSpPr>
          <a:xfrm>
            <a:off x="7565677" y="1452842"/>
            <a:ext cx="4188960" cy="1418040"/>
            <a:chOff x="7565677" y="1452842"/>
            <a:chExt cx="4188960" cy="14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22" name="Ink 1021">
                  <a:extLst>
                    <a:ext uri="{FF2B5EF4-FFF2-40B4-BE49-F238E27FC236}">
                      <a16:creationId xmlns:a16="http://schemas.microsoft.com/office/drawing/2014/main" id="{45776A7A-D5B3-EE6C-4430-A87D15BFC945}"/>
                    </a:ext>
                  </a:extLst>
                </p14:cNvPr>
                <p14:cNvContentPartPr/>
                <p14:nvPr/>
              </p14:nvContentPartPr>
              <p14:xfrm>
                <a:off x="7565677" y="1565882"/>
                <a:ext cx="200520" cy="328680"/>
              </p14:xfrm>
            </p:contentPart>
          </mc:Choice>
          <mc:Fallback>
            <p:pic>
              <p:nvPicPr>
                <p:cNvPr id="1022" name="Ink 1021">
                  <a:extLst>
                    <a:ext uri="{FF2B5EF4-FFF2-40B4-BE49-F238E27FC236}">
                      <a16:creationId xmlns:a16="http://schemas.microsoft.com/office/drawing/2014/main" id="{45776A7A-D5B3-EE6C-4430-A87D15BFC94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56677" y="1557242"/>
                  <a:ext cx="218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23" name="Ink 1022">
                  <a:extLst>
                    <a:ext uri="{FF2B5EF4-FFF2-40B4-BE49-F238E27FC236}">
                      <a16:creationId xmlns:a16="http://schemas.microsoft.com/office/drawing/2014/main" id="{C5281B76-ED41-B047-B893-607F9FDD209A}"/>
                    </a:ext>
                  </a:extLst>
                </p14:cNvPr>
                <p14:cNvContentPartPr/>
                <p14:nvPr/>
              </p14:nvContentPartPr>
              <p14:xfrm>
                <a:off x="7847197" y="1513682"/>
                <a:ext cx="43200" cy="113040"/>
              </p14:xfrm>
            </p:contentPart>
          </mc:Choice>
          <mc:Fallback>
            <p:pic>
              <p:nvPicPr>
                <p:cNvPr id="1023" name="Ink 1022">
                  <a:extLst>
                    <a:ext uri="{FF2B5EF4-FFF2-40B4-BE49-F238E27FC236}">
                      <a16:creationId xmlns:a16="http://schemas.microsoft.com/office/drawing/2014/main" id="{C5281B76-ED41-B047-B893-607F9FDD20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38557" y="1504682"/>
                  <a:ext cx="60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B7B3C20F-4224-4424-0DE2-FE15AB7A594D}"/>
                    </a:ext>
                  </a:extLst>
                </p14:cNvPr>
                <p14:cNvContentPartPr/>
                <p14:nvPr/>
              </p14:nvContentPartPr>
              <p14:xfrm>
                <a:off x="7955557" y="1470122"/>
                <a:ext cx="40680" cy="18936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B7B3C20F-4224-4424-0DE2-FE15AB7A594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46557" y="1461482"/>
                  <a:ext cx="58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26" name="Ink 1025">
                  <a:extLst>
                    <a:ext uri="{FF2B5EF4-FFF2-40B4-BE49-F238E27FC236}">
                      <a16:creationId xmlns:a16="http://schemas.microsoft.com/office/drawing/2014/main" id="{A87534E9-4EAD-C587-E3B0-800BCC690DEE}"/>
                    </a:ext>
                  </a:extLst>
                </p14:cNvPr>
                <p14:cNvContentPartPr/>
                <p14:nvPr/>
              </p14:nvContentPartPr>
              <p14:xfrm>
                <a:off x="8085157" y="1623842"/>
                <a:ext cx="189360" cy="16920"/>
              </p14:xfrm>
            </p:contentPart>
          </mc:Choice>
          <mc:Fallback>
            <p:pic>
              <p:nvPicPr>
                <p:cNvPr id="1026" name="Ink 1025">
                  <a:extLst>
                    <a:ext uri="{FF2B5EF4-FFF2-40B4-BE49-F238E27FC236}">
                      <a16:creationId xmlns:a16="http://schemas.microsoft.com/office/drawing/2014/main" id="{A87534E9-4EAD-C587-E3B0-800BCC690D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76157" y="1615202"/>
                  <a:ext cx="207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C487AE8C-4648-B98E-6CE4-6E89EB7CFF4D}"/>
                    </a:ext>
                  </a:extLst>
                </p14:cNvPr>
                <p14:cNvContentPartPr/>
                <p14:nvPr/>
              </p14:nvContentPartPr>
              <p14:xfrm>
                <a:off x="8152477" y="1809242"/>
                <a:ext cx="154800" cy="2808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C487AE8C-4648-B98E-6CE4-6E89EB7CFF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43477" y="1800242"/>
                  <a:ext cx="172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2DA56843-C689-FFE3-9D20-89A626A99D41}"/>
                    </a:ext>
                  </a:extLst>
                </p14:cNvPr>
                <p14:cNvContentPartPr/>
                <p14:nvPr/>
              </p14:nvContentPartPr>
              <p14:xfrm>
                <a:off x="8493037" y="1565162"/>
                <a:ext cx="270360" cy="31392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2DA56843-C689-FFE3-9D20-89A626A99D4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84397" y="1556162"/>
                  <a:ext cx="288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C77DA016-B079-62A9-6007-B48EE26CD752}"/>
                    </a:ext>
                  </a:extLst>
                </p14:cNvPr>
                <p14:cNvContentPartPr/>
                <p14:nvPr/>
              </p14:nvContentPartPr>
              <p14:xfrm>
                <a:off x="8745037" y="1582082"/>
                <a:ext cx="166680" cy="16200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C77DA016-B079-62A9-6007-B48EE26CD75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36397" y="1573442"/>
                  <a:ext cx="184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B4C45104-1300-C203-371A-16B60AC6F707}"/>
                    </a:ext>
                  </a:extLst>
                </p14:cNvPr>
                <p14:cNvContentPartPr/>
                <p14:nvPr/>
              </p14:nvContentPartPr>
              <p14:xfrm>
                <a:off x="8883277" y="1521962"/>
                <a:ext cx="110520" cy="32760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B4C45104-1300-C203-371A-16B60AC6F70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74277" y="1513322"/>
                  <a:ext cx="128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9E47425B-5C80-0C4A-DBC7-37407B881691}"/>
                    </a:ext>
                  </a:extLst>
                </p14:cNvPr>
                <p14:cNvContentPartPr/>
                <p14:nvPr/>
              </p14:nvContentPartPr>
              <p14:xfrm>
                <a:off x="9100717" y="1584602"/>
                <a:ext cx="12240" cy="24336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9E47425B-5C80-0C4A-DBC7-37407B88169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91717" y="1575602"/>
                  <a:ext cx="29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E7D7FE2B-18EE-7567-2BD7-0BFFD8F54B78}"/>
                    </a:ext>
                  </a:extLst>
                </p14:cNvPr>
                <p14:cNvContentPartPr/>
                <p14:nvPr/>
              </p14:nvContentPartPr>
              <p14:xfrm>
                <a:off x="8993437" y="1595402"/>
                <a:ext cx="236880" cy="20628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E7D7FE2B-18EE-7567-2BD7-0BFFD8F54B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84797" y="1586762"/>
                  <a:ext cx="254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EA3DEB91-EDEC-BDF1-1FD3-605D8B31B4BE}"/>
                    </a:ext>
                  </a:extLst>
                </p14:cNvPr>
                <p14:cNvContentPartPr/>
                <p14:nvPr/>
              </p14:nvContentPartPr>
              <p14:xfrm>
                <a:off x="9295117" y="1657682"/>
                <a:ext cx="215640" cy="1692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EA3DEB91-EDEC-BDF1-1FD3-605D8B31B4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86117" y="1649042"/>
                  <a:ext cx="233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880850D0-5E14-6722-F88A-C10ABDB88DEC}"/>
                    </a:ext>
                  </a:extLst>
                </p14:cNvPr>
                <p14:cNvContentPartPr/>
                <p14:nvPr/>
              </p14:nvContentPartPr>
              <p14:xfrm>
                <a:off x="9592477" y="1460402"/>
                <a:ext cx="103680" cy="24048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880850D0-5E14-6722-F88A-C10ABDB88DE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83477" y="1451762"/>
                  <a:ext cx="121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4C47FEA1-0400-E32E-BF04-77310A867D0A}"/>
                    </a:ext>
                  </a:extLst>
                </p14:cNvPr>
                <p14:cNvContentPartPr/>
                <p14:nvPr/>
              </p14:nvContentPartPr>
              <p14:xfrm>
                <a:off x="9697597" y="1452842"/>
                <a:ext cx="225360" cy="22176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4C47FEA1-0400-E32E-BF04-77310A867D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88957" y="1444202"/>
                  <a:ext cx="243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98CE0529-38FF-1F0C-DFA3-3AFB1206505D}"/>
                    </a:ext>
                  </a:extLst>
                </p14:cNvPr>
                <p14:cNvContentPartPr/>
                <p14:nvPr/>
              </p14:nvContentPartPr>
              <p14:xfrm>
                <a:off x="9904597" y="1461482"/>
                <a:ext cx="341640" cy="21456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98CE0529-38FF-1F0C-DFA3-3AFB1206505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95597" y="1452482"/>
                  <a:ext cx="359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F7E1C4C9-901B-3856-DE6C-2B31264D1606}"/>
                    </a:ext>
                  </a:extLst>
                </p14:cNvPr>
                <p14:cNvContentPartPr/>
                <p14:nvPr/>
              </p14:nvContentPartPr>
              <p14:xfrm>
                <a:off x="7758637" y="2549402"/>
                <a:ext cx="199800" cy="31932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F7E1C4C9-901B-3856-DE6C-2B31264D16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49997" y="2540762"/>
                  <a:ext cx="2174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C1A92EB4-5475-3AE7-9EE5-CE10C8D71184}"/>
                    </a:ext>
                  </a:extLst>
                </p14:cNvPr>
                <p14:cNvContentPartPr/>
                <p14:nvPr/>
              </p14:nvContentPartPr>
              <p14:xfrm>
                <a:off x="8002717" y="2425202"/>
                <a:ext cx="28080" cy="13968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C1A92EB4-5475-3AE7-9EE5-CE10C8D711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94077" y="2416562"/>
                  <a:ext cx="45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94966258-69DF-C1E3-70E3-A541239249C9}"/>
                    </a:ext>
                  </a:extLst>
                </p14:cNvPr>
                <p14:cNvContentPartPr/>
                <p14:nvPr/>
              </p14:nvContentPartPr>
              <p14:xfrm>
                <a:off x="8066077" y="2359322"/>
                <a:ext cx="32760" cy="19224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94966258-69DF-C1E3-70E3-A541239249C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57077" y="2350322"/>
                  <a:ext cx="5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F1419ADE-CFCE-B416-9190-CB1835790FA2}"/>
                    </a:ext>
                  </a:extLst>
                </p14:cNvPr>
                <p14:cNvContentPartPr/>
                <p14:nvPr/>
              </p14:nvContentPartPr>
              <p14:xfrm>
                <a:off x="8172997" y="2360042"/>
                <a:ext cx="164520" cy="51084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F1419ADE-CFCE-B416-9190-CB1835790F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63997" y="2351402"/>
                  <a:ext cx="1821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CEEB9459-25F8-1374-4257-C4DB3AD435D6}"/>
                    </a:ext>
                  </a:extLst>
                </p14:cNvPr>
                <p14:cNvContentPartPr/>
                <p14:nvPr/>
              </p14:nvContentPartPr>
              <p14:xfrm>
                <a:off x="8374957" y="2488562"/>
                <a:ext cx="161640" cy="12492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CEEB9459-25F8-1374-4257-C4DB3AD435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365957" y="2479562"/>
                  <a:ext cx="179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FADB7CB9-CC3A-8CE6-AB18-AF13DBC8292B}"/>
                    </a:ext>
                  </a:extLst>
                </p14:cNvPr>
                <p14:cNvContentPartPr/>
                <p14:nvPr/>
              </p14:nvContentPartPr>
              <p14:xfrm>
                <a:off x="8517517" y="2531762"/>
                <a:ext cx="84600" cy="25452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FADB7CB9-CC3A-8CE6-AB18-AF13DBC8292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08517" y="2523122"/>
                  <a:ext cx="102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E22AB7A1-E618-0418-85EE-960D433A5D43}"/>
                    </a:ext>
                  </a:extLst>
                </p14:cNvPr>
                <p14:cNvContentPartPr/>
                <p14:nvPr/>
              </p14:nvContentPartPr>
              <p14:xfrm>
                <a:off x="8574397" y="2375522"/>
                <a:ext cx="173880" cy="46440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E22AB7A1-E618-0418-85EE-960D433A5D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565397" y="2366522"/>
                  <a:ext cx="191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C9E32B79-541B-6440-99EA-C3D2E51C855D}"/>
                    </a:ext>
                  </a:extLst>
                </p14:cNvPr>
                <p14:cNvContentPartPr/>
                <p14:nvPr/>
              </p14:nvContentPartPr>
              <p14:xfrm>
                <a:off x="8815237" y="2545802"/>
                <a:ext cx="136080" cy="1332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C9E32B79-541B-6440-99EA-C3D2E51C855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06597" y="2537162"/>
                  <a:ext cx="153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809999BE-0C6D-2115-D499-42A9AEA8AD05}"/>
                    </a:ext>
                  </a:extLst>
                </p14:cNvPr>
                <p14:cNvContentPartPr/>
                <p14:nvPr/>
              </p14:nvContentPartPr>
              <p14:xfrm>
                <a:off x="8899837" y="2606642"/>
                <a:ext cx="75240" cy="2700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809999BE-0C6D-2115-D499-42A9AEA8AD0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890837" y="2597642"/>
                  <a:ext cx="92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879D0369-71A5-FCCC-1E97-FAC369B8656C}"/>
                    </a:ext>
                  </a:extLst>
                </p14:cNvPr>
                <p14:cNvContentPartPr/>
                <p14:nvPr/>
              </p14:nvContentPartPr>
              <p14:xfrm>
                <a:off x="9075517" y="2438162"/>
                <a:ext cx="187200" cy="4248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879D0369-71A5-FCCC-1E97-FAC369B865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66517" y="2429162"/>
                  <a:ext cx="204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00EE35E1-816B-F5A7-935C-1CB6D3CB218F}"/>
                    </a:ext>
                  </a:extLst>
                </p14:cNvPr>
                <p14:cNvContentPartPr/>
                <p14:nvPr/>
              </p14:nvContentPartPr>
              <p14:xfrm>
                <a:off x="9280357" y="2208482"/>
                <a:ext cx="221040" cy="29808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00EE35E1-816B-F5A7-935C-1CB6D3CB21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71357" y="2199842"/>
                  <a:ext cx="238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9E27D28F-4816-083F-3FCD-A275F80203F2}"/>
                    </a:ext>
                  </a:extLst>
                </p14:cNvPr>
                <p14:cNvContentPartPr/>
                <p14:nvPr/>
              </p14:nvContentPartPr>
              <p14:xfrm>
                <a:off x="9543517" y="2156282"/>
                <a:ext cx="160920" cy="33156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9E27D28F-4816-083F-3FCD-A275F80203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34877" y="2147282"/>
                  <a:ext cx="178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F27A5957-423D-A21B-8932-180121A8A7F3}"/>
                    </a:ext>
                  </a:extLst>
                </p14:cNvPr>
                <p14:cNvContentPartPr/>
                <p14:nvPr/>
              </p14:nvContentPartPr>
              <p14:xfrm>
                <a:off x="9997477" y="2052602"/>
                <a:ext cx="181080" cy="36720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F27A5957-423D-A21B-8932-180121A8A7F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88837" y="2043962"/>
                  <a:ext cx="198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3F26DEE4-6B9C-BB55-F34A-FD441896F531}"/>
                    </a:ext>
                  </a:extLst>
                </p14:cNvPr>
                <p14:cNvContentPartPr/>
                <p14:nvPr/>
              </p14:nvContentPartPr>
              <p14:xfrm>
                <a:off x="10230037" y="1980242"/>
                <a:ext cx="2880" cy="13968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3F26DEE4-6B9C-BB55-F34A-FD441896F5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21037" y="1971242"/>
                  <a:ext cx="20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8E12AAE2-2E02-36F5-C592-7E80E5D19174}"/>
                    </a:ext>
                  </a:extLst>
                </p14:cNvPr>
                <p14:cNvContentPartPr/>
                <p14:nvPr/>
              </p14:nvContentPartPr>
              <p14:xfrm>
                <a:off x="10278277" y="1938482"/>
                <a:ext cx="17280" cy="17532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8E12AAE2-2E02-36F5-C592-7E80E5D191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69637" y="1929482"/>
                  <a:ext cx="3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DB530964-B92F-8ACD-DBB6-4D7D5E2ABA13}"/>
                    </a:ext>
                  </a:extLst>
                </p14:cNvPr>
                <p14:cNvContentPartPr/>
                <p14:nvPr/>
              </p14:nvContentPartPr>
              <p14:xfrm>
                <a:off x="10391677" y="1911482"/>
                <a:ext cx="152280" cy="50076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DB530964-B92F-8ACD-DBB6-4D7D5E2ABA1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83037" y="1902842"/>
                  <a:ext cx="1699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550DEEA9-3688-AD3C-A654-5AC97B309CFD}"/>
                    </a:ext>
                  </a:extLst>
                </p14:cNvPr>
                <p14:cNvContentPartPr/>
                <p14:nvPr/>
              </p14:nvContentPartPr>
              <p14:xfrm>
                <a:off x="10522357" y="2073842"/>
                <a:ext cx="68040" cy="19080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550DEEA9-3688-AD3C-A654-5AC97B309CF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13717" y="2065202"/>
                  <a:ext cx="8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501EDAB7-C706-0332-522B-9360EAD8DA1D}"/>
                    </a:ext>
                  </a:extLst>
                </p14:cNvPr>
                <p14:cNvContentPartPr/>
                <p14:nvPr/>
              </p14:nvContentPartPr>
              <p14:xfrm>
                <a:off x="10560157" y="2010842"/>
                <a:ext cx="254880" cy="248760"/>
              </p14:xfrm>
            </p:contentPart>
          </mc:Choice>
          <mc:Fallback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501EDAB7-C706-0332-522B-9360EAD8DA1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51517" y="2002202"/>
                  <a:ext cx="272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A7806E49-594D-2D4B-587A-94401564A4A5}"/>
                    </a:ext>
                  </a:extLst>
                </p14:cNvPr>
                <p14:cNvContentPartPr/>
                <p14:nvPr/>
              </p14:nvContentPartPr>
              <p14:xfrm>
                <a:off x="10679317" y="1894922"/>
                <a:ext cx="211680" cy="401760"/>
              </p14:xfrm>
            </p:contentPart>
          </mc:Choice>
          <mc:Fallback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A7806E49-594D-2D4B-587A-94401564A4A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70317" y="1885922"/>
                  <a:ext cx="2293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E355FBE3-4954-8113-097E-F7909949FDEE}"/>
                    </a:ext>
                  </a:extLst>
                </p14:cNvPr>
                <p14:cNvContentPartPr/>
                <p14:nvPr/>
              </p14:nvContentPartPr>
              <p14:xfrm>
                <a:off x="10908637" y="1963682"/>
                <a:ext cx="138960" cy="19440"/>
              </p14:xfrm>
            </p:contentPart>
          </mc:Choice>
          <mc:Fallback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E355FBE3-4954-8113-097E-F7909949FDE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99637" y="1954682"/>
                  <a:ext cx="156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3607623B-F1F1-103D-A8D5-EB34E275BA28}"/>
                    </a:ext>
                  </a:extLst>
                </p14:cNvPr>
                <p14:cNvContentPartPr/>
                <p14:nvPr/>
              </p14:nvContentPartPr>
              <p14:xfrm>
                <a:off x="10944637" y="2138642"/>
                <a:ext cx="125640" cy="3384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3607623B-F1F1-103D-A8D5-EB34E275BA2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35997" y="2129642"/>
                  <a:ext cx="14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2DD4D214-027B-353E-7BDA-F2BD6FC7D483}"/>
                    </a:ext>
                  </a:extLst>
                </p14:cNvPr>
                <p14:cNvContentPartPr/>
                <p14:nvPr/>
              </p14:nvContentPartPr>
              <p14:xfrm>
                <a:off x="11189077" y="1798082"/>
                <a:ext cx="258840" cy="371520"/>
              </p14:xfrm>
            </p:contentPart>
          </mc:Choice>
          <mc:Fallback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2DD4D214-027B-353E-7BDA-F2BD6FC7D48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80077" y="1789442"/>
                  <a:ext cx="2764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976D6AE8-E78F-2F97-FA61-B65F7723E4B8}"/>
                    </a:ext>
                  </a:extLst>
                </p14:cNvPr>
                <p14:cNvContentPartPr/>
                <p14:nvPr/>
              </p14:nvContentPartPr>
              <p14:xfrm>
                <a:off x="11491837" y="1713122"/>
                <a:ext cx="262800" cy="475200"/>
              </p14:xfrm>
            </p:contentPart>
          </mc:Choice>
          <mc:Fallback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976D6AE8-E78F-2F97-FA61-B65F7723E4B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83197" y="1704482"/>
                  <a:ext cx="28044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EA97C70E-788B-1548-E64C-E98415CB41B6}"/>
                  </a:ext>
                </a:extLst>
              </p14:cNvPr>
              <p14:cNvContentPartPr/>
              <p14:nvPr/>
            </p14:nvContentPartPr>
            <p14:xfrm>
              <a:off x="7785997" y="2079602"/>
              <a:ext cx="2076120" cy="815400"/>
            </p14:xfrm>
          </p:contentPart>
        </mc:Choice>
        <mc:Fallback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EA97C70E-788B-1548-E64C-E98415CB41B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696357" y="1899602"/>
                <a:ext cx="2255760" cy="11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1076" name="Ink 1075">
                <a:extLst>
                  <a:ext uri="{FF2B5EF4-FFF2-40B4-BE49-F238E27FC236}">
                    <a16:creationId xmlns:a16="http://schemas.microsoft.com/office/drawing/2014/main" id="{E23F5F61-7CB4-2CB7-2A8C-1D6E4EC57E17}"/>
                  </a:ext>
                </a:extLst>
              </p14:cNvPr>
              <p14:cNvContentPartPr/>
              <p14:nvPr/>
            </p14:nvContentPartPr>
            <p14:xfrm>
              <a:off x="10553317" y="1686842"/>
              <a:ext cx="588240" cy="572760"/>
            </p14:xfrm>
          </p:contentPart>
        </mc:Choice>
        <mc:Fallback>
          <p:pic>
            <p:nvPicPr>
              <p:cNvPr id="1076" name="Ink 1075">
                <a:extLst>
                  <a:ext uri="{FF2B5EF4-FFF2-40B4-BE49-F238E27FC236}">
                    <a16:creationId xmlns:a16="http://schemas.microsoft.com/office/drawing/2014/main" id="{E23F5F61-7CB4-2CB7-2A8C-1D6E4EC57E1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544317" y="1677842"/>
                <a:ext cx="605880" cy="59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C3B7A320-88AB-0B53-328D-A6E606F89174}"/>
              </a:ext>
            </a:extLst>
          </p:cNvPr>
          <p:cNvGrpSpPr/>
          <p:nvPr/>
        </p:nvGrpSpPr>
        <p:grpSpPr>
          <a:xfrm>
            <a:off x="8571877" y="2831282"/>
            <a:ext cx="1275840" cy="1091880"/>
            <a:chOff x="8571877" y="2831282"/>
            <a:chExt cx="1275840" cy="10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37D7DCE1-30F9-EF4C-E627-EB005B2B2667}"/>
                    </a:ext>
                  </a:extLst>
                </p14:cNvPr>
                <p14:cNvContentPartPr/>
                <p14:nvPr/>
              </p14:nvContentPartPr>
              <p14:xfrm>
                <a:off x="8571877" y="3076442"/>
                <a:ext cx="321120" cy="267480"/>
              </p14:xfrm>
            </p:contentPart>
          </mc:Choice>
          <mc:Fallback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37D7DCE1-30F9-EF4C-E627-EB005B2B26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62877" y="3067442"/>
                  <a:ext cx="338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6174BF42-4675-CDD4-230E-76AFF6E5D4AA}"/>
                    </a:ext>
                  </a:extLst>
                </p14:cNvPr>
                <p14:cNvContentPartPr/>
                <p14:nvPr/>
              </p14:nvContentPartPr>
              <p14:xfrm>
                <a:off x="8927197" y="2949002"/>
                <a:ext cx="232920" cy="204480"/>
              </p14:xfrm>
            </p:contentPart>
          </mc:Choice>
          <mc:Fallback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6174BF42-4675-CDD4-230E-76AFF6E5D4A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18557" y="2940362"/>
                  <a:ext cx="250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7686413E-C3A6-F34F-8FE1-269707373444}"/>
                    </a:ext>
                  </a:extLst>
                </p14:cNvPr>
                <p14:cNvContentPartPr/>
                <p14:nvPr/>
              </p14:nvContentPartPr>
              <p14:xfrm>
                <a:off x="9150397" y="2831282"/>
                <a:ext cx="79920" cy="277920"/>
              </p14:xfrm>
            </p:contentPart>
          </mc:Choice>
          <mc:Fallback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7686413E-C3A6-F34F-8FE1-26970737344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141397" y="2822282"/>
                  <a:ext cx="97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E0CA43C7-8E92-3EC3-A288-CF36631C4CB2}"/>
                    </a:ext>
                  </a:extLst>
                </p14:cNvPr>
                <p14:cNvContentPartPr/>
                <p14:nvPr/>
              </p14:nvContentPartPr>
              <p14:xfrm>
                <a:off x="9037717" y="2889242"/>
                <a:ext cx="328320" cy="190800"/>
              </p14:xfrm>
            </p:contentPart>
          </mc:Choice>
          <mc:Fallback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E0CA43C7-8E92-3EC3-A288-CF36631C4CB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028717" y="2880242"/>
                  <a:ext cx="345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CA9A8CE-9034-2D07-1983-ACCABBEBA49E}"/>
                    </a:ext>
                  </a:extLst>
                </p14:cNvPr>
                <p14:cNvContentPartPr/>
                <p14:nvPr/>
              </p14:nvContentPartPr>
              <p14:xfrm>
                <a:off x="8960317" y="3451562"/>
                <a:ext cx="49320" cy="360720"/>
              </p14:xfrm>
            </p:contentPart>
          </mc:Choice>
          <mc:Fallback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CA9A8CE-9034-2D07-1983-ACCABBEBA49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51677" y="3442562"/>
                  <a:ext cx="66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B3C5573C-1BC1-D46E-A130-B41401EE8C09}"/>
                    </a:ext>
                  </a:extLst>
                </p14:cNvPr>
                <p14:cNvContentPartPr/>
                <p14:nvPr/>
              </p14:nvContentPartPr>
              <p14:xfrm>
                <a:off x="8827117" y="3582962"/>
                <a:ext cx="330480" cy="199440"/>
              </p14:xfrm>
            </p:contentPart>
          </mc:Choice>
          <mc:Fallback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B3C5573C-1BC1-D46E-A130-B41401EE8C0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818477" y="3573962"/>
                  <a:ext cx="348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45022880-ADDA-E413-67E5-A0B919B56A09}"/>
                    </a:ext>
                  </a:extLst>
                </p14:cNvPr>
                <p14:cNvContentPartPr/>
                <p14:nvPr/>
              </p14:nvContentPartPr>
              <p14:xfrm>
                <a:off x="9138517" y="3493322"/>
                <a:ext cx="94320" cy="34200"/>
              </p14:xfrm>
            </p:contentPart>
          </mc:Choice>
          <mc:Fallback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45022880-ADDA-E413-67E5-A0B919B56A0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29517" y="3484322"/>
                  <a:ext cx="111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71F95E13-8FF7-03EC-1947-AFB3CB22F95D}"/>
                    </a:ext>
                  </a:extLst>
                </p14:cNvPr>
                <p14:cNvContentPartPr/>
                <p14:nvPr/>
              </p14:nvContentPartPr>
              <p14:xfrm>
                <a:off x="9237157" y="3572882"/>
                <a:ext cx="56160" cy="50040"/>
              </p14:xfrm>
            </p:contentPart>
          </mc:Choice>
          <mc:Fallback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71F95E13-8FF7-03EC-1947-AFB3CB22F95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28157" y="3563882"/>
                  <a:ext cx="73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D59CB621-D3F3-E103-B516-F91FDB4B4A3D}"/>
                    </a:ext>
                  </a:extLst>
                </p14:cNvPr>
                <p14:cNvContentPartPr/>
                <p14:nvPr/>
              </p14:nvContentPartPr>
              <p14:xfrm>
                <a:off x="9326077" y="3418442"/>
                <a:ext cx="248760" cy="210600"/>
              </p14:xfrm>
            </p:contentPart>
          </mc:Choice>
          <mc:Fallback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D59CB621-D3F3-E103-B516-F91FDB4B4A3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17077" y="3409442"/>
                  <a:ext cx="266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91E4CCB0-02C5-DFE4-4B3B-037EA4A7CAFD}"/>
                    </a:ext>
                  </a:extLst>
                </p14:cNvPr>
                <p14:cNvContentPartPr/>
                <p14:nvPr/>
              </p14:nvContentPartPr>
              <p14:xfrm>
                <a:off x="8589157" y="3220442"/>
                <a:ext cx="1258560" cy="702720"/>
              </p14:xfrm>
            </p:contentPart>
          </mc:Choice>
          <mc:Fallback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91E4CCB0-02C5-DFE4-4B3B-037EA4A7CA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80517" y="3211442"/>
                  <a:ext cx="1276200" cy="72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5EE89F7E-6955-153C-C666-4139417AE033}"/>
              </a:ext>
            </a:extLst>
          </p:cNvPr>
          <p:cNvGrpSpPr/>
          <p:nvPr/>
        </p:nvGrpSpPr>
        <p:grpSpPr>
          <a:xfrm>
            <a:off x="4848037" y="4075235"/>
            <a:ext cx="6082495" cy="2130480"/>
            <a:chOff x="4848037" y="4075235"/>
            <a:chExt cx="6082495" cy="21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C666D14C-9A1F-F64F-06B8-9CFED0DAEF6E}"/>
                    </a:ext>
                  </a:extLst>
                </p14:cNvPr>
                <p14:cNvContentPartPr/>
                <p14:nvPr/>
              </p14:nvContentPartPr>
              <p14:xfrm>
                <a:off x="4848037" y="4968962"/>
                <a:ext cx="489960" cy="903600"/>
              </p14:xfrm>
            </p:contentPart>
          </mc:Choice>
          <mc:Fallback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C666D14C-9A1F-F64F-06B8-9CFED0DAEF6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839397" y="4960322"/>
                  <a:ext cx="50760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31F15717-9D5A-24B2-AAFC-81F4B8C4F009}"/>
                    </a:ext>
                  </a:extLst>
                </p14:cNvPr>
                <p14:cNvContentPartPr/>
                <p14:nvPr/>
              </p14:nvContentPartPr>
              <p14:xfrm>
                <a:off x="5330797" y="5258042"/>
                <a:ext cx="173160" cy="84600"/>
              </p14:xfrm>
            </p:contentPart>
          </mc:Choice>
          <mc:Fallback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31F15717-9D5A-24B2-AAFC-81F4B8C4F00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22157" y="5249042"/>
                  <a:ext cx="190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EE23975D-875D-B291-44ED-465DAE33F600}"/>
                    </a:ext>
                  </a:extLst>
                </p14:cNvPr>
                <p14:cNvContentPartPr/>
                <p14:nvPr/>
              </p14:nvContentPartPr>
              <p14:xfrm>
                <a:off x="5485597" y="5402042"/>
                <a:ext cx="191880" cy="82800"/>
              </p14:xfrm>
            </p:contentPart>
          </mc:Choice>
          <mc:Fallback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EE23975D-875D-B291-44ED-465DAE33F60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76957" y="5393042"/>
                  <a:ext cx="209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8E6A8DCC-C849-9129-4D4C-EB1AE03738E2}"/>
                    </a:ext>
                  </a:extLst>
                </p14:cNvPr>
                <p14:cNvContentPartPr/>
                <p14:nvPr/>
              </p14:nvContentPartPr>
              <p14:xfrm>
                <a:off x="5728892" y="5014475"/>
                <a:ext cx="232200" cy="236520"/>
              </p14:xfrm>
            </p:contentPart>
          </mc:Choice>
          <mc:Fallback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8E6A8DCC-C849-9129-4D4C-EB1AE03738E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19892" y="5005835"/>
                  <a:ext cx="249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9229C157-B843-592B-CC58-5A1075AEF5F5}"/>
                    </a:ext>
                  </a:extLst>
                </p14:cNvPr>
                <p14:cNvContentPartPr/>
                <p14:nvPr/>
              </p14:nvContentPartPr>
              <p14:xfrm>
                <a:off x="5962892" y="5025275"/>
                <a:ext cx="132120" cy="361080"/>
              </p14:xfrm>
            </p:contentPart>
          </mc:Choice>
          <mc:Fallback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9229C157-B843-592B-CC58-5A1075AEF5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53892" y="5016635"/>
                  <a:ext cx="1497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033F3AAB-4EA4-2D0A-0ED8-DF412BB2CF1D}"/>
                    </a:ext>
                  </a:extLst>
                </p14:cNvPr>
                <p14:cNvContentPartPr/>
                <p14:nvPr/>
              </p14:nvContentPartPr>
              <p14:xfrm>
                <a:off x="6094292" y="4834835"/>
                <a:ext cx="241560" cy="590760"/>
              </p14:xfrm>
            </p:contentPart>
          </mc:Choice>
          <mc:Fallback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033F3AAB-4EA4-2D0A-0ED8-DF412BB2CF1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085652" y="4825835"/>
                  <a:ext cx="2592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FE2F8AC2-C944-67E9-771A-6DB9EC9633C0}"/>
                    </a:ext>
                  </a:extLst>
                </p14:cNvPr>
                <p14:cNvContentPartPr/>
                <p14:nvPr/>
              </p14:nvContentPartPr>
              <p14:xfrm>
                <a:off x="6305972" y="4935635"/>
                <a:ext cx="268920" cy="311040"/>
              </p14:xfrm>
            </p:contentPart>
          </mc:Choice>
          <mc:Fallback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FE2F8AC2-C944-67E9-771A-6DB9EC9633C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96972" y="4926995"/>
                  <a:ext cx="286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E9F49BB1-C229-7546-E3D2-B379B7A1FE43}"/>
                    </a:ext>
                  </a:extLst>
                </p14:cNvPr>
                <p14:cNvContentPartPr/>
                <p14:nvPr/>
              </p14:nvContentPartPr>
              <p14:xfrm>
                <a:off x="6588572" y="4967675"/>
                <a:ext cx="105840" cy="143640"/>
              </p14:xfrm>
            </p:contentPart>
          </mc:Choice>
          <mc:Fallback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E9F49BB1-C229-7546-E3D2-B379B7A1FE4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579572" y="4958675"/>
                  <a:ext cx="12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B3E42E95-314D-116E-4BC7-3BE2A84A9C65}"/>
                    </a:ext>
                  </a:extLst>
                </p14:cNvPr>
                <p14:cNvContentPartPr/>
                <p14:nvPr/>
              </p14:nvContentPartPr>
              <p14:xfrm>
                <a:off x="6656252" y="4956155"/>
                <a:ext cx="173880" cy="284400"/>
              </p14:xfrm>
            </p:contentPart>
          </mc:Choice>
          <mc:Fallback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B3E42E95-314D-116E-4BC7-3BE2A84A9C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647612" y="4947155"/>
                  <a:ext cx="191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2CCEDE10-70A9-8000-2565-8DFCCA6EFA87}"/>
                    </a:ext>
                  </a:extLst>
                </p14:cNvPr>
                <p14:cNvContentPartPr/>
                <p14:nvPr/>
              </p14:nvContentPartPr>
              <p14:xfrm>
                <a:off x="6852452" y="4977395"/>
                <a:ext cx="71640" cy="27000"/>
              </p14:xfrm>
            </p:contentPart>
          </mc:Choice>
          <mc:Fallback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2CCEDE10-70A9-8000-2565-8DFCCA6EFA8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43452" y="4968755"/>
                  <a:ext cx="89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FF8F44BE-0BA5-4C28-C124-301D2E3333FB}"/>
                    </a:ext>
                  </a:extLst>
                </p14:cNvPr>
                <p14:cNvContentPartPr/>
                <p14:nvPr/>
              </p14:nvContentPartPr>
              <p14:xfrm>
                <a:off x="6937772" y="4873355"/>
                <a:ext cx="213120" cy="198000"/>
              </p14:xfrm>
            </p:contentPart>
          </mc:Choice>
          <mc:Fallback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FF8F44BE-0BA5-4C28-C124-301D2E3333F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928772" y="4864715"/>
                  <a:ext cx="230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310F561D-DE97-0D60-0969-4668EE04DA6F}"/>
                    </a:ext>
                  </a:extLst>
                </p14:cNvPr>
                <p14:cNvContentPartPr/>
                <p14:nvPr/>
              </p14:nvContentPartPr>
              <p14:xfrm>
                <a:off x="7126772" y="4783715"/>
                <a:ext cx="143640" cy="286200"/>
              </p14:xfrm>
            </p:contentPart>
          </mc:Choice>
          <mc:Fallback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310F561D-DE97-0D60-0969-4668EE04DA6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118132" y="4774715"/>
                  <a:ext cx="161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F78229A0-B884-52FB-2603-5F883B880B9C}"/>
                    </a:ext>
                  </a:extLst>
                </p14:cNvPr>
                <p14:cNvContentPartPr/>
                <p14:nvPr/>
              </p14:nvContentPartPr>
              <p14:xfrm>
                <a:off x="7245932" y="4857875"/>
                <a:ext cx="95040" cy="91440"/>
              </p14:xfrm>
            </p:contentPart>
          </mc:Choice>
          <mc:Fallback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F78229A0-B884-52FB-2603-5F883B880B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36932" y="4849235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66CE39B8-5043-6263-5DE5-14064BA6A3F7}"/>
                    </a:ext>
                  </a:extLst>
                </p14:cNvPr>
                <p14:cNvContentPartPr/>
                <p14:nvPr/>
              </p14:nvContentPartPr>
              <p14:xfrm>
                <a:off x="7295612" y="4691915"/>
                <a:ext cx="248760" cy="350640"/>
              </p14:xfrm>
            </p:contentPart>
          </mc:Choice>
          <mc:Fallback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66CE39B8-5043-6263-5DE5-14064BA6A3F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86612" y="4682915"/>
                  <a:ext cx="266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9BD1B01D-B877-1307-C999-34B611E2D5FB}"/>
                    </a:ext>
                  </a:extLst>
                </p14:cNvPr>
                <p14:cNvContentPartPr/>
                <p14:nvPr/>
              </p14:nvContentPartPr>
              <p14:xfrm>
                <a:off x="7333412" y="4460075"/>
                <a:ext cx="415080" cy="698760"/>
              </p14:xfrm>
            </p:contentPart>
          </mc:Choice>
          <mc:Fallback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9BD1B01D-B877-1307-C999-34B611E2D5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24412" y="4451435"/>
                  <a:ext cx="4327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B3F15C26-4BFB-DF8E-76CF-C0476A344C90}"/>
                    </a:ext>
                  </a:extLst>
                </p14:cNvPr>
                <p14:cNvContentPartPr/>
                <p14:nvPr/>
              </p14:nvContentPartPr>
              <p14:xfrm>
                <a:off x="7647692" y="4406435"/>
                <a:ext cx="262080" cy="702360"/>
              </p14:xfrm>
            </p:contentPart>
          </mc:Choice>
          <mc:Fallback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B3F15C26-4BFB-DF8E-76CF-C0476A344C9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638692" y="4397435"/>
                  <a:ext cx="27972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C5DDE93D-A9BC-99E0-3FF8-7363C5052105}"/>
                    </a:ext>
                  </a:extLst>
                </p14:cNvPr>
                <p14:cNvContentPartPr/>
                <p14:nvPr/>
              </p14:nvContentPartPr>
              <p14:xfrm>
                <a:off x="7832372" y="4525595"/>
                <a:ext cx="278280" cy="340560"/>
              </p14:xfrm>
            </p:contentPart>
          </mc:Choice>
          <mc:Fallback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C5DDE93D-A9BC-99E0-3FF8-7363C505210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23372" y="4516595"/>
                  <a:ext cx="295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F9C655C5-AF8C-853D-414A-B9CFEA08426A}"/>
                    </a:ext>
                  </a:extLst>
                </p14:cNvPr>
                <p14:cNvContentPartPr/>
                <p14:nvPr/>
              </p14:nvContentPartPr>
              <p14:xfrm>
                <a:off x="8138732" y="4553315"/>
                <a:ext cx="84600" cy="101880"/>
              </p14:xfrm>
            </p:contentPart>
          </mc:Choice>
          <mc:Fallback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F9C655C5-AF8C-853D-414A-B9CFEA08426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29732" y="4544675"/>
                  <a:ext cx="102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7433F993-774F-DC81-E80B-6D094E91E2D3}"/>
                    </a:ext>
                  </a:extLst>
                </p14:cNvPr>
                <p14:cNvContentPartPr/>
                <p14:nvPr/>
              </p14:nvContentPartPr>
              <p14:xfrm>
                <a:off x="8190932" y="4531355"/>
                <a:ext cx="164160" cy="308520"/>
              </p14:xfrm>
            </p:contentPart>
          </mc:Choice>
          <mc:Fallback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7433F993-774F-DC81-E80B-6D094E91E2D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82292" y="4522715"/>
                  <a:ext cx="181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C4E9651C-7BEC-3060-C3CA-15E0B297AAC3}"/>
                    </a:ext>
                  </a:extLst>
                </p14:cNvPr>
                <p14:cNvContentPartPr/>
                <p14:nvPr/>
              </p14:nvContentPartPr>
              <p14:xfrm>
                <a:off x="8340332" y="4665275"/>
                <a:ext cx="119520" cy="5760"/>
              </p14:xfrm>
            </p:contentPart>
          </mc:Choice>
          <mc:Fallback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C4E9651C-7BEC-3060-C3CA-15E0B297AAC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331692" y="4656635"/>
                  <a:ext cx="137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C21A25A3-3A65-EFF8-B1BD-99A3A4423EF4}"/>
                    </a:ext>
                  </a:extLst>
                </p14:cNvPr>
                <p14:cNvContentPartPr/>
                <p14:nvPr/>
              </p14:nvContentPartPr>
              <p14:xfrm>
                <a:off x="8466692" y="4433795"/>
                <a:ext cx="239040" cy="255240"/>
              </p14:xfrm>
            </p:contentPart>
          </mc:Choice>
          <mc:Fallback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C21A25A3-3A65-EFF8-B1BD-99A3A4423EF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457692" y="4424795"/>
                  <a:ext cx="256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354F4201-9026-8082-975E-60146889176C}"/>
                    </a:ext>
                  </a:extLst>
                </p14:cNvPr>
                <p14:cNvContentPartPr/>
                <p14:nvPr/>
              </p14:nvContentPartPr>
              <p14:xfrm>
                <a:off x="8658932" y="4345595"/>
                <a:ext cx="140760" cy="325440"/>
              </p14:xfrm>
            </p:contentPart>
          </mc:Choice>
          <mc:Fallback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354F4201-9026-8082-975E-60146889176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649932" y="4336955"/>
                  <a:ext cx="158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37BAA0E7-E6FC-FE47-5C85-B3C2F8BFAB4E}"/>
                    </a:ext>
                  </a:extLst>
                </p14:cNvPr>
                <p14:cNvContentPartPr/>
                <p14:nvPr/>
              </p14:nvContentPartPr>
              <p14:xfrm>
                <a:off x="8777732" y="4404995"/>
                <a:ext cx="73800" cy="167760"/>
              </p14:xfrm>
            </p:contentPart>
          </mc:Choice>
          <mc:Fallback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37BAA0E7-E6FC-FE47-5C85-B3C2F8BFAB4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69092" y="4395995"/>
                  <a:ext cx="91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109" name="Ink 1108">
                  <a:extLst>
                    <a:ext uri="{FF2B5EF4-FFF2-40B4-BE49-F238E27FC236}">
                      <a16:creationId xmlns:a16="http://schemas.microsoft.com/office/drawing/2014/main" id="{16C916DA-748A-ECB3-ABAC-442C3173CE64}"/>
                    </a:ext>
                  </a:extLst>
                </p14:cNvPr>
                <p14:cNvContentPartPr/>
                <p14:nvPr/>
              </p14:nvContentPartPr>
              <p14:xfrm>
                <a:off x="8851172" y="4390235"/>
                <a:ext cx="128880" cy="243720"/>
              </p14:xfrm>
            </p:contentPart>
          </mc:Choice>
          <mc:Fallback>
            <p:pic>
              <p:nvPicPr>
                <p:cNvPr id="1109" name="Ink 1108">
                  <a:extLst>
                    <a:ext uri="{FF2B5EF4-FFF2-40B4-BE49-F238E27FC236}">
                      <a16:creationId xmlns:a16="http://schemas.microsoft.com/office/drawing/2014/main" id="{16C916DA-748A-ECB3-ABAC-442C3173CE6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42172" y="4381595"/>
                  <a:ext cx="146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110" name="Ink 1109">
                  <a:extLst>
                    <a:ext uri="{FF2B5EF4-FFF2-40B4-BE49-F238E27FC236}">
                      <a16:creationId xmlns:a16="http://schemas.microsoft.com/office/drawing/2014/main" id="{A81B56BB-19A4-2C66-814B-D2B97E07C67E}"/>
                    </a:ext>
                  </a:extLst>
                </p14:cNvPr>
                <p14:cNvContentPartPr/>
                <p14:nvPr/>
              </p14:nvContentPartPr>
              <p14:xfrm>
                <a:off x="8829932" y="4292675"/>
                <a:ext cx="280800" cy="358200"/>
              </p14:xfrm>
            </p:contentPart>
          </mc:Choice>
          <mc:Fallback>
            <p:pic>
              <p:nvPicPr>
                <p:cNvPr id="1110" name="Ink 1109">
                  <a:extLst>
                    <a:ext uri="{FF2B5EF4-FFF2-40B4-BE49-F238E27FC236}">
                      <a16:creationId xmlns:a16="http://schemas.microsoft.com/office/drawing/2014/main" id="{A81B56BB-19A4-2C66-814B-D2B97E07C67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820932" y="4283675"/>
                  <a:ext cx="298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70B3E3EB-2E49-00B9-8EC1-5A435BB80020}"/>
                    </a:ext>
                  </a:extLst>
                </p14:cNvPr>
                <p14:cNvContentPartPr/>
                <p14:nvPr/>
              </p14:nvContentPartPr>
              <p14:xfrm>
                <a:off x="8921372" y="4075235"/>
                <a:ext cx="347040" cy="660600"/>
              </p14:xfrm>
            </p:contentPart>
          </mc:Choice>
          <mc:Fallback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70B3E3EB-2E49-00B9-8EC1-5A435BB8002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12372" y="4066595"/>
                  <a:ext cx="36468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67D5E1A8-1228-4B12-255C-DD39621769BC}"/>
                    </a:ext>
                  </a:extLst>
                </p14:cNvPr>
                <p14:cNvContentPartPr/>
                <p14:nvPr/>
              </p14:nvContentPartPr>
              <p14:xfrm>
                <a:off x="8827412" y="4577795"/>
                <a:ext cx="30240" cy="8280"/>
              </p14:xfrm>
            </p:contentPart>
          </mc:Choice>
          <mc:Fallback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67D5E1A8-1228-4B12-255C-DD39621769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818772" y="4569155"/>
                  <a:ext cx="47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E2AACAC2-CA63-45BC-D9BA-71FE9ED40C63}"/>
                    </a:ext>
                  </a:extLst>
                </p14:cNvPr>
                <p14:cNvContentPartPr/>
                <p14:nvPr/>
              </p14:nvContentPartPr>
              <p14:xfrm>
                <a:off x="6077372" y="5951555"/>
                <a:ext cx="181080" cy="19440"/>
              </p14:xfrm>
            </p:contentPart>
          </mc:Choice>
          <mc:Fallback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E2AACAC2-CA63-45BC-D9BA-71FE9ED40C6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68732" y="5942555"/>
                  <a:ext cx="19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8103AEAA-4449-C4A3-A7C6-941569B57F3B}"/>
                    </a:ext>
                  </a:extLst>
                </p14:cNvPr>
                <p14:cNvContentPartPr/>
                <p14:nvPr/>
              </p14:nvContentPartPr>
              <p14:xfrm>
                <a:off x="6218132" y="6169715"/>
                <a:ext cx="94320" cy="36000"/>
              </p14:xfrm>
            </p:contentPart>
          </mc:Choice>
          <mc:Fallback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8103AEAA-4449-C4A3-A7C6-941569B57F3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9132" y="6161075"/>
                  <a:ext cx="11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6D0EFCF6-DD95-DE8F-E9BA-8A9EA559D3FF}"/>
                    </a:ext>
                  </a:extLst>
                </p14:cNvPr>
                <p14:cNvContentPartPr/>
                <p14:nvPr/>
              </p14:nvContentPartPr>
              <p14:xfrm>
                <a:off x="6513692" y="5763995"/>
                <a:ext cx="166680" cy="194400"/>
              </p14:xfrm>
            </p:contentPart>
          </mc:Choice>
          <mc:Fallback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6D0EFCF6-DD95-DE8F-E9BA-8A9EA559D3F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504692" y="5754995"/>
                  <a:ext cx="184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C9EDA409-3707-C257-C441-541ACE67FF85}"/>
                    </a:ext>
                  </a:extLst>
                </p14:cNvPr>
                <p14:cNvContentPartPr/>
                <p14:nvPr/>
              </p14:nvContentPartPr>
              <p14:xfrm>
                <a:off x="6639692" y="5720795"/>
                <a:ext cx="246240" cy="456840"/>
              </p14:xfrm>
            </p:contentPart>
          </mc:Choice>
          <mc:Fallback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C9EDA409-3707-C257-C441-541ACE67FF8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30692" y="5711795"/>
                  <a:ext cx="263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1E0D2FD5-919E-2955-9C81-D2A0F9C66DA5}"/>
                    </a:ext>
                  </a:extLst>
                </p14:cNvPr>
                <p14:cNvContentPartPr/>
                <p14:nvPr/>
              </p14:nvContentPartPr>
              <p14:xfrm>
                <a:off x="6876212" y="5605595"/>
                <a:ext cx="257760" cy="558720"/>
              </p14:xfrm>
            </p:contentPart>
          </mc:Choice>
          <mc:Fallback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1E0D2FD5-919E-2955-9C81-D2A0F9C66DA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67572" y="5596595"/>
                  <a:ext cx="2754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58FA5D3B-C11A-7A30-A436-EBC53699F7BA}"/>
                    </a:ext>
                  </a:extLst>
                </p14:cNvPr>
                <p14:cNvContentPartPr/>
                <p14:nvPr/>
              </p14:nvContentPartPr>
              <p14:xfrm>
                <a:off x="7019492" y="5671835"/>
                <a:ext cx="178560" cy="340920"/>
              </p14:xfrm>
            </p:contentPart>
          </mc:Choice>
          <mc:Fallback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58FA5D3B-C11A-7A30-A436-EBC53699F7B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10852" y="5662835"/>
                  <a:ext cx="196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9B94E81D-6881-8CD2-D04A-F6318256602E}"/>
                    </a:ext>
                  </a:extLst>
                </p14:cNvPr>
                <p14:cNvContentPartPr/>
                <p14:nvPr/>
              </p14:nvContentPartPr>
              <p14:xfrm>
                <a:off x="7232252" y="5641955"/>
                <a:ext cx="242640" cy="342000"/>
              </p14:xfrm>
            </p:contentPart>
          </mc:Choice>
          <mc:Fallback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9B94E81D-6881-8CD2-D04A-F6318256602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23252" y="5632955"/>
                  <a:ext cx="2602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9DB8B189-47D8-E450-935D-7CACA20E3893}"/>
                    </a:ext>
                  </a:extLst>
                </p14:cNvPr>
                <p14:cNvContentPartPr/>
                <p14:nvPr/>
              </p14:nvContentPartPr>
              <p14:xfrm>
                <a:off x="7362932" y="5562035"/>
                <a:ext cx="267840" cy="415080"/>
              </p14:xfrm>
            </p:contentPart>
          </mc:Choice>
          <mc:Fallback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9DB8B189-47D8-E450-935D-7CACA20E389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54292" y="5553395"/>
                  <a:ext cx="285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34E84145-D752-C473-6508-B8292E67B29B}"/>
                    </a:ext>
                  </a:extLst>
                </p14:cNvPr>
                <p14:cNvContentPartPr/>
                <p14:nvPr/>
              </p14:nvContentPartPr>
              <p14:xfrm>
                <a:off x="7675772" y="5374475"/>
                <a:ext cx="241200" cy="627480"/>
              </p14:xfrm>
            </p:contentPart>
          </mc:Choice>
          <mc:Fallback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34E84145-D752-C473-6508-B8292E67B29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66772" y="5365835"/>
                  <a:ext cx="25884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75638396-2F7D-1529-8012-62ADD3CEFCDC}"/>
                    </a:ext>
                  </a:extLst>
                </p14:cNvPr>
                <p14:cNvContentPartPr/>
                <p14:nvPr/>
              </p14:nvContentPartPr>
              <p14:xfrm>
                <a:off x="7876292" y="5553395"/>
                <a:ext cx="103680" cy="291960"/>
              </p14:xfrm>
            </p:contentPart>
          </mc:Choice>
          <mc:Fallback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75638396-2F7D-1529-8012-62ADD3CEFCD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67292" y="5544755"/>
                  <a:ext cx="121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3745FE1A-CE4D-187A-8B60-DB5CD9A974E9}"/>
                    </a:ext>
                  </a:extLst>
                </p14:cNvPr>
                <p14:cNvContentPartPr/>
                <p14:nvPr/>
              </p14:nvContentPartPr>
              <p14:xfrm>
                <a:off x="8024252" y="5468435"/>
                <a:ext cx="173160" cy="366120"/>
              </p14:xfrm>
            </p:contentPart>
          </mc:Choice>
          <mc:Fallback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3745FE1A-CE4D-187A-8B60-DB5CD9A974E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15252" y="5459435"/>
                  <a:ext cx="190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2DE13145-676D-E1E4-2F68-373E4060B6F8}"/>
                    </a:ext>
                  </a:extLst>
                </p14:cNvPr>
                <p14:cNvContentPartPr/>
                <p14:nvPr/>
              </p14:nvContentPartPr>
              <p14:xfrm>
                <a:off x="8141252" y="5281235"/>
                <a:ext cx="262800" cy="580680"/>
              </p14:xfrm>
            </p:contentPart>
          </mc:Choice>
          <mc:Fallback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2DE13145-676D-E1E4-2F68-373E4060B6F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32252" y="5272595"/>
                  <a:ext cx="2804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1130AAC4-FC73-42DD-F25A-AE96B2472BAA}"/>
                    </a:ext>
                  </a:extLst>
                </p14:cNvPr>
                <p14:cNvContentPartPr/>
                <p14:nvPr/>
              </p14:nvContentPartPr>
              <p14:xfrm>
                <a:off x="8477132" y="5402195"/>
                <a:ext cx="121680" cy="47880"/>
              </p14:xfrm>
            </p:contentPart>
          </mc:Choice>
          <mc:Fallback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1130AAC4-FC73-42DD-F25A-AE96B2472BA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468132" y="5393195"/>
                  <a:ext cx="139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0DA53E93-9B8A-AF28-5F3C-4033F16EEBD9}"/>
                    </a:ext>
                  </a:extLst>
                </p14:cNvPr>
                <p14:cNvContentPartPr/>
                <p14:nvPr/>
              </p14:nvContentPartPr>
              <p14:xfrm>
                <a:off x="8505212" y="5543315"/>
                <a:ext cx="224280" cy="63000"/>
              </p14:xfrm>
            </p:contentPart>
          </mc:Choice>
          <mc:Fallback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0DA53E93-9B8A-AF28-5F3C-4033F16EEBD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96212" y="5534315"/>
                  <a:ext cx="241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130" name="Ink 1129">
                  <a:extLst>
                    <a:ext uri="{FF2B5EF4-FFF2-40B4-BE49-F238E27FC236}">
                      <a16:creationId xmlns:a16="http://schemas.microsoft.com/office/drawing/2014/main" id="{AC0EDB56-D10D-5FFB-272A-EC9644DB0B36}"/>
                    </a:ext>
                  </a:extLst>
                </p14:cNvPr>
                <p14:cNvContentPartPr/>
                <p14:nvPr/>
              </p14:nvContentPartPr>
              <p14:xfrm>
                <a:off x="8946932" y="5124635"/>
                <a:ext cx="153000" cy="466560"/>
              </p14:xfrm>
            </p:contentPart>
          </mc:Choice>
          <mc:Fallback>
            <p:pic>
              <p:nvPicPr>
                <p:cNvPr id="1130" name="Ink 1129">
                  <a:extLst>
                    <a:ext uri="{FF2B5EF4-FFF2-40B4-BE49-F238E27FC236}">
                      <a16:creationId xmlns:a16="http://schemas.microsoft.com/office/drawing/2014/main" id="{AC0EDB56-D10D-5FFB-272A-EC9644DB0B3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937932" y="5115635"/>
                  <a:ext cx="1706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72682F5F-44B6-4D22-1F67-2EC0D38E29AF}"/>
                    </a:ext>
                  </a:extLst>
                </p14:cNvPr>
                <p14:cNvContentPartPr/>
                <p14:nvPr/>
              </p14:nvContentPartPr>
              <p14:xfrm>
                <a:off x="9174452" y="5058395"/>
                <a:ext cx="245520" cy="416880"/>
              </p14:xfrm>
            </p:contentPart>
          </mc:Choice>
          <mc:Fallback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72682F5F-44B6-4D22-1F67-2EC0D38E29A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165452" y="5049395"/>
                  <a:ext cx="2631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35F82658-2CDA-ED55-7CED-60E81048A4EC}"/>
                    </a:ext>
                  </a:extLst>
                </p14:cNvPr>
                <p14:cNvContentPartPr/>
                <p14:nvPr/>
              </p14:nvContentPartPr>
              <p14:xfrm>
                <a:off x="9504212" y="4971995"/>
                <a:ext cx="304920" cy="366840"/>
              </p14:xfrm>
            </p:contentPart>
          </mc:Choice>
          <mc:Fallback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35F82658-2CDA-ED55-7CED-60E81048A4E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495212" y="4963355"/>
                  <a:ext cx="322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37948D15-BDD9-B11D-3CEB-52A3F625B746}"/>
                    </a:ext>
                  </a:extLst>
                </p14:cNvPr>
                <p14:cNvContentPartPr/>
                <p14:nvPr/>
              </p14:nvContentPartPr>
              <p14:xfrm>
                <a:off x="9779972" y="4925555"/>
                <a:ext cx="214200" cy="192960"/>
              </p14:xfrm>
            </p:contentPart>
          </mc:Choice>
          <mc:Fallback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37948D15-BDD9-B11D-3CEB-52A3F625B74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770972" y="4916555"/>
                  <a:ext cx="231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73FA66F6-B3A5-DF84-22A0-21B718D0D16A}"/>
                    </a:ext>
                  </a:extLst>
                </p14:cNvPr>
                <p14:cNvContentPartPr/>
                <p14:nvPr/>
              </p14:nvContentPartPr>
              <p14:xfrm>
                <a:off x="9921452" y="4897835"/>
                <a:ext cx="182520" cy="425160"/>
              </p14:xfrm>
            </p:contentPart>
          </mc:Choice>
          <mc:Fallback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73FA66F6-B3A5-DF84-22A0-21B718D0D16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912452" y="4889195"/>
                  <a:ext cx="2001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BD2DABF8-80D1-6F08-3298-92D9EEEFBDBA}"/>
                    </a:ext>
                  </a:extLst>
                </p14:cNvPr>
                <p14:cNvContentPartPr/>
                <p14:nvPr/>
              </p14:nvContentPartPr>
              <p14:xfrm>
                <a:off x="10150772" y="5094035"/>
                <a:ext cx="56160" cy="175320"/>
              </p14:xfrm>
            </p:contentPart>
          </mc:Choice>
          <mc:Fallback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BD2DABF8-80D1-6F08-3298-92D9EEEFBDB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41772" y="5085395"/>
                  <a:ext cx="7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7A99C134-CAEC-463B-AF6C-F333656800D1}"/>
                    </a:ext>
                  </a:extLst>
                </p14:cNvPr>
                <p14:cNvContentPartPr/>
                <p14:nvPr/>
              </p14:nvContentPartPr>
              <p14:xfrm>
                <a:off x="10089932" y="4912955"/>
                <a:ext cx="75240" cy="71280"/>
              </p14:xfrm>
            </p:contentPart>
          </mc:Choice>
          <mc:Fallback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7A99C134-CAEC-463B-AF6C-F333656800D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081292" y="4903955"/>
                  <a:ext cx="92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C6BF903E-E23D-7160-F76F-8640D090A893}"/>
                    </a:ext>
                  </a:extLst>
                </p14:cNvPr>
                <p14:cNvContentPartPr/>
                <p14:nvPr/>
              </p14:nvContentPartPr>
              <p14:xfrm>
                <a:off x="10294772" y="5072435"/>
                <a:ext cx="121320" cy="172080"/>
              </p14:xfrm>
            </p:contentPart>
          </mc:Choice>
          <mc:Fallback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C6BF903E-E23D-7160-F76F-8640D090A89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285772" y="5063435"/>
                  <a:ext cx="138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139" name="Ink 1138">
                  <a:extLst>
                    <a:ext uri="{FF2B5EF4-FFF2-40B4-BE49-F238E27FC236}">
                      <a16:creationId xmlns:a16="http://schemas.microsoft.com/office/drawing/2014/main" id="{B306BF63-19FF-D8DB-D40B-195939925E57}"/>
                    </a:ext>
                  </a:extLst>
                </p14:cNvPr>
                <p14:cNvContentPartPr/>
                <p14:nvPr/>
              </p14:nvContentPartPr>
              <p14:xfrm>
                <a:off x="10253732" y="4691555"/>
                <a:ext cx="155160" cy="298800"/>
              </p14:xfrm>
            </p:contentPart>
          </mc:Choice>
          <mc:Fallback>
            <p:pic>
              <p:nvPicPr>
                <p:cNvPr id="1139" name="Ink 1138">
                  <a:extLst>
                    <a:ext uri="{FF2B5EF4-FFF2-40B4-BE49-F238E27FC236}">
                      <a16:creationId xmlns:a16="http://schemas.microsoft.com/office/drawing/2014/main" id="{B306BF63-19FF-D8DB-D40B-195939925E5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244732" y="4682915"/>
                  <a:ext cx="172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E366435E-9A90-FABE-D887-AB181C62663E}"/>
                    </a:ext>
                  </a:extLst>
                </p14:cNvPr>
                <p14:cNvContentPartPr/>
                <p14:nvPr/>
              </p14:nvContentPartPr>
              <p14:xfrm>
                <a:off x="8735972" y="4319315"/>
                <a:ext cx="2194560" cy="1565640"/>
              </p14:xfrm>
            </p:contentPart>
          </mc:Choice>
          <mc:Fallback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E366435E-9A90-FABE-D887-AB181C62663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27332" y="4310675"/>
                  <a:ext cx="2212200" cy="158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18753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263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10</cp:revision>
  <dcterms:created xsi:type="dcterms:W3CDTF">2022-12-28T03:08:26Z</dcterms:created>
  <dcterms:modified xsi:type="dcterms:W3CDTF">2023-01-29T01:09:04Z</dcterms:modified>
</cp:coreProperties>
</file>